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88" r:id="rId2"/>
    <p:sldMasterId id="2147483701" r:id="rId3"/>
  </p:sldMasterIdLst>
  <p:notesMasterIdLst>
    <p:notesMasterId r:id="rId8"/>
  </p:notesMasterIdLst>
  <p:handoutMasterIdLst>
    <p:handoutMasterId r:id="rId9"/>
  </p:handoutMasterIdLst>
  <p:sldIdLst>
    <p:sldId id="904" r:id="rId4"/>
    <p:sldId id="903" r:id="rId5"/>
    <p:sldId id="907" r:id="rId6"/>
    <p:sldId id="908" r:id="rId7"/>
  </p:sldIdLst>
  <p:sldSz cx="9144000" cy="6858000" type="screen4x3"/>
  <p:notesSz cx="7010400" cy="92964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mn-cs"/>
      </a:defRPr>
    </a:lvl1pPr>
    <a:lvl2pPr marL="455613" indent="1588" algn="l" defTabSz="912813" rtl="0" fontAlgn="base">
      <a:spcBef>
        <a:spcPct val="0"/>
      </a:spcBef>
      <a:spcAft>
        <a:spcPct val="0"/>
      </a:spcAft>
      <a:defRPr kern="1200">
        <a:solidFill>
          <a:schemeClr val="tx1"/>
        </a:solidFill>
        <a:latin typeface="Arial" pitchFamily="34" charset="0"/>
        <a:ea typeface="+mn-ea"/>
        <a:cs typeface="+mn-cs"/>
      </a:defRPr>
    </a:lvl2pPr>
    <a:lvl3pPr marL="912813" indent="1588" algn="l" defTabSz="912813" rtl="0" fontAlgn="base">
      <a:spcBef>
        <a:spcPct val="0"/>
      </a:spcBef>
      <a:spcAft>
        <a:spcPct val="0"/>
      </a:spcAft>
      <a:defRPr kern="1200">
        <a:solidFill>
          <a:schemeClr val="tx1"/>
        </a:solidFill>
        <a:latin typeface="Arial" pitchFamily="34" charset="0"/>
        <a:ea typeface="+mn-ea"/>
        <a:cs typeface="+mn-cs"/>
      </a:defRPr>
    </a:lvl3pPr>
    <a:lvl4pPr marL="1370013" indent="1588" algn="l" defTabSz="912813" rtl="0" fontAlgn="base">
      <a:spcBef>
        <a:spcPct val="0"/>
      </a:spcBef>
      <a:spcAft>
        <a:spcPct val="0"/>
      </a:spcAft>
      <a:defRPr kern="1200">
        <a:solidFill>
          <a:schemeClr val="tx1"/>
        </a:solidFill>
        <a:latin typeface="Arial" pitchFamily="34" charset="0"/>
        <a:ea typeface="+mn-ea"/>
        <a:cs typeface="+mn-cs"/>
      </a:defRPr>
    </a:lvl4pPr>
    <a:lvl5pPr marL="1827213" indent="1588" algn="l" defTabSz="912813"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8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1408" autoAdjust="0"/>
  </p:normalViewPr>
  <p:slideViewPr>
    <p:cSldViewPr>
      <p:cViewPr varScale="1">
        <p:scale>
          <a:sx n="89" d="100"/>
          <a:sy n="89" d="100"/>
        </p:scale>
        <p:origin x="1310" y="77"/>
      </p:cViewPr>
      <p:guideLst>
        <p:guide orient="horz" pos="3072"/>
        <p:guide pos="2880"/>
      </p:guideLst>
    </p:cSldViewPr>
  </p:slideViewPr>
  <p:outlineViewPr>
    <p:cViewPr>
      <p:scale>
        <a:sx n="33" d="100"/>
        <a:sy n="33" d="100"/>
      </p:scale>
      <p:origin x="0" y="12048"/>
    </p:cViewPr>
  </p:outlineViewPr>
  <p:notesTextViewPr>
    <p:cViewPr>
      <p:scale>
        <a:sx n="1" d="1"/>
        <a:sy n="1" d="1"/>
      </p:scale>
      <p:origin x="0" y="0"/>
    </p:cViewPr>
  </p:notesTextViewPr>
  <p:sorterViewPr>
    <p:cViewPr>
      <p:scale>
        <a:sx n="150" d="100"/>
        <a:sy n="150" d="100"/>
      </p:scale>
      <p:origin x="0" y="43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37255" cy="464820"/>
          </a:xfrm>
          <a:prstGeom prst="rect">
            <a:avLst/>
          </a:prstGeom>
        </p:spPr>
        <p:txBody>
          <a:bodyPr vert="horz" lIns="93162" tIns="46583" rIns="93162" bIns="46583" rtlCol="0"/>
          <a:lstStyle>
            <a:lvl1pPr algn="l">
              <a:defRPr sz="1200"/>
            </a:lvl1pPr>
          </a:lstStyle>
          <a:p>
            <a:endParaRPr lang="en-US" dirty="0"/>
          </a:p>
        </p:txBody>
      </p:sp>
      <p:sp>
        <p:nvSpPr>
          <p:cNvPr id="3" name="Date Placeholder 2"/>
          <p:cNvSpPr>
            <a:spLocks noGrp="1"/>
          </p:cNvSpPr>
          <p:nvPr>
            <p:ph type="dt" sz="quarter" idx="1"/>
          </p:nvPr>
        </p:nvSpPr>
        <p:spPr>
          <a:xfrm>
            <a:off x="3971552" y="0"/>
            <a:ext cx="3037254" cy="464820"/>
          </a:xfrm>
          <a:prstGeom prst="rect">
            <a:avLst/>
          </a:prstGeom>
        </p:spPr>
        <p:txBody>
          <a:bodyPr vert="horz" lIns="93162" tIns="46583" rIns="93162" bIns="46583" rtlCol="0"/>
          <a:lstStyle>
            <a:lvl1pPr algn="r">
              <a:defRPr sz="1200"/>
            </a:lvl1pPr>
          </a:lstStyle>
          <a:p>
            <a:fld id="{D5554FA8-6B88-4E59-BC83-B76AACFB759E}" type="datetimeFigureOut">
              <a:rPr lang="en-US" smtClean="0"/>
              <a:t>4/18/2018</a:t>
            </a:fld>
            <a:endParaRPr lang="en-US" dirty="0"/>
          </a:p>
        </p:txBody>
      </p:sp>
      <p:sp>
        <p:nvSpPr>
          <p:cNvPr id="4" name="Footer Placeholder 3"/>
          <p:cNvSpPr>
            <a:spLocks noGrp="1"/>
          </p:cNvSpPr>
          <p:nvPr>
            <p:ph type="ftr" sz="quarter" idx="2"/>
          </p:nvPr>
        </p:nvSpPr>
        <p:spPr>
          <a:xfrm>
            <a:off x="6" y="8829967"/>
            <a:ext cx="3037255" cy="464820"/>
          </a:xfrm>
          <a:prstGeom prst="rect">
            <a:avLst/>
          </a:prstGeom>
        </p:spPr>
        <p:txBody>
          <a:bodyPr vert="horz" lIns="93162" tIns="46583" rIns="93162"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552" y="8829967"/>
            <a:ext cx="3037254" cy="464820"/>
          </a:xfrm>
          <a:prstGeom prst="rect">
            <a:avLst/>
          </a:prstGeom>
        </p:spPr>
        <p:txBody>
          <a:bodyPr vert="horz" lIns="93162" tIns="46583" rIns="93162" bIns="46583" rtlCol="0" anchor="b"/>
          <a:lstStyle>
            <a:lvl1pPr algn="r">
              <a:defRPr sz="1200"/>
            </a:lvl1pPr>
          </a:lstStyle>
          <a:p>
            <a:fld id="{57336AD6-EEA4-4CEF-854C-F0837F821CBE}" type="slidenum">
              <a:rPr lang="en-US" smtClean="0"/>
              <a:t>‹#›</a:t>
            </a:fld>
            <a:endParaRPr lang="en-US" dirty="0"/>
          </a:p>
        </p:txBody>
      </p:sp>
    </p:spTree>
    <p:extLst>
      <p:ext uri="{BB962C8B-B14F-4D97-AF65-F5344CB8AC3E}">
        <p14:creationId xmlns:p14="http://schemas.microsoft.com/office/powerpoint/2010/main" val="2489421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8"/>
            <a:ext cx="3038475" cy="465138"/>
          </a:xfrm>
          <a:prstGeom prst="rect">
            <a:avLst/>
          </a:prstGeom>
        </p:spPr>
        <p:txBody>
          <a:bodyPr vert="horz" lIns="93871" tIns="46931" rIns="93871" bIns="46931" rtlCol="0"/>
          <a:lstStyle>
            <a:lvl1pPr algn="l" defTabSz="920800"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9" y="8"/>
            <a:ext cx="3038475" cy="465138"/>
          </a:xfrm>
          <a:prstGeom prst="rect">
            <a:avLst/>
          </a:prstGeom>
        </p:spPr>
        <p:txBody>
          <a:bodyPr vert="horz" lIns="93871" tIns="46931" rIns="93871" bIns="46931" rtlCol="0"/>
          <a:lstStyle>
            <a:lvl1pPr algn="r" defTabSz="920800" fontAlgn="auto">
              <a:spcBef>
                <a:spcPts val="0"/>
              </a:spcBef>
              <a:spcAft>
                <a:spcPts val="0"/>
              </a:spcAft>
              <a:defRPr sz="1200">
                <a:latin typeface="+mn-lt"/>
              </a:defRPr>
            </a:lvl1pPr>
          </a:lstStyle>
          <a:p>
            <a:pPr>
              <a:defRPr/>
            </a:pPr>
            <a:fld id="{F9A4B23B-6523-4C64-8527-53AC02001DA3}" type="datetimeFigureOut">
              <a:rPr lang="en-US"/>
              <a:pPr>
                <a:defRPr/>
              </a:pPr>
              <a:t>4/18/2018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871" tIns="46931" rIns="93871" bIns="46931"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871" tIns="46931" rIns="93871" bIns="469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7" y="8829676"/>
            <a:ext cx="3038475" cy="465138"/>
          </a:xfrm>
          <a:prstGeom prst="rect">
            <a:avLst/>
          </a:prstGeom>
        </p:spPr>
        <p:txBody>
          <a:bodyPr vert="horz" lIns="93871" tIns="46931" rIns="93871" bIns="46931" rtlCol="0" anchor="b"/>
          <a:lstStyle>
            <a:lvl1pPr algn="l" defTabSz="920800"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3871" tIns="46931" rIns="93871" bIns="46931" rtlCol="0" anchor="b"/>
          <a:lstStyle>
            <a:lvl1pPr algn="r" defTabSz="920800" fontAlgn="auto">
              <a:spcBef>
                <a:spcPts val="0"/>
              </a:spcBef>
              <a:spcAft>
                <a:spcPts val="0"/>
              </a:spcAft>
              <a:defRPr sz="1200">
                <a:latin typeface="+mn-lt"/>
              </a:defRPr>
            </a:lvl1pPr>
          </a:lstStyle>
          <a:p>
            <a:pPr>
              <a:defRPr/>
            </a:pPr>
            <a:fld id="{18B748DD-40AF-48C6-A3DB-DDD1056DABA7}" type="slidenum">
              <a:rPr lang="en-US"/>
              <a:pPr>
                <a:defRPr/>
              </a:pPr>
              <a:t>‹#›</a:t>
            </a:fld>
            <a:endParaRPr lang="en-US" dirty="0"/>
          </a:p>
        </p:txBody>
      </p:sp>
    </p:spTree>
    <p:extLst>
      <p:ext uri="{BB962C8B-B14F-4D97-AF65-F5344CB8AC3E}">
        <p14:creationId xmlns:p14="http://schemas.microsoft.com/office/powerpoint/2010/main" val="16013669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032" algn="l" defTabSz="914012" rtl="0" eaLnBrk="1" latinLnBrk="0" hangingPunct="1">
      <a:defRPr sz="1200" kern="1200">
        <a:solidFill>
          <a:schemeClr val="tx1"/>
        </a:solidFill>
        <a:latin typeface="+mn-lt"/>
        <a:ea typeface="+mn-ea"/>
        <a:cs typeface="+mn-cs"/>
      </a:defRPr>
    </a:lvl6pPr>
    <a:lvl7pPr marL="2742037" algn="l" defTabSz="914012" rtl="0" eaLnBrk="1" latinLnBrk="0" hangingPunct="1">
      <a:defRPr sz="1200" kern="1200">
        <a:solidFill>
          <a:schemeClr val="tx1"/>
        </a:solidFill>
        <a:latin typeface="+mn-lt"/>
        <a:ea typeface="+mn-ea"/>
        <a:cs typeface="+mn-cs"/>
      </a:defRPr>
    </a:lvl7pPr>
    <a:lvl8pPr marL="3199044" algn="l" defTabSz="914012" rtl="0" eaLnBrk="1" latinLnBrk="0" hangingPunct="1">
      <a:defRPr sz="1200" kern="1200">
        <a:solidFill>
          <a:schemeClr val="tx1"/>
        </a:solidFill>
        <a:latin typeface="+mn-lt"/>
        <a:ea typeface="+mn-ea"/>
        <a:cs typeface="+mn-cs"/>
      </a:defRPr>
    </a:lvl8pPr>
    <a:lvl9pPr marL="3656050" algn="l" defTabSz="91401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8427" indent="-287858" eaLnBrk="0" hangingPunct="0">
              <a:defRPr>
                <a:solidFill>
                  <a:schemeClr val="tx1"/>
                </a:solidFill>
                <a:latin typeface="Arial" pitchFamily="34" charset="0"/>
              </a:defRPr>
            </a:lvl2pPr>
            <a:lvl3pPr marL="1151427" indent="-230285" eaLnBrk="0" hangingPunct="0">
              <a:defRPr>
                <a:solidFill>
                  <a:schemeClr val="tx1"/>
                </a:solidFill>
                <a:latin typeface="Arial" pitchFamily="34" charset="0"/>
              </a:defRPr>
            </a:lvl3pPr>
            <a:lvl4pPr marL="1611998" indent="-230285" eaLnBrk="0" hangingPunct="0">
              <a:defRPr>
                <a:solidFill>
                  <a:schemeClr val="tx1"/>
                </a:solidFill>
                <a:latin typeface="Arial" pitchFamily="34" charset="0"/>
              </a:defRPr>
            </a:lvl4pPr>
            <a:lvl5pPr marL="2072570" indent="-230285" eaLnBrk="0" hangingPunct="0">
              <a:defRPr>
                <a:solidFill>
                  <a:schemeClr val="tx1"/>
                </a:solidFill>
                <a:latin typeface="Arial" pitchFamily="34" charset="0"/>
              </a:defRPr>
            </a:lvl5pPr>
            <a:lvl6pPr marL="2533140" indent="-230285" defTabSz="919543" eaLnBrk="0" fontAlgn="base" hangingPunct="0">
              <a:spcBef>
                <a:spcPct val="0"/>
              </a:spcBef>
              <a:spcAft>
                <a:spcPct val="0"/>
              </a:spcAft>
              <a:defRPr>
                <a:solidFill>
                  <a:schemeClr val="tx1"/>
                </a:solidFill>
                <a:latin typeface="Arial" pitchFamily="34" charset="0"/>
              </a:defRPr>
            </a:lvl6pPr>
            <a:lvl7pPr marL="2993712" indent="-230285" defTabSz="919543" eaLnBrk="0" fontAlgn="base" hangingPunct="0">
              <a:spcBef>
                <a:spcPct val="0"/>
              </a:spcBef>
              <a:spcAft>
                <a:spcPct val="0"/>
              </a:spcAft>
              <a:defRPr>
                <a:solidFill>
                  <a:schemeClr val="tx1"/>
                </a:solidFill>
                <a:latin typeface="Arial" pitchFamily="34" charset="0"/>
              </a:defRPr>
            </a:lvl7pPr>
            <a:lvl8pPr marL="3454280" indent="-230285" defTabSz="919543" eaLnBrk="0" fontAlgn="base" hangingPunct="0">
              <a:spcBef>
                <a:spcPct val="0"/>
              </a:spcBef>
              <a:spcAft>
                <a:spcPct val="0"/>
              </a:spcAft>
              <a:defRPr>
                <a:solidFill>
                  <a:schemeClr val="tx1"/>
                </a:solidFill>
                <a:latin typeface="Arial" pitchFamily="34" charset="0"/>
              </a:defRPr>
            </a:lvl8pPr>
            <a:lvl9pPr marL="3914854" indent="-230285" defTabSz="919543" eaLnBrk="0" fontAlgn="base" hangingPunct="0">
              <a:spcBef>
                <a:spcPct val="0"/>
              </a:spcBef>
              <a:spcAft>
                <a:spcPct val="0"/>
              </a:spcAft>
              <a:defRPr>
                <a:solidFill>
                  <a:schemeClr val="tx1"/>
                </a:solidFill>
                <a:latin typeface="Arial" pitchFamily="34" charset="0"/>
              </a:defRPr>
            </a:lvl9pPr>
          </a:lstStyle>
          <a:p>
            <a:pPr defTabSz="919543" eaLnBrk="1" fontAlgn="base" hangingPunct="1">
              <a:spcBef>
                <a:spcPct val="0"/>
              </a:spcBef>
              <a:spcAft>
                <a:spcPct val="0"/>
              </a:spcAft>
            </a:pPr>
            <a:fld id="{ABD617D3-2346-47AE-B94E-AF87E57EE5E4}" type="slidenum">
              <a:rPr lang="en-US" smtClean="0">
                <a:latin typeface="Calibri" pitchFamily="34" charset="0"/>
              </a:rPr>
              <a:pPr defTabSz="919543" eaLnBrk="1" fontAlgn="base" hangingPunct="1">
                <a:spcBef>
                  <a:spcPct val="0"/>
                </a:spcBef>
                <a:spcAft>
                  <a:spcPct val="0"/>
                </a:spcAft>
              </a:pPr>
              <a:t>1</a:t>
            </a:fld>
            <a:endParaRPr lang="en-US" dirty="0" smtClean="0">
              <a:latin typeface="Calibri" pitchFamily="34" charset="0"/>
            </a:endParaRPr>
          </a:p>
        </p:txBody>
      </p:sp>
      <p:sp>
        <p:nvSpPr>
          <p:cNvPr id="57347" name="Rectangle 9"/>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10"/>
          <p:cNvSpPr>
            <a:spLocks noGrp="1" noChangeArrowheads="1"/>
          </p:cNvSpPr>
          <p:nvPr>
            <p:ph type="body" idx="1"/>
          </p:nvPr>
        </p:nvSpPr>
        <p:spPr bwMode="auto">
          <a:xfrm>
            <a:off x="568326" y="4995873"/>
            <a:ext cx="5973762" cy="249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449557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8B748DD-40AF-48C6-A3DB-DDD1056DABA7}" type="slidenum">
              <a:rPr lang="en-US" smtClean="0"/>
              <a:pPr>
                <a:defRPr/>
              </a:pPr>
              <a:t>2</a:t>
            </a:fld>
            <a:endParaRPr lang="en-US" dirty="0"/>
          </a:p>
        </p:txBody>
      </p:sp>
    </p:spTree>
    <p:extLst>
      <p:ext uri="{BB962C8B-B14F-4D97-AF65-F5344CB8AC3E}">
        <p14:creationId xmlns:p14="http://schemas.microsoft.com/office/powerpoint/2010/main" val="873216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Document type</a:t>
              </a:r>
            </a:p>
          </p:txBody>
        </p:sp>
        <p:sp>
          <p:nvSpPr>
            <p:cNvPr id="6" name="McK Date" hidden="1"/>
            <p:cNvSpPr txBox="1">
              <a:spLocks noChangeArrowheads="1"/>
            </p:cNvSpPr>
            <p:nvPr userDrawn="1"/>
          </p:nvSpPr>
          <p:spPr bwMode="auto">
            <a:xfrm>
              <a:off x="1663" y="3275"/>
              <a:ext cx="3109"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738" eaLnBrk="0" hangingPunct="0"/>
              <a:r>
                <a:rPr lang="en-US" sz="800" dirty="0"/>
                <a:t>CONFIDENTIAL AND PROPRIETARY</a:t>
              </a:r>
            </a:p>
            <a:p>
              <a:pPr defTabSz="820738" eaLnBrk="0" hangingPunct="0"/>
              <a:r>
                <a:rPr lang="en-US" sz="800" dirty="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3"/>
            <a:ext cx="5036084" cy="507831"/>
          </a:xfrm>
        </p:spPr>
        <p:txBody>
          <a:bodyPr anchor="t"/>
          <a:lstStyle>
            <a:lvl1pPr>
              <a:defRPr sz="3300" b="0"/>
            </a:lvl1pPr>
          </a:lstStyle>
          <a:p>
            <a:pPr lvl="0"/>
            <a:r>
              <a:rPr lang="en-US" noProof="0" smtClean="0"/>
              <a:t>Click to edit Master title style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274091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65D03577-AA6A-4C15-B8EB-F69F903F55C2}" type="slidenum">
              <a:rPr lang="en-US"/>
              <a:pPr>
                <a:defRPr/>
              </a:pPr>
              <a:t>‹#›</a:t>
            </a:fld>
            <a:endParaRPr lang="en-US" dirty="0"/>
          </a:p>
        </p:txBody>
      </p:sp>
    </p:spTree>
    <p:extLst>
      <p:ext uri="{BB962C8B-B14F-4D97-AF65-F5344CB8AC3E}">
        <p14:creationId xmlns:p14="http://schemas.microsoft.com/office/powerpoint/2010/main" val="255363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3" y="268883"/>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3"/>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79AE1ACF-6929-44EA-BA1C-37871C3FAB75}" type="slidenum">
              <a:rPr lang="en-US"/>
              <a:pPr>
                <a:defRPr/>
              </a:pPr>
              <a:t>‹#›</a:t>
            </a:fld>
            <a:endParaRPr lang="en-US" dirty="0"/>
          </a:p>
        </p:txBody>
      </p:sp>
    </p:spTree>
    <p:extLst>
      <p:ext uri="{BB962C8B-B14F-4D97-AF65-F5344CB8AC3E}">
        <p14:creationId xmlns:p14="http://schemas.microsoft.com/office/powerpoint/2010/main" val="1867818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Document type</a:t>
              </a:r>
            </a:p>
          </p:txBody>
        </p:sp>
        <p:sp>
          <p:nvSpPr>
            <p:cNvPr id="6" name="McK Date" hidden="1"/>
            <p:cNvSpPr txBox="1">
              <a:spLocks noChangeArrowheads="1"/>
            </p:cNvSpPr>
            <p:nvPr userDrawn="1"/>
          </p:nvSpPr>
          <p:spPr bwMode="auto">
            <a:xfrm>
              <a:off x="1663" y="3275"/>
              <a:ext cx="3109"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738" eaLnBrk="0" hangingPunct="0"/>
              <a:r>
                <a:rPr lang="en-US" sz="800" dirty="0"/>
                <a:t>CONFIDENTIAL AND PROPRIETARY</a:t>
              </a:r>
            </a:p>
            <a:p>
              <a:pPr defTabSz="820738" eaLnBrk="0" hangingPunct="0"/>
              <a:r>
                <a:rPr lang="en-US" sz="800" dirty="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3"/>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1313234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EEA22E1E-F2D4-43A8-B27E-4D0CB7574C5B}" type="slidenum">
              <a:rPr lang="en-US"/>
              <a:pPr>
                <a:defRPr/>
              </a:pPr>
              <a:t>‹#›</a:t>
            </a:fld>
            <a:endParaRPr lang="en-US" dirty="0"/>
          </a:p>
        </p:txBody>
      </p:sp>
    </p:spTree>
    <p:extLst>
      <p:ext uri="{BB962C8B-B14F-4D97-AF65-F5344CB8AC3E}">
        <p14:creationId xmlns:p14="http://schemas.microsoft.com/office/powerpoint/2010/main" val="289665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4" y="4407332"/>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4" y="2907443"/>
            <a:ext cx="7771995" cy="1499884"/>
          </a:xfrm>
        </p:spPr>
        <p:txBody>
          <a:bodyPr anchor="b"/>
          <a:lstStyle>
            <a:lvl1pPr marL="0" indent="0">
              <a:buNone/>
              <a:defRPr sz="2000"/>
            </a:lvl1pPr>
            <a:lvl2pPr marL="466231" indent="0">
              <a:buNone/>
              <a:defRPr sz="1800"/>
            </a:lvl2pPr>
            <a:lvl3pPr marL="932467" indent="0">
              <a:buNone/>
              <a:defRPr sz="1600"/>
            </a:lvl3pPr>
            <a:lvl4pPr marL="1398703" indent="0">
              <a:buNone/>
              <a:defRPr sz="1400"/>
            </a:lvl4pPr>
            <a:lvl5pPr marL="1864936" indent="0">
              <a:buNone/>
              <a:defRPr sz="1400"/>
            </a:lvl5pPr>
            <a:lvl6pPr marL="2331171" indent="0">
              <a:buNone/>
              <a:defRPr sz="1400"/>
            </a:lvl6pPr>
            <a:lvl7pPr marL="2797402" indent="0">
              <a:buNone/>
              <a:defRPr sz="1400"/>
            </a:lvl7pPr>
            <a:lvl8pPr marL="3263637" indent="0">
              <a:buNone/>
              <a:defRPr sz="1400"/>
            </a:lvl8pPr>
            <a:lvl9pPr marL="3729873"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ACBB42C1-B579-4376-B528-C321B086D228}" type="slidenum">
              <a:rPr lang="en-US"/>
              <a:pPr>
                <a:defRPr/>
              </a:pPr>
              <a:t>‹#›</a:t>
            </a:fld>
            <a:endParaRPr lang="en-US" dirty="0"/>
          </a:p>
        </p:txBody>
      </p:sp>
    </p:spTree>
    <p:extLst>
      <p:ext uri="{BB962C8B-B14F-4D97-AF65-F5344CB8AC3E}">
        <p14:creationId xmlns:p14="http://schemas.microsoft.com/office/powerpoint/2010/main" val="3304021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0"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6"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CA2795D2-5ED6-4E1E-98E9-417807073884}" type="slidenum">
              <a:rPr lang="en-US"/>
              <a:pPr>
                <a:defRPr/>
              </a:pPr>
              <a:t>‹#›</a:t>
            </a:fld>
            <a:endParaRPr lang="en-US" dirty="0"/>
          </a:p>
        </p:txBody>
      </p:sp>
    </p:spTree>
    <p:extLst>
      <p:ext uri="{BB962C8B-B14F-4D97-AF65-F5344CB8AC3E}">
        <p14:creationId xmlns:p14="http://schemas.microsoft.com/office/powerpoint/2010/main" val="2922199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1" y="1535524"/>
            <a:ext cx="403988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1"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4"/>
            <a:ext cx="404150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990A67F6-7B76-463E-ABAE-01341B69875B}" type="slidenum">
              <a:rPr lang="en-US"/>
              <a:pPr>
                <a:defRPr/>
              </a:pPr>
              <a:t>‹#›</a:t>
            </a:fld>
            <a:endParaRPr lang="en-US" dirty="0"/>
          </a:p>
        </p:txBody>
      </p:sp>
    </p:spTree>
    <p:extLst>
      <p:ext uri="{BB962C8B-B14F-4D97-AF65-F5344CB8AC3E}">
        <p14:creationId xmlns:p14="http://schemas.microsoft.com/office/powerpoint/2010/main" val="1121143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604D3340-5D23-49EC-A197-1BD657A12D2F}" type="slidenum">
              <a:rPr lang="en-US"/>
              <a:pPr>
                <a:defRPr/>
              </a:pPr>
              <a:t>‹#›</a:t>
            </a:fld>
            <a:endParaRPr lang="en-US" dirty="0"/>
          </a:p>
        </p:txBody>
      </p:sp>
    </p:spTree>
    <p:extLst>
      <p:ext uri="{BB962C8B-B14F-4D97-AF65-F5344CB8AC3E}">
        <p14:creationId xmlns:p14="http://schemas.microsoft.com/office/powerpoint/2010/main" val="43083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D5E59F8D-61F8-414D-AF10-2D832A10C9E1}" type="slidenum">
              <a:rPr lang="en-US"/>
              <a:pPr>
                <a:defRPr/>
              </a:pPr>
              <a:t>‹#›</a:t>
            </a:fld>
            <a:endParaRPr lang="en-US" dirty="0"/>
          </a:p>
        </p:txBody>
      </p:sp>
    </p:spTree>
    <p:extLst>
      <p:ext uri="{BB962C8B-B14F-4D97-AF65-F5344CB8AC3E}">
        <p14:creationId xmlns:p14="http://schemas.microsoft.com/office/powerpoint/2010/main" val="63105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5"/>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3"/>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C5D81E15-AA10-439D-B9C5-732BB88F9DC4}" type="slidenum">
              <a:rPr lang="en-US"/>
              <a:pPr>
                <a:defRPr/>
              </a:pPr>
              <a:t>‹#›</a:t>
            </a:fld>
            <a:endParaRPr lang="en-US" dirty="0"/>
          </a:p>
        </p:txBody>
      </p:sp>
    </p:spTree>
    <p:extLst>
      <p:ext uri="{BB962C8B-B14F-4D97-AF65-F5344CB8AC3E}">
        <p14:creationId xmlns:p14="http://schemas.microsoft.com/office/powerpoint/2010/main" val="361013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2F4F8815-D3AE-45BE-9363-45AC65B03FC4}" type="slidenum">
              <a:rPr lang="en-US"/>
              <a:pPr>
                <a:defRPr/>
              </a:pPr>
              <a:t>‹#›</a:t>
            </a:fld>
            <a:endParaRPr lang="en-US" dirty="0"/>
          </a:p>
        </p:txBody>
      </p:sp>
    </p:spTree>
    <p:extLst>
      <p:ext uri="{BB962C8B-B14F-4D97-AF65-F5344CB8AC3E}">
        <p14:creationId xmlns:p14="http://schemas.microsoft.com/office/powerpoint/2010/main" val="798554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231" indent="0">
              <a:buNone/>
              <a:defRPr sz="2900"/>
            </a:lvl2pPr>
            <a:lvl3pPr marL="932467" indent="0">
              <a:buNone/>
              <a:defRPr sz="2400"/>
            </a:lvl3pPr>
            <a:lvl4pPr marL="1398703" indent="0">
              <a:buNone/>
              <a:defRPr sz="2000"/>
            </a:lvl4pPr>
            <a:lvl5pPr marL="1864936" indent="0">
              <a:buNone/>
              <a:defRPr sz="2000"/>
            </a:lvl5pPr>
            <a:lvl6pPr marL="2331171" indent="0">
              <a:buNone/>
              <a:defRPr sz="2000"/>
            </a:lvl6pPr>
            <a:lvl7pPr marL="2797402" indent="0">
              <a:buNone/>
              <a:defRPr sz="2000"/>
            </a:lvl7pPr>
            <a:lvl8pPr marL="3263637" indent="0">
              <a:buNone/>
              <a:defRPr sz="2000"/>
            </a:lvl8pPr>
            <a:lvl9pPr marL="3729873" indent="0">
              <a:buNone/>
              <a:defRPr sz="2000"/>
            </a:lvl9pPr>
          </a:lstStyle>
          <a:p>
            <a:pPr lvl="0"/>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176A6CD3-7221-4D3A-8264-60DFD3D57EFA}" type="slidenum">
              <a:rPr lang="en-US"/>
              <a:pPr>
                <a:defRPr/>
              </a:pPr>
              <a:t>‹#›</a:t>
            </a:fld>
            <a:endParaRPr lang="en-US" dirty="0"/>
          </a:p>
        </p:txBody>
      </p:sp>
    </p:spTree>
    <p:extLst>
      <p:ext uri="{BB962C8B-B14F-4D97-AF65-F5344CB8AC3E}">
        <p14:creationId xmlns:p14="http://schemas.microsoft.com/office/powerpoint/2010/main" val="3767213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F45ED533-EFA9-418B-830C-B7AF7DA76CE3}" type="slidenum">
              <a:rPr lang="en-US"/>
              <a:pPr>
                <a:defRPr/>
              </a:pPr>
              <a:t>‹#›</a:t>
            </a:fld>
            <a:endParaRPr lang="en-US" dirty="0"/>
          </a:p>
        </p:txBody>
      </p:sp>
    </p:spTree>
    <p:extLst>
      <p:ext uri="{BB962C8B-B14F-4D97-AF65-F5344CB8AC3E}">
        <p14:creationId xmlns:p14="http://schemas.microsoft.com/office/powerpoint/2010/main" val="863366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3" y="268883"/>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3"/>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1217806E-464E-4236-8B65-6BCB29F7954A}" type="slidenum">
              <a:rPr lang="en-US"/>
              <a:pPr>
                <a:defRPr/>
              </a:pPr>
              <a:t>‹#›</a:t>
            </a:fld>
            <a:endParaRPr lang="en-US" dirty="0"/>
          </a:p>
        </p:txBody>
      </p:sp>
    </p:spTree>
    <p:extLst>
      <p:ext uri="{BB962C8B-B14F-4D97-AF65-F5344CB8AC3E}">
        <p14:creationId xmlns:p14="http://schemas.microsoft.com/office/powerpoint/2010/main" val="35900944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6" y="612839"/>
            <a:ext cx="6934200" cy="29832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1" y="1295406"/>
            <a:ext cx="8534400" cy="5257800"/>
          </a:xfrm>
        </p:spPr>
        <p:txBody>
          <a:bodyPr/>
          <a:lstStyle/>
          <a:p>
            <a:pPr lvl="0"/>
            <a:endParaRPr lang="en-US" noProof="0" dirty="0" smtClean="0"/>
          </a:p>
        </p:txBody>
      </p:sp>
      <p:sp>
        <p:nvSpPr>
          <p:cNvPr id="4" name="Rectangle 280"/>
          <p:cNvSpPr>
            <a:spLocks noGrp="1" noChangeArrowheads="1"/>
          </p:cNvSpPr>
          <p:nvPr>
            <p:ph type="sldNum" sz="quarter" idx="10"/>
          </p:nvPr>
        </p:nvSpPr>
        <p:spPr>
          <a:ln/>
        </p:spPr>
        <p:txBody>
          <a:bodyPr/>
          <a:lstStyle>
            <a:lvl1pPr>
              <a:defRPr/>
            </a:lvl1pPr>
          </a:lstStyle>
          <a:p>
            <a:pPr>
              <a:defRPr/>
            </a:pPr>
            <a:fld id="{2C551D19-B332-48C9-BECB-218EDD4F6FE2}" type="slidenum">
              <a:rPr lang="en-US"/>
              <a:pPr>
                <a:defRPr/>
              </a:pPr>
              <a:t>‹#›</a:t>
            </a:fld>
            <a:endParaRPr lang="en-US" dirty="0"/>
          </a:p>
        </p:txBody>
      </p:sp>
    </p:spTree>
    <p:extLst>
      <p:ext uri="{BB962C8B-B14F-4D97-AF65-F5344CB8AC3E}">
        <p14:creationId xmlns:p14="http://schemas.microsoft.com/office/powerpoint/2010/main" val="14116502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Document type</a:t>
              </a:r>
            </a:p>
          </p:txBody>
        </p:sp>
        <p:sp>
          <p:nvSpPr>
            <p:cNvPr id="6" name="McK Date" hidden="1"/>
            <p:cNvSpPr txBox="1">
              <a:spLocks noChangeArrowheads="1"/>
            </p:cNvSpPr>
            <p:nvPr userDrawn="1"/>
          </p:nvSpPr>
          <p:spPr bwMode="auto">
            <a:xfrm>
              <a:off x="1663" y="3275"/>
              <a:ext cx="3109"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738" eaLnBrk="0" hangingPunct="0"/>
              <a:r>
                <a:rPr lang="en-US" sz="800" dirty="0"/>
                <a:t>CONFIDENTIAL AND PROPRIETARY</a:t>
              </a:r>
            </a:p>
            <a:p>
              <a:pPr defTabSz="820738" eaLnBrk="0" hangingPunct="0"/>
              <a:r>
                <a:rPr lang="en-US" sz="800" dirty="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2"/>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369409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D6838B7E-990C-490C-831E-DDDB26DA69A6}" type="slidenum">
              <a:rPr lang="en-US"/>
              <a:pPr>
                <a:defRPr/>
              </a:pPr>
              <a:t>‹#›</a:t>
            </a:fld>
            <a:endParaRPr lang="en-US" dirty="0"/>
          </a:p>
        </p:txBody>
      </p:sp>
    </p:spTree>
    <p:extLst>
      <p:ext uri="{BB962C8B-B14F-4D97-AF65-F5344CB8AC3E}">
        <p14:creationId xmlns:p14="http://schemas.microsoft.com/office/powerpoint/2010/main" val="2563230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3" y="4407331"/>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3" y="2907443"/>
            <a:ext cx="7771995" cy="1499884"/>
          </a:xfrm>
        </p:spPr>
        <p:txBody>
          <a:bodyPr anchor="b"/>
          <a:lstStyle>
            <a:lvl1pPr marL="0" indent="0">
              <a:buNone/>
              <a:defRPr sz="2000"/>
            </a:lvl1pPr>
            <a:lvl2pPr marL="466281" indent="0">
              <a:buNone/>
              <a:defRPr sz="1800"/>
            </a:lvl2pPr>
            <a:lvl3pPr marL="932566" indent="0">
              <a:buNone/>
              <a:defRPr sz="1600"/>
            </a:lvl3pPr>
            <a:lvl4pPr marL="1398851" indent="0">
              <a:buNone/>
              <a:defRPr sz="1400"/>
            </a:lvl4pPr>
            <a:lvl5pPr marL="1865134" indent="0">
              <a:buNone/>
              <a:defRPr sz="1400"/>
            </a:lvl5pPr>
            <a:lvl6pPr marL="2331418" indent="0">
              <a:buNone/>
              <a:defRPr sz="1400"/>
            </a:lvl6pPr>
            <a:lvl7pPr marL="2797699" indent="0">
              <a:buNone/>
              <a:defRPr sz="1400"/>
            </a:lvl7pPr>
            <a:lvl8pPr marL="3263983" indent="0">
              <a:buNone/>
              <a:defRPr sz="1400"/>
            </a:lvl8pPr>
            <a:lvl9pPr marL="3730268"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3EA34259-1E9A-4EEE-9AC9-24AF8BFBD02E}" type="slidenum">
              <a:rPr lang="en-US"/>
              <a:pPr>
                <a:defRPr/>
              </a:pPr>
              <a:t>‹#›</a:t>
            </a:fld>
            <a:endParaRPr lang="en-US" dirty="0"/>
          </a:p>
        </p:txBody>
      </p:sp>
    </p:spTree>
    <p:extLst>
      <p:ext uri="{BB962C8B-B14F-4D97-AF65-F5344CB8AC3E}">
        <p14:creationId xmlns:p14="http://schemas.microsoft.com/office/powerpoint/2010/main" val="373533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59"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5"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B2ECFCDE-362D-427A-9E7D-5ED146CD2F45}" type="slidenum">
              <a:rPr lang="en-US"/>
              <a:pPr>
                <a:defRPr/>
              </a:pPr>
              <a:t>‹#›</a:t>
            </a:fld>
            <a:endParaRPr lang="en-US" dirty="0"/>
          </a:p>
        </p:txBody>
      </p:sp>
    </p:spTree>
    <p:extLst>
      <p:ext uri="{BB962C8B-B14F-4D97-AF65-F5344CB8AC3E}">
        <p14:creationId xmlns:p14="http://schemas.microsoft.com/office/powerpoint/2010/main" val="3237696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0" y="1535523"/>
            <a:ext cx="4039882" cy="639800"/>
          </a:xfrm>
        </p:spPr>
        <p:txBody>
          <a:bodyPr anchor="b"/>
          <a:lstStyle>
            <a:lvl1pPr marL="0" indent="0">
              <a:buNone/>
              <a:defRPr sz="2400" b="1"/>
            </a:lvl1pPr>
            <a:lvl2pPr marL="466281" indent="0">
              <a:buNone/>
              <a:defRPr sz="2000" b="1"/>
            </a:lvl2pPr>
            <a:lvl3pPr marL="932566" indent="0">
              <a:buNone/>
              <a:defRPr sz="1800" b="1"/>
            </a:lvl3pPr>
            <a:lvl4pPr marL="1398851" indent="0">
              <a:buNone/>
              <a:defRPr sz="1600" b="1"/>
            </a:lvl4pPr>
            <a:lvl5pPr marL="1865134" indent="0">
              <a:buNone/>
              <a:defRPr sz="1600" b="1"/>
            </a:lvl5pPr>
            <a:lvl6pPr marL="2331418" indent="0">
              <a:buNone/>
              <a:defRPr sz="1600" b="1"/>
            </a:lvl6pPr>
            <a:lvl7pPr marL="2797699" indent="0">
              <a:buNone/>
              <a:defRPr sz="1600" b="1"/>
            </a:lvl7pPr>
            <a:lvl8pPr marL="3263983" indent="0">
              <a:buNone/>
              <a:defRPr sz="1600" b="1"/>
            </a:lvl8pPr>
            <a:lvl9pPr marL="373026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0"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3"/>
            <a:ext cx="4041502" cy="639800"/>
          </a:xfrm>
        </p:spPr>
        <p:txBody>
          <a:bodyPr anchor="b"/>
          <a:lstStyle>
            <a:lvl1pPr marL="0" indent="0">
              <a:buNone/>
              <a:defRPr sz="2400" b="1"/>
            </a:lvl1pPr>
            <a:lvl2pPr marL="466281" indent="0">
              <a:buNone/>
              <a:defRPr sz="2000" b="1"/>
            </a:lvl2pPr>
            <a:lvl3pPr marL="932566" indent="0">
              <a:buNone/>
              <a:defRPr sz="1800" b="1"/>
            </a:lvl3pPr>
            <a:lvl4pPr marL="1398851" indent="0">
              <a:buNone/>
              <a:defRPr sz="1600" b="1"/>
            </a:lvl4pPr>
            <a:lvl5pPr marL="1865134" indent="0">
              <a:buNone/>
              <a:defRPr sz="1600" b="1"/>
            </a:lvl5pPr>
            <a:lvl6pPr marL="2331418" indent="0">
              <a:buNone/>
              <a:defRPr sz="1600" b="1"/>
            </a:lvl6pPr>
            <a:lvl7pPr marL="2797699" indent="0">
              <a:buNone/>
              <a:defRPr sz="1600" b="1"/>
            </a:lvl7pPr>
            <a:lvl8pPr marL="3263983" indent="0">
              <a:buNone/>
              <a:defRPr sz="1600" b="1"/>
            </a:lvl8pPr>
            <a:lvl9pPr marL="373026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10F831D3-4493-446C-883A-51D358D34D9A}" type="slidenum">
              <a:rPr lang="en-US"/>
              <a:pPr>
                <a:defRPr/>
              </a:pPr>
              <a:t>‹#›</a:t>
            </a:fld>
            <a:endParaRPr lang="en-US" dirty="0"/>
          </a:p>
        </p:txBody>
      </p:sp>
    </p:spTree>
    <p:extLst>
      <p:ext uri="{BB962C8B-B14F-4D97-AF65-F5344CB8AC3E}">
        <p14:creationId xmlns:p14="http://schemas.microsoft.com/office/powerpoint/2010/main" val="20101939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5178ECF3-13E4-43DC-814A-F50E2FE0C2F1}" type="slidenum">
              <a:rPr lang="en-US"/>
              <a:pPr>
                <a:defRPr/>
              </a:pPr>
              <a:t>‹#›</a:t>
            </a:fld>
            <a:endParaRPr lang="en-US" dirty="0"/>
          </a:p>
        </p:txBody>
      </p:sp>
    </p:spTree>
    <p:extLst>
      <p:ext uri="{BB962C8B-B14F-4D97-AF65-F5344CB8AC3E}">
        <p14:creationId xmlns:p14="http://schemas.microsoft.com/office/powerpoint/2010/main" val="76442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4" y="4407332"/>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4" y="2907443"/>
            <a:ext cx="7771995" cy="1499884"/>
          </a:xfrm>
        </p:spPr>
        <p:txBody>
          <a:bodyPr anchor="b"/>
          <a:lstStyle>
            <a:lvl1pPr marL="0" indent="0">
              <a:buNone/>
              <a:defRPr sz="2000"/>
            </a:lvl1pPr>
            <a:lvl2pPr marL="466231" indent="0">
              <a:buNone/>
              <a:defRPr sz="1800"/>
            </a:lvl2pPr>
            <a:lvl3pPr marL="932467" indent="0">
              <a:buNone/>
              <a:defRPr sz="1600"/>
            </a:lvl3pPr>
            <a:lvl4pPr marL="1398703" indent="0">
              <a:buNone/>
              <a:defRPr sz="1400"/>
            </a:lvl4pPr>
            <a:lvl5pPr marL="1864936" indent="0">
              <a:buNone/>
              <a:defRPr sz="1400"/>
            </a:lvl5pPr>
            <a:lvl6pPr marL="2331171" indent="0">
              <a:buNone/>
              <a:defRPr sz="1400"/>
            </a:lvl6pPr>
            <a:lvl7pPr marL="2797402" indent="0">
              <a:buNone/>
              <a:defRPr sz="1400"/>
            </a:lvl7pPr>
            <a:lvl8pPr marL="3263637" indent="0">
              <a:buNone/>
              <a:defRPr sz="1400"/>
            </a:lvl8pPr>
            <a:lvl9pPr marL="3729873"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E66982A3-0973-4090-9E71-69AAB11C95E1}" type="slidenum">
              <a:rPr lang="en-US"/>
              <a:pPr>
                <a:defRPr/>
              </a:pPr>
              <a:t>‹#›</a:t>
            </a:fld>
            <a:endParaRPr lang="en-US" dirty="0"/>
          </a:p>
        </p:txBody>
      </p:sp>
    </p:spTree>
    <p:extLst>
      <p:ext uri="{BB962C8B-B14F-4D97-AF65-F5344CB8AC3E}">
        <p14:creationId xmlns:p14="http://schemas.microsoft.com/office/powerpoint/2010/main" val="193237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1CECC8BB-524E-49D4-B460-D8AFE206B48C}" type="slidenum">
              <a:rPr lang="en-US"/>
              <a:pPr>
                <a:defRPr/>
              </a:pPr>
              <a:t>‹#›</a:t>
            </a:fld>
            <a:endParaRPr lang="en-US" dirty="0"/>
          </a:p>
        </p:txBody>
      </p:sp>
    </p:spTree>
    <p:extLst>
      <p:ext uri="{BB962C8B-B14F-4D97-AF65-F5344CB8AC3E}">
        <p14:creationId xmlns:p14="http://schemas.microsoft.com/office/powerpoint/2010/main" val="42688585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4"/>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2"/>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281" indent="0">
              <a:buNone/>
              <a:defRPr sz="1200"/>
            </a:lvl2pPr>
            <a:lvl3pPr marL="932566" indent="0">
              <a:buNone/>
              <a:defRPr sz="1000"/>
            </a:lvl3pPr>
            <a:lvl4pPr marL="1398851" indent="0">
              <a:buNone/>
              <a:defRPr sz="900"/>
            </a:lvl4pPr>
            <a:lvl5pPr marL="1865134" indent="0">
              <a:buNone/>
              <a:defRPr sz="900"/>
            </a:lvl5pPr>
            <a:lvl6pPr marL="2331418" indent="0">
              <a:buNone/>
              <a:defRPr sz="900"/>
            </a:lvl6pPr>
            <a:lvl7pPr marL="2797699" indent="0">
              <a:buNone/>
              <a:defRPr sz="900"/>
            </a:lvl7pPr>
            <a:lvl8pPr marL="3263983" indent="0">
              <a:buNone/>
              <a:defRPr sz="900"/>
            </a:lvl8pPr>
            <a:lvl9pPr marL="373026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3A4E3755-4A70-4DAC-858E-CB8C85F70EA8}" type="slidenum">
              <a:rPr lang="en-US"/>
              <a:pPr>
                <a:defRPr/>
              </a:pPr>
              <a:t>‹#›</a:t>
            </a:fld>
            <a:endParaRPr lang="en-US" dirty="0"/>
          </a:p>
        </p:txBody>
      </p:sp>
    </p:spTree>
    <p:extLst>
      <p:ext uri="{BB962C8B-B14F-4D97-AF65-F5344CB8AC3E}">
        <p14:creationId xmlns:p14="http://schemas.microsoft.com/office/powerpoint/2010/main" val="31160067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281" indent="0">
              <a:buNone/>
              <a:defRPr sz="2900"/>
            </a:lvl2pPr>
            <a:lvl3pPr marL="932566" indent="0">
              <a:buNone/>
              <a:defRPr sz="2400"/>
            </a:lvl3pPr>
            <a:lvl4pPr marL="1398851" indent="0">
              <a:buNone/>
              <a:defRPr sz="2000"/>
            </a:lvl4pPr>
            <a:lvl5pPr marL="1865134" indent="0">
              <a:buNone/>
              <a:defRPr sz="2000"/>
            </a:lvl5pPr>
            <a:lvl6pPr marL="2331418" indent="0">
              <a:buNone/>
              <a:defRPr sz="2000"/>
            </a:lvl6pPr>
            <a:lvl7pPr marL="2797699" indent="0">
              <a:buNone/>
              <a:defRPr sz="2000"/>
            </a:lvl7pPr>
            <a:lvl8pPr marL="3263983" indent="0">
              <a:buNone/>
              <a:defRPr sz="2000"/>
            </a:lvl8pPr>
            <a:lvl9pPr marL="3730268" indent="0">
              <a:buNone/>
              <a:defRPr sz="2000"/>
            </a:lvl9pPr>
          </a:lstStyle>
          <a:p>
            <a:pPr lvl="0"/>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281" indent="0">
              <a:buNone/>
              <a:defRPr sz="1200"/>
            </a:lvl2pPr>
            <a:lvl3pPr marL="932566" indent="0">
              <a:buNone/>
              <a:defRPr sz="1000"/>
            </a:lvl3pPr>
            <a:lvl4pPr marL="1398851" indent="0">
              <a:buNone/>
              <a:defRPr sz="900"/>
            </a:lvl4pPr>
            <a:lvl5pPr marL="1865134" indent="0">
              <a:buNone/>
              <a:defRPr sz="900"/>
            </a:lvl5pPr>
            <a:lvl6pPr marL="2331418" indent="0">
              <a:buNone/>
              <a:defRPr sz="900"/>
            </a:lvl6pPr>
            <a:lvl7pPr marL="2797699" indent="0">
              <a:buNone/>
              <a:defRPr sz="900"/>
            </a:lvl7pPr>
            <a:lvl8pPr marL="3263983" indent="0">
              <a:buNone/>
              <a:defRPr sz="900"/>
            </a:lvl8pPr>
            <a:lvl9pPr marL="373026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0B7BA5C2-68CE-428E-B025-524EB75ADD96}" type="slidenum">
              <a:rPr lang="en-US"/>
              <a:pPr>
                <a:defRPr/>
              </a:pPr>
              <a:t>‹#›</a:t>
            </a:fld>
            <a:endParaRPr lang="en-US" dirty="0"/>
          </a:p>
        </p:txBody>
      </p:sp>
    </p:spTree>
    <p:extLst>
      <p:ext uri="{BB962C8B-B14F-4D97-AF65-F5344CB8AC3E}">
        <p14:creationId xmlns:p14="http://schemas.microsoft.com/office/powerpoint/2010/main" val="6612340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1E8D4693-4C97-456D-9F27-19B487882FC8}" type="slidenum">
              <a:rPr lang="en-US"/>
              <a:pPr>
                <a:defRPr/>
              </a:pPr>
              <a:t>‹#›</a:t>
            </a:fld>
            <a:endParaRPr lang="en-US" dirty="0"/>
          </a:p>
        </p:txBody>
      </p:sp>
    </p:spTree>
    <p:extLst>
      <p:ext uri="{BB962C8B-B14F-4D97-AF65-F5344CB8AC3E}">
        <p14:creationId xmlns:p14="http://schemas.microsoft.com/office/powerpoint/2010/main" val="7686419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2" y="268882"/>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2"/>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7F4A8F2D-AC32-4AED-950D-7AA69FA5E4B3}" type="slidenum">
              <a:rPr lang="en-US"/>
              <a:pPr>
                <a:defRPr/>
              </a:pPr>
              <a:t>‹#›</a:t>
            </a:fld>
            <a:endParaRPr lang="en-US" dirty="0"/>
          </a:p>
        </p:txBody>
      </p:sp>
    </p:spTree>
    <p:extLst>
      <p:ext uri="{BB962C8B-B14F-4D97-AF65-F5344CB8AC3E}">
        <p14:creationId xmlns:p14="http://schemas.microsoft.com/office/powerpoint/2010/main" val="22908081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5" y="612839"/>
            <a:ext cx="6934200" cy="29832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1" y="1295405"/>
            <a:ext cx="8534400" cy="5257800"/>
          </a:xfrm>
        </p:spPr>
        <p:txBody>
          <a:bodyPr/>
          <a:lstStyle/>
          <a:p>
            <a:pPr lvl="0"/>
            <a:endParaRPr lang="en-US" noProof="0" dirty="0" smtClean="0"/>
          </a:p>
        </p:txBody>
      </p:sp>
      <p:sp>
        <p:nvSpPr>
          <p:cNvPr id="4" name="Rectangle 280"/>
          <p:cNvSpPr>
            <a:spLocks noGrp="1" noChangeArrowheads="1"/>
          </p:cNvSpPr>
          <p:nvPr>
            <p:ph type="sldNum" sz="quarter" idx="10"/>
          </p:nvPr>
        </p:nvSpPr>
        <p:spPr>
          <a:ln/>
        </p:spPr>
        <p:txBody>
          <a:bodyPr/>
          <a:lstStyle>
            <a:lvl1pPr>
              <a:defRPr/>
            </a:lvl1pPr>
          </a:lstStyle>
          <a:p>
            <a:pPr>
              <a:defRPr/>
            </a:pPr>
            <a:fld id="{1039FDAC-4078-46D8-BC54-EE932B3EC5F9}" type="slidenum">
              <a:rPr lang="en-US"/>
              <a:pPr>
                <a:defRPr/>
              </a:pPr>
              <a:t>‹#›</a:t>
            </a:fld>
            <a:endParaRPr lang="en-US" dirty="0"/>
          </a:p>
        </p:txBody>
      </p:sp>
    </p:spTree>
    <p:extLst>
      <p:ext uri="{BB962C8B-B14F-4D97-AF65-F5344CB8AC3E}">
        <p14:creationId xmlns:p14="http://schemas.microsoft.com/office/powerpoint/2010/main" val="322157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0"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6"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19E6C405-E352-4C18-95BD-9B45AEFD9C1A}" type="slidenum">
              <a:rPr lang="en-US"/>
              <a:pPr>
                <a:defRPr/>
              </a:pPr>
              <a:t>‹#›</a:t>
            </a:fld>
            <a:endParaRPr lang="en-US" dirty="0"/>
          </a:p>
        </p:txBody>
      </p:sp>
    </p:spTree>
    <p:extLst>
      <p:ext uri="{BB962C8B-B14F-4D97-AF65-F5344CB8AC3E}">
        <p14:creationId xmlns:p14="http://schemas.microsoft.com/office/powerpoint/2010/main" val="410148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1" y="1535524"/>
            <a:ext cx="403988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1"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4"/>
            <a:ext cx="404150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A80E6CA6-9965-409D-B6DA-8F753D90C9FC}" type="slidenum">
              <a:rPr lang="en-US"/>
              <a:pPr>
                <a:defRPr/>
              </a:pPr>
              <a:t>‹#›</a:t>
            </a:fld>
            <a:endParaRPr lang="en-US" dirty="0"/>
          </a:p>
        </p:txBody>
      </p:sp>
    </p:spTree>
    <p:extLst>
      <p:ext uri="{BB962C8B-B14F-4D97-AF65-F5344CB8AC3E}">
        <p14:creationId xmlns:p14="http://schemas.microsoft.com/office/powerpoint/2010/main" val="413557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389C19F0-7BDC-48E5-90CB-5AF64E19F735}" type="slidenum">
              <a:rPr lang="en-US"/>
              <a:pPr>
                <a:defRPr/>
              </a:pPr>
              <a:t>‹#›</a:t>
            </a:fld>
            <a:endParaRPr lang="en-US" dirty="0"/>
          </a:p>
        </p:txBody>
      </p:sp>
    </p:spTree>
    <p:extLst>
      <p:ext uri="{BB962C8B-B14F-4D97-AF65-F5344CB8AC3E}">
        <p14:creationId xmlns:p14="http://schemas.microsoft.com/office/powerpoint/2010/main" val="227909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CCE3B704-5DEA-476B-B78F-9A0F120CB7E9}" type="slidenum">
              <a:rPr lang="en-US"/>
              <a:pPr>
                <a:defRPr/>
              </a:pPr>
              <a:t>‹#›</a:t>
            </a:fld>
            <a:endParaRPr lang="en-US" dirty="0"/>
          </a:p>
        </p:txBody>
      </p:sp>
    </p:spTree>
    <p:extLst>
      <p:ext uri="{BB962C8B-B14F-4D97-AF65-F5344CB8AC3E}">
        <p14:creationId xmlns:p14="http://schemas.microsoft.com/office/powerpoint/2010/main" val="388575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5"/>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3"/>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287ABC6F-4635-4772-8630-C3AC3FDB4931}" type="slidenum">
              <a:rPr lang="en-US"/>
              <a:pPr>
                <a:defRPr/>
              </a:pPr>
              <a:t>‹#›</a:t>
            </a:fld>
            <a:endParaRPr lang="en-US" dirty="0"/>
          </a:p>
        </p:txBody>
      </p:sp>
    </p:spTree>
    <p:extLst>
      <p:ext uri="{BB962C8B-B14F-4D97-AF65-F5344CB8AC3E}">
        <p14:creationId xmlns:p14="http://schemas.microsoft.com/office/powerpoint/2010/main" val="181285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231" indent="0">
              <a:buNone/>
              <a:defRPr sz="2900"/>
            </a:lvl2pPr>
            <a:lvl3pPr marL="932467" indent="0">
              <a:buNone/>
              <a:defRPr sz="2400"/>
            </a:lvl3pPr>
            <a:lvl4pPr marL="1398703" indent="0">
              <a:buNone/>
              <a:defRPr sz="2000"/>
            </a:lvl4pPr>
            <a:lvl5pPr marL="1864936" indent="0">
              <a:buNone/>
              <a:defRPr sz="2000"/>
            </a:lvl5pPr>
            <a:lvl6pPr marL="2331171" indent="0">
              <a:buNone/>
              <a:defRPr sz="2000"/>
            </a:lvl6pPr>
            <a:lvl7pPr marL="2797402" indent="0">
              <a:buNone/>
              <a:defRPr sz="2000"/>
            </a:lvl7pPr>
            <a:lvl8pPr marL="3263637" indent="0">
              <a:buNone/>
              <a:defRPr sz="2000"/>
            </a:lvl8pPr>
            <a:lvl9pPr marL="372987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8CBE3139-5BFC-469F-9685-933667A09A18}" type="slidenum">
              <a:rPr lang="en-US"/>
              <a:pPr>
                <a:defRPr/>
              </a:pPr>
              <a:t>‹#›</a:t>
            </a:fld>
            <a:endParaRPr lang="en-US" dirty="0"/>
          </a:p>
        </p:txBody>
      </p:sp>
    </p:spTree>
    <p:extLst>
      <p:ext uri="{BB962C8B-B14F-4D97-AF65-F5344CB8AC3E}">
        <p14:creationId xmlns:p14="http://schemas.microsoft.com/office/powerpoint/2010/main" val="315212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46" tIns="46623" rIns="93246" bIns="46623" anchor="ctr"/>
          <a:lstStyle/>
          <a:p>
            <a:pPr algn="ctr"/>
            <a:endParaRPr lang="en-US" dirty="0"/>
          </a:p>
        </p:txBody>
      </p:sp>
      <p:sp>
        <p:nvSpPr>
          <p:cNvPr id="1027" name="McK 2. Slide Title"/>
          <p:cNvSpPr>
            <a:spLocks noGrp="1" noChangeArrowheads="1"/>
          </p:cNvSpPr>
          <p:nvPr>
            <p:ph type="title"/>
          </p:nvPr>
        </p:nvSpPr>
        <p:spPr bwMode="auto">
          <a:xfrm>
            <a:off x="122238" y="266700"/>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1028" name="McK 1. On-page tracker" hidden="1"/>
          <p:cNvSpPr>
            <a:spLocks noChangeArrowheads="1"/>
          </p:cNvSpPr>
          <p:nvPr/>
        </p:nvSpPr>
        <p:spPr bwMode="auto">
          <a:xfrm>
            <a:off x="122238" y="26988"/>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1030" name="McK Slide Elements"/>
          <p:cNvGrpSpPr>
            <a:grpSpLocks/>
          </p:cNvGrpSpPr>
          <p:nvPr/>
        </p:nvGrpSpPr>
        <p:grpSpPr bwMode="auto">
          <a:xfrm>
            <a:off x="122238" y="6203950"/>
            <a:ext cx="8721725" cy="517525"/>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1040"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713" indent="-620713">
                <a:tabLst>
                  <a:tab pos="623888" algn="l"/>
                </a:tabLst>
              </a:pPr>
              <a:r>
                <a:rPr lang="en-US" sz="1000" dirty="0">
                  <a:solidFill>
                    <a:srgbClr val="000000"/>
                  </a:solidFill>
                </a:rPr>
                <a:t>SOURCE: Source</a:t>
              </a:r>
            </a:p>
          </p:txBody>
        </p:sp>
      </p:grpSp>
      <p:grpSp>
        <p:nvGrpSpPr>
          <p:cNvPr id="1031" name="ACET" hidden="1"/>
          <p:cNvGrpSpPr>
            <a:grpSpLocks/>
          </p:cNvGrpSpPr>
          <p:nvPr/>
        </p:nvGrpSpPr>
        <p:grpSpPr bwMode="auto">
          <a:xfrm>
            <a:off x="1482725" y="1084263"/>
            <a:ext cx="4349750" cy="584200"/>
            <a:chOff x="915" y="669"/>
            <a:chExt cx="2686" cy="361"/>
          </a:xfrm>
        </p:grpSpPr>
        <p:cxnSp>
          <p:nvCxnSpPr>
            <p:cNvPr id="1037" name="AutoShape 249" hidden="1"/>
            <p:cNvCxnSpPr>
              <a:cxnSpLocks noChangeShapeType="1"/>
              <a:stCxn id="1038" idx="4"/>
              <a:endCxn id="1038"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8"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4012" fontAlgn="auto">
              <a:spcBef>
                <a:spcPts val="0"/>
              </a:spcBef>
              <a:spcAft>
                <a:spcPts val="0"/>
              </a:spcAft>
              <a:defRPr sz="1000">
                <a:solidFill>
                  <a:srgbClr val="000000"/>
                </a:solidFill>
                <a:latin typeface="+mn-lt"/>
              </a:defRPr>
            </a:lvl1pPr>
          </a:lstStyle>
          <a:p>
            <a:pPr>
              <a:defRPr/>
            </a:pPr>
            <a:fld id="{DAA9425A-CD17-480A-82B4-8AD792003CF7}" type="slidenum">
              <a:rPr lang="en-US"/>
              <a:pPr>
                <a:defRPr/>
              </a:pPr>
              <a:t>‹#›</a:t>
            </a:fld>
            <a:endParaRPr lang="en-US" dirty="0"/>
          </a:p>
        </p:txBody>
      </p:sp>
      <p:sp>
        <p:nvSpPr>
          <p:cNvPr id="1033"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1035"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82" tIns="45691" rIns="91382" bIns="45691"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93" r:id="rId1"/>
    <p:sldLayoutId id="2147483770" r:id="rId2"/>
    <p:sldLayoutId id="2147483769" r:id="rId3"/>
    <p:sldLayoutId id="2147483768" r:id="rId4"/>
    <p:sldLayoutId id="2147483767" r:id="rId5"/>
    <p:sldLayoutId id="2147483766" r:id="rId6"/>
    <p:sldLayoutId id="2147483765" r:id="rId7"/>
    <p:sldLayoutId id="2147483764" r:id="rId8"/>
    <p:sldLayoutId id="2147483763" r:id="rId9"/>
    <p:sldLayoutId id="2147483762" r:id="rId10"/>
    <p:sldLayoutId id="2147483761" r:id="rId11"/>
  </p:sldLayoutIdLst>
  <p:hf hdr="0" ftr="0" dt="0"/>
  <p:txStyles>
    <p:titleStyle>
      <a:lvl1pPr algn="l" defTabSz="912813" rtl="0" eaLnBrk="1" fontAlgn="base" hangingPunct="1">
        <a:spcBef>
          <a:spcPct val="0"/>
        </a:spcBef>
        <a:spcAft>
          <a:spcPct val="0"/>
        </a:spcAft>
        <a:defRPr sz="1900" b="1">
          <a:solidFill>
            <a:schemeClr val="tx2"/>
          </a:solidFill>
          <a:latin typeface="+mj-lt"/>
          <a:ea typeface="+mj-ea"/>
          <a:cs typeface="+mj-cs"/>
        </a:defRPr>
      </a:lvl1pPr>
      <a:lvl2pPr algn="l" defTabSz="912813" rtl="0" eaLnBrk="1" fontAlgn="base" hangingPunct="1">
        <a:spcBef>
          <a:spcPct val="0"/>
        </a:spcBef>
        <a:spcAft>
          <a:spcPct val="0"/>
        </a:spcAft>
        <a:defRPr sz="1900" b="1">
          <a:solidFill>
            <a:schemeClr val="tx2"/>
          </a:solidFill>
          <a:latin typeface="Arial" charset="0"/>
        </a:defRPr>
      </a:lvl2pPr>
      <a:lvl3pPr algn="l" defTabSz="912813" rtl="0" eaLnBrk="1" fontAlgn="base" hangingPunct="1">
        <a:spcBef>
          <a:spcPct val="0"/>
        </a:spcBef>
        <a:spcAft>
          <a:spcPct val="0"/>
        </a:spcAft>
        <a:defRPr sz="1900" b="1">
          <a:solidFill>
            <a:schemeClr val="tx2"/>
          </a:solidFill>
          <a:latin typeface="Arial" charset="0"/>
        </a:defRPr>
      </a:lvl3pPr>
      <a:lvl4pPr algn="l" defTabSz="912813" rtl="0" eaLnBrk="1" fontAlgn="base" hangingPunct="1">
        <a:spcBef>
          <a:spcPct val="0"/>
        </a:spcBef>
        <a:spcAft>
          <a:spcPct val="0"/>
        </a:spcAft>
        <a:defRPr sz="1900" b="1">
          <a:solidFill>
            <a:schemeClr val="tx2"/>
          </a:solidFill>
          <a:latin typeface="Arial" charset="0"/>
        </a:defRPr>
      </a:lvl4pPr>
      <a:lvl5pPr algn="l" defTabSz="912813" rtl="0" eaLnBrk="1" fontAlgn="base" hangingPunct="1">
        <a:spcBef>
          <a:spcPct val="0"/>
        </a:spcBef>
        <a:spcAft>
          <a:spcPct val="0"/>
        </a:spcAft>
        <a:defRPr sz="1900" b="1">
          <a:solidFill>
            <a:schemeClr val="tx2"/>
          </a:solidFill>
          <a:latin typeface="Arial" charset="0"/>
        </a:defRPr>
      </a:lvl5pPr>
      <a:lvl6pPr marL="466231" algn="l" defTabSz="913041" rtl="0" eaLnBrk="1" fontAlgn="base" hangingPunct="1">
        <a:spcBef>
          <a:spcPct val="0"/>
        </a:spcBef>
        <a:spcAft>
          <a:spcPct val="0"/>
        </a:spcAft>
        <a:defRPr sz="1900" b="1">
          <a:solidFill>
            <a:schemeClr val="tx2"/>
          </a:solidFill>
          <a:latin typeface="Arial" charset="0"/>
        </a:defRPr>
      </a:lvl6pPr>
      <a:lvl7pPr marL="932467" algn="l" defTabSz="913041" rtl="0" eaLnBrk="1" fontAlgn="base" hangingPunct="1">
        <a:spcBef>
          <a:spcPct val="0"/>
        </a:spcBef>
        <a:spcAft>
          <a:spcPct val="0"/>
        </a:spcAft>
        <a:defRPr sz="1900" b="1">
          <a:solidFill>
            <a:schemeClr val="tx2"/>
          </a:solidFill>
          <a:latin typeface="Arial" charset="0"/>
        </a:defRPr>
      </a:lvl7pPr>
      <a:lvl8pPr marL="1398703" algn="l" defTabSz="913041" rtl="0" eaLnBrk="1" fontAlgn="base" hangingPunct="1">
        <a:spcBef>
          <a:spcPct val="0"/>
        </a:spcBef>
        <a:spcAft>
          <a:spcPct val="0"/>
        </a:spcAft>
        <a:defRPr sz="1900" b="1">
          <a:solidFill>
            <a:schemeClr val="tx2"/>
          </a:solidFill>
          <a:latin typeface="Arial" charset="0"/>
        </a:defRPr>
      </a:lvl8pPr>
      <a:lvl9pPr marL="1864936" algn="l" defTabSz="913041" rtl="0" eaLnBrk="1" fontAlgn="base" hangingPunct="1">
        <a:spcBef>
          <a:spcPct val="0"/>
        </a:spcBef>
        <a:spcAft>
          <a:spcPct val="0"/>
        </a:spcAft>
        <a:defRPr sz="1900" b="1">
          <a:solidFill>
            <a:schemeClr val="tx2"/>
          </a:solidFill>
          <a:latin typeface="Arial" charset="0"/>
        </a:defRPr>
      </a:lvl9pPr>
    </p:titleStyle>
    <p:bodyStyle>
      <a:lvl1pPr marL="342900" indent="-342900" algn="l" defTabSz="912813" rtl="0" eaLnBrk="1" fontAlgn="base" hangingPunct="1">
        <a:spcBef>
          <a:spcPct val="0"/>
        </a:spcBef>
        <a:spcAft>
          <a:spcPct val="0"/>
        </a:spcAft>
        <a:buClr>
          <a:schemeClr val="tx2"/>
        </a:buClr>
        <a:defRPr sz="1600">
          <a:solidFill>
            <a:schemeClr val="tx1"/>
          </a:solidFill>
          <a:latin typeface="+mn-lt"/>
          <a:ea typeface="+mn-ea"/>
          <a:cs typeface="+mn-cs"/>
        </a:defRPr>
      </a:lvl1pPr>
      <a:lvl2pPr marL="196850" indent="-195263" algn="l" defTabSz="912813" rtl="0" eaLnBrk="1" fontAlgn="base" hangingPunct="1">
        <a:spcBef>
          <a:spcPct val="0"/>
        </a:spcBef>
        <a:spcAft>
          <a:spcPct val="0"/>
        </a:spcAft>
        <a:buClr>
          <a:schemeClr val="tx2"/>
        </a:buClr>
        <a:buSzPct val="125000"/>
        <a:buFont typeface="Arial" pitchFamily="34" charset="0"/>
        <a:buChar char="▪"/>
        <a:defRPr sz="1600">
          <a:solidFill>
            <a:schemeClr val="tx1"/>
          </a:solidFill>
          <a:latin typeface="+mn-lt"/>
        </a:defRPr>
      </a:lvl2pPr>
      <a:lvl3pPr marL="465138" indent="-266700" algn="l" defTabSz="912813" rtl="0" eaLnBrk="1" fontAlgn="base" hangingPunct="1">
        <a:spcBef>
          <a:spcPct val="0"/>
        </a:spcBef>
        <a:spcAft>
          <a:spcPct val="0"/>
        </a:spcAft>
        <a:buClr>
          <a:schemeClr val="tx2"/>
        </a:buClr>
        <a:buSzPct val="120000"/>
        <a:buFont typeface="Arial" pitchFamily="34" charset="0"/>
        <a:buChar char="–"/>
        <a:defRPr sz="1600">
          <a:solidFill>
            <a:schemeClr val="tx1"/>
          </a:solidFill>
          <a:latin typeface="+mn-lt"/>
        </a:defRPr>
      </a:lvl3pPr>
      <a:lvl4pPr marL="625475" indent="-157163" algn="l" defTabSz="912813" rtl="0" eaLnBrk="1" fontAlgn="base" hangingPunct="1">
        <a:spcBef>
          <a:spcPct val="0"/>
        </a:spcBef>
        <a:spcAft>
          <a:spcPct val="0"/>
        </a:spcAft>
        <a:buClr>
          <a:schemeClr val="tx2"/>
        </a:buClr>
        <a:buSzPct val="120000"/>
        <a:buFont typeface="Arial" pitchFamily="34" charset="0"/>
        <a:buChar char="▫"/>
        <a:defRPr sz="1600">
          <a:solidFill>
            <a:schemeClr val="tx1"/>
          </a:solidFill>
          <a:latin typeface="+mn-lt"/>
        </a:defRPr>
      </a:lvl4pPr>
      <a:lvl5pPr marL="760413" indent="-131763" algn="l" defTabSz="912813"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5pPr>
      <a:lvl6pPr marL="1227102"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93337"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59570"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625803"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467" rtl="0" eaLnBrk="1" latinLnBrk="0" hangingPunct="1">
        <a:defRPr sz="1800" kern="1200">
          <a:solidFill>
            <a:schemeClr val="tx1"/>
          </a:solidFill>
          <a:latin typeface="+mn-lt"/>
          <a:ea typeface="+mn-ea"/>
          <a:cs typeface="+mn-cs"/>
        </a:defRPr>
      </a:lvl1pPr>
      <a:lvl2pPr marL="466231" algn="l" defTabSz="932467" rtl="0" eaLnBrk="1" latinLnBrk="0" hangingPunct="1">
        <a:defRPr sz="1800" kern="1200">
          <a:solidFill>
            <a:schemeClr val="tx1"/>
          </a:solidFill>
          <a:latin typeface="+mn-lt"/>
          <a:ea typeface="+mn-ea"/>
          <a:cs typeface="+mn-cs"/>
        </a:defRPr>
      </a:lvl2pPr>
      <a:lvl3pPr marL="932467" algn="l" defTabSz="932467" rtl="0" eaLnBrk="1" latinLnBrk="0" hangingPunct="1">
        <a:defRPr sz="1800" kern="1200">
          <a:solidFill>
            <a:schemeClr val="tx1"/>
          </a:solidFill>
          <a:latin typeface="+mn-lt"/>
          <a:ea typeface="+mn-ea"/>
          <a:cs typeface="+mn-cs"/>
        </a:defRPr>
      </a:lvl3pPr>
      <a:lvl4pPr marL="1398703" algn="l" defTabSz="932467" rtl="0" eaLnBrk="1" latinLnBrk="0" hangingPunct="1">
        <a:defRPr sz="1800" kern="1200">
          <a:solidFill>
            <a:schemeClr val="tx1"/>
          </a:solidFill>
          <a:latin typeface="+mn-lt"/>
          <a:ea typeface="+mn-ea"/>
          <a:cs typeface="+mn-cs"/>
        </a:defRPr>
      </a:lvl4pPr>
      <a:lvl5pPr marL="1864936" algn="l" defTabSz="932467" rtl="0" eaLnBrk="1" latinLnBrk="0" hangingPunct="1">
        <a:defRPr sz="1800" kern="1200">
          <a:solidFill>
            <a:schemeClr val="tx1"/>
          </a:solidFill>
          <a:latin typeface="+mn-lt"/>
          <a:ea typeface="+mn-ea"/>
          <a:cs typeface="+mn-cs"/>
        </a:defRPr>
      </a:lvl5pPr>
      <a:lvl6pPr marL="2331171" algn="l" defTabSz="932467" rtl="0" eaLnBrk="1" latinLnBrk="0" hangingPunct="1">
        <a:defRPr sz="1800" kern="1200">
          <a:solidFill>
            <a:schemeClr val="tx1"/>
          </a:solidFill>
          <a:latin typeface="+mn-lt"/>
          <a:ea typeface="+mn-ea"/>
          <a:cs typeface="+mn-cs"/>
        </a:defRPr>
      </a:lvl6pPr>
      <a:lvl7pPr marL="2797402" algn="l" defTabSz="932467" rtl="0" eaLnBrk="1" latinLnBrk="0" hangingPunct="1">
        <a:defRPr sz="1800" kern="1200">
          <a:solidFill>
            <a:schemeClr val="tx1"/>
          </a:solidFill>
          <a:latin typeface="+mn-lt"/>
          <a:ea typeface="+mn-ea"/>
          <a:cs typeface="+mn-cs"/>
        </a:defRPr>
      </a:lvl7pPr>
      <a:lvl8pPr marL="3263637" algn="l" defTabSz="932467" rtl="0" eaLnBrk="1" latinLnBrk="0" hangingPunct="1">
        <a:defRPr sz="1800" kern="1200">
          <a:solidFill>
            <a:schemeClr val="tx1"/>
          </a:solidFill>
          <a:latin typeface="+mn-lt"/>
          <a:ea typeface="+mn-ea"/>
          <a:cs typeface="+mn-cs"/>
        </a:defRPr>
      </a:lvl8pPr>
      <a:lvl9pPr marL="3729873" algn="l" defTabSz="93246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46" tIns="46623" rIns="93246" bIns="46623" anchor="ctr"/>
          <a:lstStyle/>
          <a:p>
            <a:pPr algn="ctr"/>
            <a:endParaRPr lang="en-US" dirty="0"/>
          </a:p>
        </p:txBody>
      </p:sp>
      <p:sp>
        <p:nvSpPr>
          <p:cNvPr id="2051" name="McK 2. Slide Title"/>
          <p:cNvSpPr>
            <a:spLocks noGrp="1" noChangeArrowheads="1"/>
          </p:cNvSpPr>
          <p:nvPr>
            <p:ph type="title"/>
          </p:nvPr>
        </p:nvSpPr>
        <p:spPr bwMode="auto">
          <a:xfrm>
            <a:off x="122238" y="266700"/>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2052" name="McK 1. On-page tracker" hidden="1"/>
          <p:cNvSpPr>
            <a:spLocks noChangeArrowheads="1"/>
          </p:cNvSpPr>
          <p:nvPr/>
        </p:nvSpPr>
        <p:spPr bwMode="auto">
          <a:xfrm>
            <a:off x="122238" y="26988"/>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2054" name="McK Slide Elements"/>
          <p:cNvGrpSpPr>
            <a:grpSpLocks/>
          </p:cNvGrpSpPr>
          <p:nvPr/>
        </p:nvGrpSpPr>
        <p:grpSpPr bwMode="auto">
          <a:xfrm>
            <a:off x="122238" y="6203950"/>
            <a:ext cx="8721725" cy="517525"/>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2064"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713" indent="-620713">
                <a:tabLst>
                  <a:tab pos="623888" algn="l"/>
                </a:tabLst>
              </a:pPr>
              <a:r>
                <a:rPr lang="en-US" sz="1000" dirty="0">
                  <a:solidFill>
                    <a:srgbClr val="000000"/>
                  </a:solidFill>
                </a:rPr>
                <a:t>SOURCE: Source</a:t>
              </a:r>
            </a:p>
          </p:txBody>
        </p:sp>
      </p:grpSp>
      <p:grpSp>
        <p:nvGrpSpPr>
          <p:cNvPr id="2055" name="ACET" hidden="1"/>
          <p:cNvGrpSpPr>
            <a:grpSpLocks/>
          </p:cNvGrpSpPr>
          <p:nvPr/>
        </p:nvGrpSpPr>
        <p:grpSpPr bwMode="auto">
          <a:xfrm>
            <a:off x="1482725" y="1084263"/>
            <a:ext cx="4349750" cy="584200"/>
            <a:chOff x="915" y="669"/>
            <a:chExt cx="2686" cy="361"/>
          </a:xfrm>
        </p:grpSpPr>
        <p:cxnSp>
          <p:nvCxnSpPr>
            <p:cNvPr id="2061" name="AutoShape 249" hidden="1"/>
            <p:cNvCxnSpPr>
              <a:cxnSpLocks noChangeShapeType="1"/>
              <a:stCxn id="2062" idx="4"/>
              <a:endCxn id="2062"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2"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4012" fontAlgn="auto">
              <a:spcBef>
                <a:spcPts val="0"/>
              </a:spcBef>
              <a:spcAft>
                <a:spcPts val="0"/>
              </a:spcAft>
              <a:defRPr sz="1000">
                <a:solidFill>
                  <a:srgbClr val="000000"/>
                </a:solidFill>
                <a:latin typeface="+mn-lt"/>
              </a:defRPr>
            </a:lvl1pPr>
          </a:lstStyle>
          <a:p>
            <a:pPr>
              <a:defRPr/>
            </a:pPr>
            <a:fld id="{4A90DFCE-F706-4790-997E-FC598206E4AC}" type="slidenum">
              <a:rPr lang="en-US"/>
              <a:pPr>
                <a:defRPr/>
              </a:pPr>
              <a:t>‹#›</a:t>
            </a:fld>
            <a:endParaRPr lang="en-US" dirty="0"/>
          </a:p>
        </p:txBody>
      </p:sp>
      <p:sp>
        <p:nvSpPr>
          <p:cNvPr id="2057"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8"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2059"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82" tIns="45691" rIns="91382" bIns="45691"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94" r:id="rId1"/>
    <p:sldLayoutId id="2147483781" r:id="rId2"/>
    <p:sldLayoutId id="2147483780" r:id="rId3"/>
    <p:sldLayoutId id="2147483779" r:id="rId4"/>
    <p:sldLayoutId id="2147483778" r:id="rId5"/>
    <p:sldLayoutId id="2147483777" r:id="rId6"/>
    <p:sldLayoutId id="2147483776" r:id="rId7"/>
    <p:sldLayoutId id="2147483775" r:id="rId8"/>
    <p:sldLayoutId id="2147483774" r:id="rId9"/>
    <p:sldLayoutId id="2147483773" r:id="rId10"/>
    <p:sldLayoutId id="2147483772" r:id="rId11"/>
    <p:sldLayoutId id="2147483771" r:id="rId12"/>
  </p:sldLayoutIdLst>
  <p:hf hdr="0" ftr="0" dt="0"/>
  <p:txStyles>
    <p:titleStyle>
      <a:lvl1pPr algn="l" defTabSz="912813" rtl="0" eaLnBrk="0" fontAlgn="base" hangingPunct="0">
        <a:spcBef>
          <a:spcPct val="0"/>
        </a:spcBef>
        <a:spcAft>
          <a:spcPct val="0"/>
        </a:spcAft>
        <a:defRPr sz="1900" b="1">
          <a:solidFill>
            <a:schemeClr val="tx2"/>
          </a:solidFill>
          <a:latin typeface="+mj-lt"/>
          <a:ea typeface="+mj-ea"/>
          <a:cs typeface="+mj-cs"/>
        </a:defRPr>
      </a:lvl1pPr>
      <a:lvl2pPr algn="l" defTabSz="912813" rtl="0" eaLnBrk="0" fontAlgn="base" hangingPunct="0">
        <a:spcBef>
          <a:spcPct val="0"/>
        </a:spcBef>
        <a:spcAft>
          <a:spcPct val="0"/>
        </a:spcAft>
        <a:defRPr sz="1900" b="1">
          <a:solidFill>
            <a:schemeClr val="tx2"/>
          </a:solidFill>
          <a:latin typeface="Arial" charset="0"/>
        </a:defRPr>
      </a:lvl2pPr>
      <a:lvl3pPr algn="l" defTabSz="912813" rtl="0" eaLnBrk="0" fontAlgn="base" hangingPunct="0">
        <a:spcBef>
          <a:spcPct val="0"/>
        </a:spcBef>
        <a:spcAft>
          <a:spcPct val="0"/>
        </a:spcAft>
        <a:defRPr sz="1900" b="1">
          <a:solidFill>
            <a:schemeClr val="tx2"/>
          </a:solidFill>
          <a:latin typeface="Arial" charset="0"/>
        </a:defRPr>
      </a:lvl3pPr>
      <a:lvl4pPr algn="l" defTabSz="912813" rtl="0" eaLnBrk="0" fontAlgn="base" hangingPunct="0">
        <a:spcBef>
          <a:spcPct val="0"/>
        </a:spcBef>
        <a:spcAft>
          <a:spcPct val="0"/>
        </a:spcAft>
        <a:defRPr sz="1900" b="1">
          <a:solidFill>
            <a:schemeClr val="tx2"/>
          </a:solidFill>
          <a:latin typeface="Arial" charset="0"/>
        </a:defRPr>
      </a:lvl4pPr>
      <a:lvl5pPr algn="l" defTabSz="912813" rtl="0" eaLnBrk="0" fontAlgn="base" hangingPunct="0">
        <a:spcBef>
          <a:spcPct val="0"/>
        </a:spcBef>
        <a:spcAft>
          <a:spcPct val="0"/>
        </a:spcAft>
        <a:defRPr sz="1900" b="1">
          <a:solidFill>
            <a:schemeClr val="tx2"/>
          </a:solidFill>
          <a:latin typeface="Arial" charset="0"/>
        </a:defRPr>
      </a:lvl5pPr>
      <a:lvl6pPr marL="466231" algn="l" defTabSz="913041" rtl="0" fontAlgn="base">
        <a:spcBef>
          <a:spcPct val="0"/>
        </a:spcBef>
        <a:spcAft>
          <a:spcPct val="0"/>
        </a:spcAft>
        <a:defRPr sz="1900" b="1">
          <a:solidFill>
            <a:schemeClr val="tx2"/>
          </a:solidFill>
          <a:latin typeface="Arial" charset="0"/>
        </a:defRPr>
      </a:lvl6pPr>
      <a:lvl7pPr marL="932467" algn="l" defTabSz="913041" rtl="0" fontAlgn="base">
        <a:spcBef>
          <a:spcPct val="0"/>
        </a:spcBef>
        <a:spcAft>
          <a:spcPct val="0"/>
        </a:spcAft>
        <a:defRPr sz="1900" b="1">
          <a:solidFill>
            <a:schemeClr val="tx2"/>
          </a:solidFill>
          <a:latin typeface="Arial" charset="0"/>
        </a:defRPr>
      </a:lvl7pPr>
      <a:lvl8pPr marL="1398703" algn="l" defTabSz="913041" rtl="0" fontAlgn="base">
        <a:spcBef>
          <a:spcPct val="0"/>
        </a:spcBef>
        <a:spcAft>
          <a:spcPct val="0"/>
        </a:spcAft>
        <a:defRPr sz="1900" b="1">
          <a:solidFill>
            <a:schemeClr val="tx2"/>
          </a:solidFill>
          <a:latin typeface="Arial" charset="0"/>
        </a:defRPr>
      </a:lvl8pPr>
      <a:lvl9pPr marL="1864936" algn="l" defTabSz="913041" rtl="0" fontAlgn="base">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mn-cs"/>
        </a:defRPr>
      </a:lvl1pPr>
      <a:lvl2pPr marL="196850" indent="-195263" algn="l" defTabSz="912813" rtl="0" eaLnBrk="0" fontAlgn="base" hangingPunct="0">
        <a:spcBef>
          <a:spcPct val="0"/>
        </a:spcBef>
        <a:spcAft>
          <a:spcPct val="0"/>
        </a:spcAft>
        <a:buClr>
          <a:schemeClr val="tx2"/>
        </a:buClr>
        <a:buSzPct val="125000"/>
        <a:buFont typeface="Arial" pitchFamily="34" charset="0"/>
        <a:buChar char="▪"/>
        <a:defRPr sz="1600">
          <a:solidFill>
            <a:schemeClr val="tx1"/>
          </a:solidFill>
          <a:latin typeface="+mn-lt"/>
        </a:defRPr>
      </a:lvl2pPr>
      <a:lvl3pPr marL="465138" indent="-266700"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3pPr>
      <a:lvl4pPr marL="625475" indent="-157163"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4pPr>
      <a:lvl5pPr marL="760413" indent="-131763" algn="l" defTabSz="912813" rtl="0" eaLnBrk="0" fontAlgn="base" hangingPunct="0">
        <a:spcBef>
          <a:spcPct val="0"/>
        </a:spcBef>
        <a:spcAft>
          <a:spcPct val="0"/>
        </a:spcAft>
        <a:buClr>
          <a:schemeClr val="tx2"/>
        </a:buClr>
        <a:buSzPct val="89000"/>
        <a:buFont typeface="Arial" pitchFamily="34" charset="0"/>
        <a:buChar char="-"/>
        <a:defRPr sz="1600">
          <a:solidFill>
            <a:schemeClr val="tx1"/>
          </a:solidFill>
          <a:latin typeface="+mn-lt"/>
        </a:defRPr>
      </a:lvl5pPr>
      <a:lvl6pPr marL="1227102"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337"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570"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8pPr>
      <a:lvl9pPr marL="2625803"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467" rtl="0" eaLnBrk="1" latinLnBrk="0" hangingPunct="1">
        <a:defRPr sz="1800" kern="1200">
          <a:solidFill>
            <a:schemeClr val="tx1"/>
          </a:solidFill>
          <a:latin typeface="+mn-lt"/>
          <a:ea typeface="+mn-ea"/>
          <a:cs typeface="+mn-cs"/>
        </a:defRPr>
      </a:lvl1pPr>
      <a:lvl2pPr marL="466231" algn="l" defTabSz="932467" rtl="0" eaLnBrk="1" latinLnBrk="0" hangingPunct="1">
        <a:defRPr sz="1800" kern="1200">
          <a:solidFill>
            <a:schemeClr val="tx1"/>
          </a:solidFill>
          <a:latin typeface="+mn-lt"/>
          <a:ea typeface="+mn-ea"/>
          <a:cs typeface="+mn-cs"/>
        </a:defRPr>
      </a:lvl2pPr>
      <a:lvl3pPr marL="932467" algn="l" defTabSz="932467" rtl="0" eaLnBrk="1" latinLnBrk="0" hangingPunct="1">
        <a:defRPr sz="1800" kern="1200">
          <a:solidFill>
            <a:schemeClr val="tx1"/>
          </a:solidFill>
          <a:latin typeface="+mn-lt"/>
          <a:ea typeface="+mn-ea"/>
          <a:cs typeface="+mn-cs"/>
        </a:defRPr>
      </a:lvl3pPr>
      <a:lvl4pPr marL="1398703" algn="l" defTabSz="932467" rtl="0" eaLnBrk="1" latinLnBrk="0" hangingPunct="1">
        <a:defRPr sz="1800" kern="1200">
          <a:solidFill>
            <a:schemeClr val="tx1"/>
          </a:solidFill>
          <a:latin typeface="+mn-lt"/>
          <a:ea typeface="+mn-ea"/>
          <a:cs typeface="+mn-cs"/>
        </a:defRPr>
      </a:lvl4pPr>
      <a:lvl5pPr marL="1864936" algn="l" defTabSz="932467" rtl="0" eaLnBrk="1" latinLnBrk="0" hangingPunct="1">
        <a:defRPr sz="1800" kern="1200">
          <a:solidFill>
            <a:schemeClr val="tx1"/>
          </a:solidFill>
          <a:latin typeface="+mn-lt"/>
          <a:ea typeface="+mn-ea"/>
          <a:cs typeface="+mn-cs"/>
        </a:defRPr>
      </a:lvl5pPr>
      <a:lvl6pPr marL="2331171" algn="l" defTabSz="932467" rtl="0" eaLnBrk="1" latinLnBrk="0" hangingPunct="1">
        <a:defRPr sz="1800" kern="1200">
          <a:solidFill>
            <a:schemeClr val="tx1"/>
          </a:solidFill>
          <a:latin typeface="+mn-lt"/>
          <a:ea typeface="+mn-ea"/>
          <a:cs typeface="+mn-cs"/>
        </a:defRPr>
      </a:lvl6pPr>
      <a:lvl7pPr marL="2797402" algn="l" defTabSz="932467" rtl="0" eaLnBrk="1" latinLnBrk="0" hangingPunct="1">
        <a:defRPr sz="1800" kern="1200">
          <a:solidFill>
            <a:schemeClr val="tx1"/>
          </a:solidFill>
          <a:latin typeface="+mn-lt"/>
          <a:ea typeface="+mn-ea"/>
          <a:cs typeface="+mn-cs"/>
        </a:defRPr>
      </a:lvl7pPr>
      <a:lvl8pPr marL="3263637" algn="l" defTabSz="932467" rtl="0" eaLnBrk="1" latinLnBrk="0" hangingPunct="1">
        <a:defRPr sz="1800" kern="1200">
          <a:solidFill>
            <a:schemeClr val="tx1"/>
          </a:solidFill>
          <a:latin typeface="+mn-lt"/>
          <a:ea typeface="+mn-ea"/>
          <a:cs typeface="+mn-cs"/>
        </a:defRPr>
      </a:lvl8pPr>
      <a:lvl9pPr marL="3729873" algn="l" defTabSz="93246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pPr algn="ctr"/>
            <a:endParaRPr lang="en-US" dirty="0"/>
          </a:p>
        </p:txBody>
      </p:sp>
      <p:sp>
        <p:nvSpPr>
          <p:cNvPr id="3075" name="McK 2. Slide Title"/>
          <p:cNvSpPr>
            <a:spLocks noGrp="1" noChangeArrowheads="1"/>
          </p:cNvSpPr>
          <p:nvPr>
            <p:ph type="title"/>
          </p:nvPr>
        </p:nvSpPr>
        <p:spPr bwMode="auto">
          <a:xfrm>
            <a:off x="122238" y="266700"/>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3076" name="McK 1. On-page tracker" hidden="1"/>
          <p:cNvSpPr>
            <a:spLocks noChangeArrowheads="1"/>
          </p:cNvSpPr>
          <p:nvPr/>
        </p:nvSpPr>
        <p:spPr bwMode="auto">
          <a:xfrm>
            <a:off x="122238" y="26988"/>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3078" name="McK Slide Elements"/>
          <p:cNvGrpSpPr>
            <a:grpSpLocks/>
          </p:cNvGrpSpPr>
          <p:nvPr/>
        </p:nvGrpSpPr>
        <p:grpSpPr bwMode="auto">
          <a:xfrm>
            <a:off x="122238" y="6203950"/>
            <a:ext cx="8721725" cy="517525"/>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3088"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713" indent="-620713">
                <a:tabLst>
                  <a:tab pos="623888" algn="l"/>
                </a:tabLst>
              </a:pPr>
              <a:r>
                <a:rPr lang="en-US" sz="1000" dirty="0">
                  <a:solidFill>
                    <a:srgbClr val="000000"/>
                  </a:solidFill>
                </a:rPr>
                <a:t>SOURCE: Source</a:t>
              </a:r>
            </a:p>
          </p:txBody>
        </p:sp>
      </p:grpSp>
      <p:grpSp>
        <p:nvGrpSpPr>
          <p:cNvPr id="3079" name="ACET" hidden="1"/>
          <p:cNvGrpSpPr>
            <a:grpSpLocks/>
          </p:cNvGrpSpPr>
          <p:nvPr/>
        </p:nvGrpSpPr>
        <p:grpSpPr bwMode="auto">
          <a:xfrm>
            <a:off x="1482725" y="1084263"/>
            <a:ext cx="4349750" cy="584200"/>
            <a:chOff x="915" y="669"/>
            <a:chExt cx="2686" cy="361"/>
          </a:xfrm>
        </p:grpSpPr>
        <p:cxnSp>
          <p:nvCxnSpPr>
            <p:cNvPr id="3085" name="AutoShape 249" hidden="1"/>
            <p:cNvCxnSpPr>
              <a:cxnSpLocks noChangeShapeType="1"/>
              <a:stCxn id="3086" idx="4"/>
              <a:endCxn id="3086"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6"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4012" fontAlgn="auto">
              <a:spcBef>
                <a:spcPts val="0"/>
              </a:spcBef>
              <a:spcAft>
                <a:spcPts val="0"/>
              </a:spcAft>
              <a:defRPr sz="1000">
                <a:solidFill>
                  <a:srgbClr val="000000"/>
                </a:solidFill>
                <a:latin typeface="+mn-lt"/>
              </a:defRPr>
            </a:lvl1pPr>
          </a:lstStyle>
          <a:p>
            <a:pPr>
              <a:defRPr/>
            </a:pPr>
            <a:fld id="{D70DEB3A-5A9D-450B-89F8-5D659BE907DF}" type="slidenum">
              <a:rPr lang="en-US"/>
              <a:pPr>
                <a:defRPr/>
              </a:pPr>
              <a:t>‹#›</a:t>
            </a:fld>
            <a:endParaRPr lang="en-US" dirty="0"/>
          </a:p>
        </p:txBody>
      </p:sp>
      <p:sp>
        <p:nvSpPr>
          <p:cNvPr id="3081"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2"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308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92" tIns="45696" rIns="91392" bIns="45696"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95" r:id="rId1"/>
    <p:sldLayoutId id="2147483792" r:id="rId2"/>
    <p:sldLayoutId id="2147483791" r:id="rId3"/>
    <p:sldLayoutId id="2147483790" r:id="rId4"/>
    <p:sldLayoutId id="2147483789" r:id="rId5"/>
    <p:sldLayoutId id="2147483788" r:id="rId6"/>
    <p:sldLayoutId id="2147483787" r:id="rId7"/>
    <p:sldLayoutId id="2147483786" r:id="rId8"/>
    <p:sldLayoutId id="2147483785" r:id="rId9"/>
    <p:sldLayoutId id="2147483784" r:id="rId10"/>
    <p:sldLayoutId id="2147483783" r:id="rId11"/>
    <p:sldLayoutId id="2147483782" r:id="rId12"/>
  </p:sldLayoutIdLst>
  <p:hf hdr="0" ftr="0" dt="0"/>
  <p:txStyles>
    <p:titleStyle>
      <a:lvl1pPr algn="l" defTabSz="912813" rtl="0" eaLnBrk="0" fontAlgn="base" hangingPunct="0">
        <a:spcBef>
          <a:spcPct val="0"/>
        </a:spcBef>
        <a:spcAft>
          <a:spcPct val="0"/>
        </a:spcAft>
        <a:defRPr sz="1900" b="1">
          <a:solidFill>
            <a:schemeClr val="tx2"/>
          </a:solidFill>
          <a:latin typeface="+mj-lt"/>
          <a:ea typeface="+mj-ea"/>
          <a:cs typeface="+mj-cs"/>
        </a:defRPr>
      </a:lvl1pPr>
      <a:lvl2pPr algn="l" defTabSz="912813" rtl="0" eaLnBrk="0" fontAlgn="base" hangingPunct="0">
        <a:spcBef>
          <a:spcPct val="0"/>
        </a:spcBef>
        <a:spcAft>
          <a:spcPct val="0"/>
        </a:spcAft>
        <a:defRPr sz="1900" b="1">
          <a:solidFill>
            <a:schemeClr val="tx2"/>
          </a:solidFill>
          <a:latin typeface="Arial" charset="0"/>
        </a:defRPr>
      </a:lvl2pPr>
      <a:lvl3pPr algn="l" defTabSz="912813" rtl="0" eaLnBrk="0" fontAlgn="base" hangingPunct="0">
        <a:spcBef>
          <a:spcPct val="0"/>
        </a:spcBef>
        <a:spcAft>
          <a:spcPct val="0"/>
        </a:spcAft>
        <a:defRPr sz="1900" b="1">
          <a:solidFill>
            <a:schemeClr val="tx2"/>
          </a:solidFill>
          <a:latin typeface="Arial" charset="0"/>
        </a:defRPr>
      </a:lvl3pPr>
      <a:lvl4pPr algn="l" defTabSz="912813" rtl="0" eaLnBrk="0" fontAlgn="base" hangingPunct="0">
        <a:spcBef>
          <a:spcPct val="0"/>
        </a:spcBef>
        <a:spcAft>
          <a:spcPct val="0"/>
        </a:spcAft>
        <a:defRPr sz="1900" b="1">
          <a:solidFill>
            <a:schemeClr val="tx2"/>
          </a:solidFill>
          <a:latin typeface="Arial" charset="0"/>
        </a:defRPr>
      </a:lvl4pPr>
      <a:lvl5pPr algn="l" defTabSz="912813" rtl="0" eaLnBrk="0" fontAlgn="base" hangingPunct="0">
        <a:spcBef>
          <a:spcPct val="0"/>
        </a:spcBef>
        <a:spcAft>
          <a:spcPct val="0"/>
        </a:spcAft>
        <a:defRPr sz="1900" b="1">
          <a:solidFill>
            <a:schemeClr val="tx2"/>
          </a:solidFill>
          <a:latin typeface="Arial" charset="0"/>
        </a:defRPr>
      </a:lvl5pPr>
      <a:lvl6pPr marL="466281" algn="l" defTabSz="913138" rtl="0" fontAlgn="base">
        <a:spcBef>
          <a:spcPct val="0"/>
        </a:spcBef>
        <a:spcAft>
          <a:spcPct val="0"/>
        </a:spcAft>
        <a:defRPr sz="1900" b="1">
          <a:solidFill>
            <a:schemeClr val="tx2"/>
          </a:solidFill>
          <a:latin typeface="Arial" charset="0"/>
        </a:defRPr>
      </a:lvl6pPr>
      <a:lvl7pPr marL="932566" algn="l" defTabSz="913138" rtl="0" fontAlgn="base">
        <a:spcBef>
          <a:spcPct val="0"/>
        </a:spcBef>
        <a:spcAft>
          <a:spcPct val="0"/>
        </a:spcAft>
        <a:defRPr sz="1900" b="1">
          <a:solidFill>
            <a:schemeClr val="tx2"/>
          </a:solidFill>
          <a:latin typeface="Arial" charset="0"/>
        </a:defRPr>
      </a:lvl7pPr>
      <a:lvl8pPr marL="1398851" algn="l" defTabSz="913138" rtl="0" fontAlgn="base">
        <a:spcBef>
          <a:spcPct val="0"/>
        </a:spcBef>
        <a:spcAft>
          <a:spcPct val="0"/>
        </a:spcAft>
        <a:defRPr sz="1900" b="1">
          <a:solidFill>
            <a:schemeClr val="tx2"/>
          </a:solidFill>
          <a:latin typeface="Arial" charset="0"/>
        </a:defRPr>
      </a:lvl8pPr>
      <a:lvl9pPr marL="1865134" algn="l" defTabSz="913138" rtl="0" fontAlgn="base">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mn-cs"/>
        </a:defRPr>
      </a:lvl1pPr>
      <a:lvl2pPr marL="196850" indent="-195263" algn="l" defTabSz="912813" rtl="0" eaLnBrk="0" fontAlgn="base" hangingPunct="0">
        <a:spcBef>
          <a:spcPct val="0"/>
        </a:spcBef>
        <a:spcAft>
          <a:spcPct val="0"/>
        </a:spcAft>
        <a:buClr>
          <a:schemeClr val="tx2"/>
        </a:buClr>
        <a:buSzPct val="125000"/>
        <a:buFont typeface="Arial" pitchFamily="34" charset="0"/>
        <a:buChar char="▪"/>
        <a:defRPr sz="1600">
          <a:solidFill>
            <a:schemeClr val="tx1"/>
          </a:solidFill>
          <a:latin typeface="+mn-lt"/>
        </a:defRPr>
      </a:lvl2pPr>
      <a:lvl3pPr marL="465138" indent="-266700"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3pPr>
      <a:lvl4pPr marL="625475" indent="-157163"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4pPr>
      <a:lvl5pPr marL="760413" indent="-131763" algn="l" defTabSz="912813" rtl="0" eaLnBrk="0" fontAlgn="base" hangingPunct="0">
        <a:spcBef>
          <a:spcPct val="0"/>
        </a:spcBef>
        <a:spcAft>
          <a:spcPct val="0"/>
        </a:spcAft>
        <a:buClr>
          <a:schemeClr val="tx2"/>
        </a:buClr>
        <a:buSzPct val="89000"/>
        <a:buFont typeface="Arial" pitchFamily="34" charset="0"/>
        <a:buChar char="-"/>
        <a:defRPr sz="1600">
          <a:solidFill>
            <a:schemeClr val="tx1"/>
          </a:solidFill>
          <a:latin typeface="+mn-lt"/>
        </a:defRPr>
      </a:lvl5pPr>
      <a:lvl6pPr marL="1227232"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516"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799"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8pPr>
      <a:lvl9pPr marL="2626082"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566" rtl="0" eaLnBrk="1" latinLnBrk="0" hangingPunct="1">
        <a:defRPr sz="1800" kern="1200">
          <a:solidFill>
            <a:schemeClr val="tx1"/>
          </a:solidFill>
          <a:latin typeface="+mn-lt"/>
          <a:ea typeface="+mn-ea"/>
          <a:cs typeface="+mn-cs"/>
        </a:defRPr>
      </a:lvl1pPr>
      <a:lvl2pPr marL="466281" algn="l" defTabSz="932566" rtl="0" eaLnBrk="1" latinLnBrk="0" hangingPunct="1">
        <a:defRPr sz="1800" kern="1200">
          <a:solidFill>
            <a:schemeClr val="tx1"/>
          </a:solidFill>
          <a:latin typeface="+mn-lt"/>
          <a:ea typeface="+mn-ea"/>
          <a:cs typeface="+mn-cs"/>
        </a:defRPr>
      </a:lvl2pPr>
      <a:lvl3pPr marL="932566" algn="l" defTabSz="932566" rtl="0" eaLnBrk="1" latinLnBrk="0" hangingPunct="1">
        <a:defRPr sz="1800" kern="1200">
          <a:solidFill>
            <a:schemeClr val="tx1"/>
          </a:solidFill>
          <a:latin typeface="+mn-lt"/>
          <a:ea typeface="+mn-ea"/>
          <a:cs typeface="+mn-cs"/>
        </a:defRPr>
      </a:lvl3pPr>
      <a:lvl4pPr marL="1398851" algn="l" defTabSz="932566" rtl="0" eaLnBrk="1" latinLnBrk="0" hangingPunct="1">
        <a:defRPr sz="1800" kern="1200">
          <a:solidFill>
            <a:schemeClr val="tx1"/>
          </a:solidFill>
          <a:latin typeface="+mn-lt"/>
          <a:ea typeface="+mn-ea"/>
          <a:cs typeface="+mn-cs"/>
        </a:defRPr>
      </a:lvl4pPr>
      <a:lvl5pPr marL="1865134" algn="l" defTabSz="932566" rtl="0" eaLnBrk="1" latinLnBrk="0" hangingPunct="1">
        <a:defRPr sz="1800" kern="1200">
          <a:solidFill>
            <a:schemeClr val="tx1"/>
          </a:solidFill>
          <a:latin typeface="+mn-lt"/>
          <a:ea typeface="+mn-ea"/>
          <a:cs typeface="+mn-cs"/>
        </a:defRPr>
      </a:lvl5pPr>
      <a:lvl6pPr marL="2331418" algn="l" defTabSz="932566" rtl="0" eaLnBrk="1" latinLnBrk="0" hangingPunct="1">
        <a:defRPr sz="1800" kern="1200">
          <a:solidFill>
            <a:schemeClr val="tx1"/>
          </a:solidFill>
          <a:latin typeface="+mn-lt"/>
          <a:ea typeface="+mn-ea"/>
          <a:cs typeface="+mn-cs"/>
        </a:defRPr>
      </a:lvl6pPr>
      <a:lvl7pPr marL="2797699" algn="l" defTabSz="932566" rtl="0" eaLnBrk="1" latinLnBrk="0" hangingPunct="1">
        <a:defRPr sz="1800" kern="1200">
          <a:solidFill>
            <a:schemeClr val="tx1"/>
          </a:solidFill>
          <a:latin typeface="+mn-lt"/>
          <a:ea typeface="+mn-ea"/>
          <a:cs typeface="+mn-cs"/>
        </a:defRPr>
      </a:lvl7pPr>
      <a:lvl8pPr marL="3263983" algn="l" defTabSz="932566" rtl="0" eaLnBrk="1" latinLnBrk="0" hangingPunct="1">
        <a:defRPr sz="1800" kern="1200">
          <a:solidFill>
            <a:schemeClr val="tx1"/>
          </a:solidFill>
          <a:latin typeface="+mn-lt"/>
          <a:ea typeface="+mn-ea"/>
          <a:cs typeface="+mn-cs"/>
        </a:defRPr>
      </a:lvl8pPr>
      <a:lvl9pPr marL="3730268" algn="l" defTabSz="9325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grants.nih.gov/policy/nihgps/index.htm"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5.xml"/><Relationship Id="rId1" Type="http://schemas.openxmlformats.org/officeDocument/2006/relationships/vmlDrawing" Target="../drawings/vmlDrawing1.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4"/>
          <p:cNvSpPr>
            <a:spLocks noGrp="1" noChangeArrowheads="1"/>
          </p:cNvSpPr>
          <p:nvPr>
            <p:ph type="ctrTitle"/>
            <p:custDataLst>
              <p:tags r:id="rId1"/>
            </p:custDataLst>
          </p:nvPr>
        </p:nvSpPr>
        <p:spPr>
          <a:xfrm>
            <a:off x="2546692" y="2419503"/>
            <a:ext cx="5987708" cy="830997"/>
          </a:xfrm>
        </p:spPr>
        <p:txBody>
          <a:bodyPr/>
          <a:lstStyle/>
          <a:p>
            <a:r>
              <a:rPr lang="en-US" sz="1800" b="1" dirty="0"/>
              <a:t>Unobligated Balance </a:t>
            </a:r>
            <a:r>
              <a:rPr lang="en-US" sz="1800" b="1" dirty="0" smtClean="0"/>
              <a:t>Review</a:t>
            </a:r>
            <a:r>
              <a:rPr lang="en-US" sz="1800" dirty="0" smtClean="0"/>
              <a:t/>
            </a:r>
            <a:br>
              <a:rPr lang="en-US" sz="1800" dirty="0" smtClean="0"/>
            </a:br>
            <a:r>
              <a:rPr lang="en-US" sz="1800" dirty="0"/>
              <a:t/>
            </a:r>
            <a:br>
              <a:rPr lang="en-US" sz="1800" dirty="0"/>
            </a:br>
            <a:r>
              <a:rPr lang="en-US" sz="1800" i="1" dirty="0" smtClean="0"/>
              <a:t>April 2018</a:t>
            </a:r>
            <a:endParaRPr lang="en-US" sz="1800" i="1" dirty="0" smtClean="0">
              <a:latin typeface="Calibri" pitchFamily="34" charset="0"/>
            </a:endParaRPr>
          </a:p>
        </p:txBody>
      </p:sp>
      <p:sp>
        <p:nvSpPr>
          <p:cNvPr id="7171" name="TitleBottomPlaceholder"/>
          <p:cNvSpPr>
            <a:spLocks noChangeArrowheads="1"/>
          </p:cNvSpPr>
          <p:nvPr/>
        </p:nvSpPr>
        <p:spPr bwMode="auto">
          <a:xfrm>
            <a:off x="11723" y="2266949"/>
            <a:ext cx="2238375" cy="457517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endParaRPr lang="en-US" dirty="0"/>
          </a:p>
        </p:txBody>
      </p:sp>
      <p:sp>
        <p:nvSpPr>
          <p:cNvPr id="7172" name="TitleTopPlaceholder"/>
          <p:cNvSpPr>
            <a:spLocks noChangeArrowheads="1"/>
          </p:cNvSpPr>
          <p:nvPr/>
        </p:nvSpPr>
        <p:spPr bwMode="auto">
          <a:xfrm>
            <a:off x="0" y="0"/>
            <a:ext cx="2238375" cy="2284413"/>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endParaRPr lang="en-US" dirty="0"/>
          </a:p>
        </p:txBody>
      </p:sp>
      <p:sp>
        <p:nvSpPr>
          <p:cNvPr id="7173" name="Rectangle 37"/>
          <p:cNvSpPr>
            <a:spLocks noChangeArrowheads="1"/>
          </p:cNvSpPr>
          <p:nvPr/>
        </p:nvSpPr>
        <p:spPr bwMode="auto">
          <a:xfrm>
            <a:off x="0" y="-15875"/>
            <a:ext cx="9140825" cy="68580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endParaRPr lang="en-US" dirty="0"/>
          </a:p>
        </p:txBody>
      </p:sp>
      <p:sp>
        <p:nvSpPr>
          <p:cNvPr id="7175" name="McK Document type"/>
          <p:cNvSpPr txBox="1">
            <a:spLocks noChangeArrowheads="1"/>
          </p:cNvSpPr>
          <p:nvPr>
            <p:custDataLst>
              <p:tags r:id="rId2"/>
            </p:custDataLst>
          </p:nvPr>
        </p:nvSpPr>
        <p:spPr bwMode="auto">
          <a:xfrm>
            <a:off x="2693988" y="5014913"/>
            <a:ext cx="503555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defRPr>
            </a:lvl9pPr>
          </a:lstStyle>
          <a:p>
            <a:pPr eaLnBrk="1" hangingPunct="1"/>
            <a:r>
              <a:rPr lang="en-US" sz="1400" dirty="0"/>
              <a:t> </a:t>
            </a:r>
          </a:p>
        </p:txBody>
      </p:sp>
      <p:pic>
        <p:nvPicPr>
          <p:cNvPr id="717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6692" y="5235575"/>
            <a:ext cx="201453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TextBox 1"/>
          <p:cNvSpPr txBox="1">
            <a:spLocks noChangeArrowheads="1"/>
          </p:cNvSpPr>
          <p:nvPr/>
        </p:nvSpPr>
        <p:spPr bwMode="auto">
          <a:xfrm>
            <a:off x="3978275" y="1555750"/>
            <a:ext cx="188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256" tIns="46628" rIns="93256" bIns="4662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defRPr>
            </a:lvl9pPr>
          </a:lstStyle>
          <a:p>
            <a:pPr eaLnBrk="1" hangingPunct="1"/>
            <a:endParaRPr lang="en-US" dirty="0"/>
          </a:p>
        </p:txBody>
      </p:sp>
      <p:sp>
        <p:nvSpPr>
          <p:cNvPr id="2" name="Rectangle 1"/>
          <p:cNvSpPr/>
          <p:nvPr/>
        </p:nvSpPr>
        <p:spPr>
          <a:xfrm>
            <a:off x="7776483" y="381000"/>
            <a:ext cx="248786" cy="369332"/>
          </a:xfrm>
          <a:prstGeom prst="rect">
            <a:avLst/>
          </a:prstGeom>
        </p:spPr>
        <p:txBody>
          <a:bodyPr wrap="none">
            <a:spAutoFit/>
          </a:bodyPr>
          <a:lstStyle/>
          <a:p>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val="3284750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Grants Policy Statement</a:t>
            </a:r>
            <a:endParaRPr lang="en-US" dirty="0"/>
          </a:p>
        </p:txBody>
      </p:sp>
      <p:sp>
        <p:nvSpPr>
          <p:cNvPr id="3" name="Content Placeholder 2"/>
          <p:cNvSpPr>
            <a:spLocks noGrp="1"/>
          </p:cNvSpPr>
          <p:nvPr>
            <p:ph idx="1"/>
          </p:nvPr>
        </p:nvSpPr>
        <p:spPr>
          <a:xfrm>
            <a:off x="762000" y="990600"/>
            <a:ext cx="7620000" cy="5181600"/>
          </a:xfrm>
        </p:spPr>
        <p:txBody>
          <a:bodyPr/>
          <a:lstStyle/>
          <a:p>
            <a:pPr marL="0" indent="0" algn="ctr"/>
            <a:r>
              <a:rPr lang="en-US" sz="1400" b="1" i="1" dirty="0"/>
              <a:t>8.1.1.1 Carryover of Unobligated Balances from One Budget </a:t>
            </a:r>
            <a:r>
              <a:rPr lang="en-US" sz="1400" b="1" i="1" dirty="0" smtClean="0"/>
              <a:t>Period</a:t>
            </a:r>
          </a:p>
          <a:p>
            <a:pPr marL="0" indent="0" algn="ctr"/>
            <a:r>
              <a:rPr lang="en-US" sz="1400" b="1" i="1" dirty="0" smtClean="0"/>
              <a:t> </a:t>
            </a:r>
            <a:r>
              <a:rPr lang="en-US" sz="1400" b="1" i="1" dirty="0"/>
              <a:t>to Any Subsequent Budget Period</a:t>
            </a:r>
          </a:p>
          <a:p>
            <a:pPr marL="0" indent="0"/>
            <a:endParaRPr lang="en-US" sz="1400" dirty="0" smtClean="0"/>
          </a:p>
          <a:p>
            <a:pPr marL="0" indent="0"/>
            <a:r>
              <a:rPr lang="en-US" sz="1400" dirty="0" smtClean="0"/>
              <a:t>The </a:t>
            </a:r>
            <a:r>
              <a:rPr lang="en-US" sz="1400" dirty="0"/>
              <a:t>NoA will include a term and condition to indicate the disposition of unobligated </a:t>
            </a:r>
            <a:r>
              <a:rPr lang="en-US" sz="1400" dirty="0" smtClean="0"/>
              <a:t>balances (automatic </a:t>
            </a:r>
            <a:r>
              <a:rPr lang="en-US" sz="1400" dirty="0"/>
              <a:t>carryover </a:t>
            </a:r>
            <a:r>
              <a:rPr lang="en-US" sz="1400" dirty="0" smtClean="0"/>
              <a:t>authority vs. prior </a:t>
            </a:r>
            <a:r>
              <a:rPr lang="en-US" sz="1400" dirty="0"/>
              <a:t>approval </a:t>
            </a:r>
            <a:r>
              <a:rPr lang="en-US" sz="1400" dirty="0" smtClean="0"/>
              <a:t>required).</a:t>
            </a:r>
          </a:p>
          <a:p>
            <a:pPr marL="0" indent="0"/>
            <a:endParaRPr lang="en-US" sz="1400" dirty="0" smtClean="0"/>
          </a:p>
          <a:p>
            <a:pPr marL="0" indent="0"/>
            <a:r>
              <a:rPr lang="en-US" sz="1400" dirty="0"/>
              <a:t>For awards under </a:t>
            </a:r>
            <a:r>
              <a:rPr lang="en-US" sz="1400" dirty="0" smtClean="0"/>
              <a:t>SNAP, funds </a:t>
            </a:r>
            <a:r>
              <a:rPr lang="en-US" sz="1400" dirty="0"/>
              <a:t>are automatically carried over to the subsequent budget period. However, the grantee will be required to indicate, as part of the grant's progress report, </a:t>
            </a:r>
            <a:r>
              <a:rPr lang="en-US" sz="1400" b="1" dirty="0"/>
              <a:t>whether</a:t>
            </a:r>
            <a:r>
              <a:rPr lang="en-US" sz="1400" dirty="0"/>
              <a:t> </a:t>
            </a:r>
            <a:r>
              <a:rPr lang="en-US" sz="1400" b="1" dirty="0"/>
              <a:t>any estimated unobligated balance (including prior-year carryover) is expected to be greater than </a:t>
            </a:r>
            <a:r>
              <a:rPr lang="en-US" sz="1400" b="1" dirty="0" smtClean="0"/>
              <a:t>25% of </a:t>
            </a:r>
            <a:r>
              <a:rPr lang="en-US" sz="1400" b="1" dirty="0"/>
              <a:t>the </a:t>
            </a:r>
            <a:r>
              <a:rPr lang="en-US" sz="1400" b="1" u="sng" dirty="0"/>
              <a:t>current year's</a:t>
            </a:r>
            <a:r>
              <a:rPr lang="en-US" sz="1400" b="1" dirty="0"/>
              <a:t> total approved budget. </a:t>
            </a:r>
            <a:r>
              <a:rPr lang="en-US" sz="1400" dirty="0" smtClean="0"/>
              <a:t>If greater </a:t>
            </a:r>
            <a:r>
              <a:rPr lang="en-US" sz="1400" dirty="0"/>
              <a:t>than </a:t>
            </a:r>
            <a:r>
              <a:rPr lang="en-US" sz="1400" dirty="0" smtClean="0"/>
              <a:t>25%, </a:t>
            </a:r>
            <a:r>
              <a:rPr lang="en-US" sz="1400" dirty="0"/>
              <a:t>the grantee must provide an explanation and indicate plans for expenditure of those funds within the current budget year</a:t>
            </a:r>
            <a:r>
              <a:rPr lang="en-US" sz="1400" dirty="0" smtClean="0"/>
              <a:t>.</a:t>
            </a:r>
          </a:p>
          <a:p>
            <a:pPr marL="0" indent="0"/>
            <a:endParaRPr lang="en-US" sz="1400" dirty="0" smtClean="0"/>
          </a:p>
          <a:p>
            <a:pPr marL="0" indent="0"/>
            <a:r>
              <a:rPr lang="en-US" sz="1400" dirty="0"/>
              <a:t>For both SNAP and non-SNAP, when a grantee reports a balance of unobligated funds in excess of </a:t>
            </a:r>
            <a:r>
              <a:rPr lang="en-US" sz="1400" dirty="0" smtClean="0"/>
              <a:t>25</a:t>
            </a:r>
            <a:r>
              <a:rPr lang="en-US" sz="1400" dirty="0" smtClean="0"/>
              <a:t>%, </a:t>
            </a:r>
            <a:r>
              <a:rPr lang="en-US" sz="1400" dirty="0"/>
              <a:t>the GMO will review the circumstances resulting in the balance to ensure that these funds are necessary to complete the project, and may request additional information from the grantee, including a revised budget, as part of the review</a:t>
            </a:r>
            <a:r>
              <a:rPr lang="en-US" sz="1400" dirty="0" smtClean="0"/>
              <a:t>.</a:t>
            </a:r>
          </a:p>
          <a:p>
            <a:pPr marL="0" indent="0"/>
            <a:endParaRPr lang="en-US" sz="1400" dirty="0"/>
          </a:p>
          <a:p>
            <a:pPr marL="0" indent="0"/>
            <a:r>
              <a:rPr lang="en-US" sz="1400" dirty="0"/>
              <a:t>If the GMO determines that some or all of the unobligated funds are not necessary to complete the project, the GMO may restrict the grantee's authority to automatically carry over unobligated balances in the future, use the balance to reduce or offset NIH funding for a subsequent budget period, or use a combination of these actions</a:t>
            </a:r>
            <a:r>
              <a:rPr lang="en-US" sz="1400" dirty="0" smtClean="0"/>
              <a:t>.</a:t>
            </a:r>
          </a:p>
          <a:p>
            <a:pPr marL="0" indent="0"/>
            <a:endParaRPr lang="en-US" sz="1400" dirty="0"/>
          </a:p>
          <a:p>
            <a:pPr marL="0" indent="0"/>
            <a:r>
              <a:rPr lang="en-US" sz="1400" dirty="0">
                <a:hlinkClick r:id="rId3"/>
              </a:rPr>
              <a:t>https://</a:t>
            </a:r>
            <a:r>
              <a:rPr lang="en-US" sz="1400" dirty="0" smtClean="0">
                <a:hlinkClick r:id="rId3"/>
              </a:rPr>
              <a:t>grants.nih.gov/policy/nihgps/index.htm</a:t>
            </a:r>
            <a:endParaRPr lang="en-US" sz="1400" dirty="0" smtClean="0"/>
          </a:p>
          <a:p>
            <a:pPr marL="0" indent="0"/>
            <a:endParaRPr lang="en-US" sz="1400" dirty="0"/>
          </a:p>
          <a:p>
            <a:pPr marL="0" indent="0"/>
            <a:endParaRPr lang="en-US" sz="1400" dirty="0"/>
          </a:p>
          <a:p>
            <a:pPr marL="0" indent="0"/>
            <a:endParaRPr lang="en-US" sz="1400" dirty="0"/>
          </a:p>
          <a:p>
            <a:pPr marL="0" indent="0"/>
            <a:endParaRPr lang="en-US" sz="1400" dirty="0"/>
          </a:p>
        </p:txBody>
      </p:sp>
      <p:sp>
        <p:nvSpPr>
          <p:cNvPr id="4" name="Slide Number Placeholder 3"/>
          <p:cNvSpPr>
            <a:spLocks noGrp="1"/>
          </p:cNvSpPr>
          <p:nvPr>
            <p:ph type="sldNum" sz="quarter" idx="10"/>
          </p:nvPr>
        </p:nvSpPr>
        <p:spPr/>
        <p:txBody>
          <a:bodyPr/>
          <a:lstStyle/>
          <a:p>
            <a:pPr>
              <a:defRPr/>
            </a:pPr>
            <a:fld id="{2F4F8815-D3AE-45BE-9363-45AC65B03FC4}" type="slidenum">
              <a:rPr lang="en-US" smtClean="0"/>
              <a:pPr>
                <a:defRPr/>
              </a:pPr>
              <a:t>2</a:t>
            </a:fld>
            <a:endParaRPr lang="en-US" dirty="0"/>
          </a:p>
        </p:txBody>
      </p:sp>
    </p:spTree>
    <p:extLst>
      <p:ext uri="{BB962C8B-B14F-4D97-AF65-F5344CB8AC3E}">
        <p14:creationId xmlns:p14="http://schemas.microsoft.com/office/powerpoint/2010/main" val="508253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Unobligated Balance Example</a:t>
            </a:r>
            <a:endParaRPr lang="en-US" dirty="0"/>
          </a:p>
        </p:txBody>
      </p:sp>
      <p:sp>
        <p:nvSpPr>
          <p:cNvPr id="3" name="Content Placeholder 2"/>
          <p:cNvSpPr>
            <a:spLocks noGrp="1"/>
          </p:cNvSpPr>
          <p:nvPr>
            <p:ph idx="1"/>
          </p:nvPr>
        </p:nvSpPr>
        <p:spPr>
          <a:xfrm>
            <a:off x="838200" y="1219200"/>
            <a:ext cx="7696200" cy="1247775"/>
          </a:xfrm>
        </p:spPr>
        <p:txBody>
          <a:bodyPr/>
          <a:lstStyle/>
          <a:p>
            <a:pPr marL="285750" indent="-285750">
              <a:buFont typeface="Wingdings" panose="05000000000000000000" pitchFamily="2" charset="2"/>
              <a:buChar char="Ø"/>
            </a:pPr>
            <a:r>
              <a:rPr lang="en-US" dirty="0" smtClean="0"/>
              <a:t>R01 subject </a:t>
            </a:r>
            <a:r>
              <a:rPr lang="en-US" dirty="0"/>
              <a:t>to </a:t>
            </a:r>
            <a:r>
              <a:rPr lang="en-US" dirty="0" smtClean="0"/>
              <a:t>SNAP</a:t>
            </a:r>
            <a:r>
              <a:rPr lang="en-US" dirty="0"/>
              <a:t> </a:t>
            </a:r>
            <a:r>
              <a:rPr lang="en-US" dirty="0" smtClean="0"/>
              <a:t>(automatic carryover, annual FFR not required)</a:t>
            </a:r>
            <a:endParaRPr lang="en-US" dirty="0" smtClean="0"/>
          </a:p>
          <a:p>
            <a:pPr marL="285750" indent="-285750">
              <a:buFont typeface="Wingdings" panose="05000000000000000000" pitchFamily="2" charset="2"/>
              <a:buChar char="Ø"/>
            </a:pPr>
            <a:r>
              <a:rPr lang="en-US" dirty="0" smtClean="0"/>
              <a:t>Current budget period: Year 3 (from 7/1/17 to 6/30/18)</a:t>
            </a:r>
          </a:p>
          <a:p>
            <a:pPr marL="285750" indent="-285750">
              <a:buFont typeface="Wingdings" panose="05000000000000000000" pitchFamily="2" charset="2"/>
              <a:buChar char="Ø"/>
            </a:pPr>
            <a:r>
              <a:rPr lang="en-US" dirty="0" smtClean="0"/>
              <a:t>BSR shows total spent = 82%</a:t>
            </a:r>
          </a:p>
          <a:p>
            <a:pPr marL="285750" indent="-285750">
              <a:buFont typeface="Wingdings" panose="05000000000000000000" pitchFamily="2" charset="2"/>
              <a:buChar char="Ø"/>
            </a:pPr>
            <a:r>
              <a:rPr lang="en-US" dirty="0" smtClean="0">
                <a:solidFill>
                  <a:srgbClr val="C00000"/>
                </a:solidFill>
              </a:rPr>
              <a:t>Is the unobligated balance greater </a:t>
            </a:r>
            <a:r>
              <a:rPr lang="en-US" dirty="0">
                <a:solidFill>
                  <a:srgbClr val="C00000"/>
                </a:solidFill>
              </a:rPr>
              <a:t>than 25% of the </a:t>
            </a:r>
            <a:r>
              <a:rPr lang="en-US" u="sng" dirty="0">
                <a:solidFill>
                  <a:srgbClr val="C00000"/>
                </a:solidFill>
              </a:rPr>
              <a:t>current </a:t>
            </a:r>
            <a:r>
              <a:rPr lang="en-US" u="sng" dirty="0" smtClean="0">
                <a:solidFill>
                  <a:srgbClr val="C00000"/>
                </a:solidFill>
              </a:rPr>
              <a:t>year's</a:t>
            </a:r>
            <a:r>
              <a:rPr lang="en-US" dirty="0" smtClean="0">
                <a:solidFill>
                  <a:srgbClr val="C00000"/>
                </a:solidFill>
              </a:rPr>
              <a:t> total budget?</a:t>
            </a:r>
          </a:p>
          <a:p>
            <a:pPr marL="285750" indent="-285750">
              <a:buFont typeface="Wingdings" panose="05000000000000000000" pitchFamily="2" charset="2"/>
              <a:buChar char="Ø"/>
            </a:pPr>
            <a:endParaRPr lang="en-US" dirty="0" smtClean="0"/>
          </a:p>
          <a:p>
            <a:pPr lvl="6">
              <a:buFont typeface="Wingdings" panose="05000000000000000000" pitchFamily="2" charset="2"/>
              <a:buChar char="Ø"/>
            </a:pPr>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3</a:t>
            </a:fld>
            <a:endParaRPr lang="en-US" dirty="0"/>
          </a:p>
        </p:txBody>
      </p:sp>
      <p:pic>
        <p:nvPicPr>
          <p:cNvPr id="6" name="Picture 5"/>
          <p:cNvPicPr>
            <a:picLocks noChangeAspect="1"/>
          </p:cNvPicPr>
          <p:nvPr/>
        </p:nvPicPr>
        <p:blipFill>
          <a:blip r:embed="rId2"/>
          <a:stretch>
            <a:fillRect/>
          </a:stretch>
        </p:blipFill>
        <p:spPr>
          <a:xfrm>
            <a:off x="990600" y="2541149"/>
            <a:ext cx="7383138" cy="3631051"/>
          </a:xfrm>
          <a:prstGeom prst="rect">
            <a:avLst/>
          </a:prstGeom>
          <a:ln>
            <a:solidFill>
              <a:schemeClr val="tx1"/>
            </a:solidFill>
          </a:ln>
        </p:spPr>
      </p:pic>
    </p:spTree>
    <p:extLst>
      <p:ext uri="{BB962C8B-B14F-4D97-AF65-F5344CB8AC3E}">
        <p14:creationId xmlns:p14="http://schemas.microsoft.com/office/powerpoint/2010/main" val="4079111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Unobligated Balance </a:t>
            </a:r>
            <a:r>
              <a:rPr lang="en-US" dirty="0" smtClean="0"/>
              <a:t>Example - </a:t>
            </a:r>
            <a:r>
              <a:rPr lang="en-US" dirty="0" smtClean="0"/>
              <a:t>Continued</a:t>
            </a:r>
            <a:endParaRPr lang="en-US" dirty="0"/>
          </a:p>
        </p:txBody>
      </p:sp>
      <p:sp>
        <p:nvSpPr>
          <p:cNvPr id="3" name="Content Placeholder 2"/>
          <p:cNvSpPr>
            <a:spLocks noGrp="1"/>
          </p:cNvSpPr>
          <p:nvPr>
            <p:ph idx="1"/>
          </p:nvPr>
        </p:nvSpPr>
        <p:spPr>
          <a:xfrm>
            <a:off x="914400" y="4572000"/>
            <a:ext cx="7239000" cy="1752600"/>
          </a:xfrm>
        </p:spPr>
        <p:txBody>
          <a:bodyPr/>
          <a:lstStyle/>
          <a:p>
            <a:pPr marL="0" indent="0"/>
            <a:r>
              <a:rPr lang="en-US" sz="1500" b="1" dirty="0" smtClean="0"/>
              <a:t>Summary:</a:t>
            </a:r>
            <a:r>
              <a:rPr lang="en-US" sz="1500" dirty="0" smtClean="0"/>
              <a:t> </a:t>
            </a:r>
          </a:p>
          <a:p>
            <a:pPr marL="0" indent="0"/>
            <a:endParaRPr lang="en-US" sz="1500" dirty="0" smtClean="0"/>
          </a:p>
          <a:p>
            <a:pPr marL="0" indent="0"/>
            <a:r>
              <a:rPr lang="en-US" sz="1500" dirty="0" smtClean="0"/>
              <a:t>We determined that the unobligated balance is expected </a:t>
            </a:r>
            <a:r>
              <a:rPr lang="en-US" sz="1500" dirty="0"/>
              <a:t>to be </a:t>
            </a:r>
            <a:r>
              <a:rPr lang="en-US" sz="1500" dirty="0" smtClean="0"/>
              <a:t>greater than 25% of </a:t>
            </a:r>
            <a:r>
              <a:rPr lang="en-US" sz="1500" dirty="0"/>
              <a:t>the current year's total approved </a:t>
            </a:r>
            <a:r>
              <a:rPr lang="en-US" sz="1500" dirty="0" smtClean="0"/>
              <a:t>budget. PI/Admin should provide an </a:t>
            </a:r>
            <a:r>
              <a:rPr lang="en-US" sz="1500" dirty="0"/>
              <a:t>explanation for unobligated </a:t>
            </a:r>
            <a:r>
              <a:rPr lang="en-US" sz="1500" dirty="0" smtClean="0"/>
              <a:t>balance in RPPR.</a:t>
            </a:r>
          </a:p>
          <a:p>
            <a:pPr marL="0" indent="0"/>
            <a:endParaRPr lang="en-US" sz="1500" dirty="0"/>
          </a:p>
          <a:p>
            <a:pPr marL="0" indent="0"/>
            <a:r>
              <a:rPr lang="en-US" sz="1500" dirty="0" smtClean="0"/>
              <a:t>Contact your Research Finance </a:t>
            </a:r>
            <a:r>
              <a:rPr lang="en-US" sz="1500" dirty="0" smtClean="0"/>
              <a:t>Analyst with </a:t>
            </a:r>
            <a:r>
              <a:rPr lang="en-US" sz="1500" dirty="0" smtClean="0"/>
              <a:t>any </a:t>
            </a:r>
            <a:r>
              <a:rPr lang="en-US" sz="1500" dirty="0" smtClean="0"/>
              <a:t>questions.</a:t>
            </a:r>
            <a:endParaRPr lang="en-US" sz="1500" dirty="0" smtClean="0"/>
          </a:p>
          <a:p>
            <a:pPr marL="0" indent="0"/>
            <a:r>
              <a:rPr lang="en-US" sz="1400" dirty="0" smtClean="0"/>
              <a:t> </a:t>
            </a:r>
            <a:endParaRPr lang="en-US" sz="1400" dirty="0"/>
          </a:p>
          <a:p>
            <a:pPr marL="0" indent="0"/>
            <a:endParaRPr lang="en-US" sz="1400"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4</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52082227"/>
              </p:ext>
            </p:extLst>
          </p:nvPr>
        </p:nvGraphicFramePr>
        <p:xfrm>
          <a:off x="2133600" y="1368425"/>
          <a:ext cx="5295900" cy="3641725"/>
        </p:xfrm>
        <a:graphic>
          <a:graphicData uri="http://schemas.openxmlformats.org/presentationml/2006/ole">
            <mc:AlternateContent xmlns:mc="http://schemas.openxmlformats.org/markup-compatibility/2006">
              <mc:Choice xmlns:v="urn:schemas-microsoft-com:vml" Requires="v">
                <p:oleObj spid="_x0000_s2064" name="Worksheet" r:id="rId3" imgW="5295902" imgH="3642408" progId="Excel.Sheet.12">
                  <p:embed/>
                </p:oleObj>
              </mc:Choice>
              <mc:Fallback>
                <p:oleObj name="Worksheet" r:id="rId3" imgW="5295902" imgH="3642408" progId="Excel.Sheet.12">
                  <p:embed/>
                  <p:pic>
                    <p:nvPicPr>
                      <p:cNvPr id="0" name=""/>
                      <p:cNvPicPr/>
                      <p:nvPr/>
                    </p:nvPicPr>
                    <p:blipFill>
                      <a:blip r:embed="rId4"/>
                      <a:stretch>
                        <a:fillRect/>
                      </a:stretch>
                    </p:blipFill>
                    <p:spPr>
                      <a:xfrm>
                        <a:off x="2133600" y="1368425"/>
                        <a:ext cx="5295900" cy="3641725"/>
                      </a:xfrm>
                      <a:prstGeom prst="rect">
                        <a:avLst/>
                      </a:prstGeom>
                    </p:spPr>
                  </p:pic>
                </p:oleObj>
              </mc:Fallback>
            </mc:AlternateContent>
          </a:graphicData>
        </a:graphic>
      </p:graphicFrame>
    </p:spTree>
    <p:extLst>
      <p:ext uri="{BB962C8B-B14F-4D97-AF65-F5344CB8AC3E}">
        <p14:creationId xmlns:p14="http://schemas.microsoft.com/office/powerpoint/2010/main" val="4900817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ESIZE" val="Yes"/>
</p:tagLst>
</file>

<file path=ppt/tags/tag2.xml><?xml version="1.0" encoding="utf-8"?>
<p:tagLst xmlns:a="http://schemas.openxmlformats.org/drawingml/2006/main" xmlns:r="http://schemas.openxmlformats.org/officeDocument/2006/relationships" xmlns:p="http://schemas.openxmlformats.org/presentationml/2006/main">
  <p:tag name="RESIZE" val="Yes"/>
</p:tagLst>
</file>

<file path=ppt/theme/theme1.xml><?xml version="1.0" encoding="utf-8"?>
<a:theme xmlns:a="http://schemas.openxmlformats.org/drawingml/2006/main" name="PP template">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 template</Template>
  <TotalTime>14629</TotalTime>
  <Words>364</Words>
  <Application>Microsoft Office PowerPoint</Application>
  <PresentationFormat>On-screen Show (4:3)</PresentationFormat>
  <Paragraphs>35</Paragraphs>
  <Slides>4</Slides>
  <Notes>2</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4</vt:i4>
      </vt:variant>
    </vt:vector>
  </HeadingPairs>
  <TitlesOfParts>
    <vt:vector size="11" baseType="lpstr">
      <vt:lpstr>Arial</vt:lpstr>
      <vt:lpstr>Calibri</vt:lpstr>
      <vt:lpstr>Wingdings</vt:lpstr>
      <vt:lpstr>PP template</vt:lpstr>
      <vt:lpstr>1_blank</vt:lpstr>
      <vt:lpstr>2_blank</vt:lpstr>
      <vt:lpstr>Microsoft Excel Worksheet</vt:lpstr>
      <vt:lpstr>Unobligated Balance Review  April 2018</vt:lpstr>
      <vt:lpstr>NIH Grants Policy Statement</vt:lpstr>
      <vt:lpstr>Unobligated Balance Example</vt:lpstr>
      <vt:lpstr>Unobligated Balance Example - Continued</vt:lpstr>
    </vt:vector>
  </TitlesOfParts>
  <Company>Boston Medical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dc:title>
  <dc:creator>Zipkin, Susan</dc:creator>
  <cp:lastModifiedBy>Chavez, Fiorella</cp:lastModifiedBy>
  <cp:revision>517</cp:revision>
  <cp:lastPrinted>2018-04-18T14:30:45Z</cp:lastPrinted>
  <dcterms:created xsi:type="dcterms:W3CDTF">2014-03-07T21:08:36Z</dcterms:created>
  <dcterms:modified xsi:type="dcterms:W3CDTF">2018-04-18T15:06:58Z</dcterms:modified>
</cp:coreProperties>
</file>