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2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0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5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4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8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8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929D-AFBF-4E22-BE40-103F7CDAFC4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F95B-2CEA-47E4-AC4C-BFB397137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5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4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Workday: Costing Allocations and CPAAs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1662"/>
            <a:ext cx="10244015" cy="4315569"/>
          </a:xfrm>
        </p:spPr>
        <p:txBody>
          <a:bodyPr/>
          <a:lstStyle/>
          <a:p>
            <a:r>
              <a:rPr lang="en-US" dirty="0" smtClean="0"/>
              <a:t>A back-dated costing allocation will trigger a CPAA</a:t>
            </a:r>
          </a:p>
          <a:p>
            <a:r>
              <a:rPr lang="en-US" dirty="0" smtClean="0"/>
              <a:t>Dates can’t overlap</a:t>
            </a:r>
          </a:p>
          <a:p>
            <a:r>
              <a:rPr lang="en-US" b="1" dirty="0" smtClean="0"/>
              <a:t>%</a:t>
            </a:r>
            <a:r>
              <a:rPr lang="en-US" dirty="0" smtClean="0"/>
              <a:t> not </a:t>
            </a:r>
            <a:r>
              <a:rPr lang="en-US" b="1" dirty="0" smtClean="0"/>
              <a:t>$</a:t>
            </a:r>
          </a:p>
          <a:p>
            <a:r>
              <a:rPr lang="en-US" dirty="0" smtClean="0"/>
              <a:t>Note: If you select a cost center that says “Inactive” – talk to RFA</a:t>
            </a:r>
          </a:p>
          <a:p>
            <a:r>
              <a:rPr lang="en-US" dirty="0" err="1" smtClean="0"/>
              <a:t>Tipsheet</a:t>
            </a:r>
            <a:r>
              <a:rPr lang="en-US" dirty="0" smtClean="0"/>
              <a:t>: The Hub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Employee Center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HR Information Systems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Workday </a:t>
            </a:r>
            <a:r>
              <a:rPr lang="en-US" dirty="0" smtClean="0">
                <a:sym typeface="Wingdings" panose="05000000000000000000" pitchFamily="2" charset="2"/>
              </a:rPr>
              <a:t> Changing Home Cost Center </a:t>
            </a:r>
            <a:r>
              <a:rPr lang="en-US" smtClean="0">
                <a:sym typeface="Wingdings" panose="05000000000000000000" pitchFamily="2" charset="2"/>
              </a:rPr>
              <a:t>and Allocations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9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Workday: Costing Allocations and CPAAs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Deneen, Erin</dc:creator>
  <cp:lastModifiedBy>Deneen, Erin</cp:lastModifiedBy>
  <cp:revision>5</cp:revision>
  <dcterms:created xsi:type="dcterms:W3CDTF">2019-09-10T13:57:27Z</dcterms:created>
  <dcterms:modified xsi:type="dcterms:W3CDTF">2019-09-10T15:14:42Z</dcterms:modified>
</cp:coreProperties>
</file>