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9" r:id="rId1"/>
    <p:sldMasterId id="2147483868" r:id="rId2"/>
  </p:sldMasterIdLst>
  <p:notesMasterIdLst>
    <p:notesMasterId r:id="rId16"/>
  </p:notesMasterIdLst>
  <p:handoutMasterIdLst>
    <p:handoutMasterId r:id="rId17"/>
  </p:handoutMasterIdLst>
  <p:sldIdLst>
    <p:sldId id="635" r:id="rId3"/>
    <p:sldId id="647" r:id="rId4"/>
    <p:sldId id="656" r:id="rId5"/>
    <p:sldId id="654" r:id="rId6"/>
    <p:sldId id="655" r:id="rId7"/>
    <p:sldId id="646" r:id="rId8"/>
    <p:sldId id="651" r:id="rId9"/>
    <p:sldId id="652" r:id="rId10"/>
    <p:sldId id="653" r:id="rId11"/>
    <p:sldId id="657" r:id="rId12"/>
    <p:sldId id="658" r:id="rId13"/>
    <p:sldId id="659" r:id="rId14"/>
    <p:sldId id="660" r:id="rId15"/>
  </p:sldIdLst>
  <p:sldSz cx="9144000" cy="6858000" type="screen4x3"/>
  <p:notesSz cx="7010400" cy="9296400"/>
  <p:custDataLst>
    <p:tags r:id="rId18"/>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e Walsh" initials="" lastIdx="3" clrIdx="0"/>
  <p:cmAuthor id="2" name="Susan Coakley" initials="SC" lastIdx="4" clrIdx="1"/>
  <p:cmAuthor id="3" name="Walsh, Kate" initials="WK" lastIdx="2" clrIdx="2">
    <p:extLst>
      <p:ext uri="{19B8F6BF-5375-455C-9EA6-DF929625EA0E}">
        <p15:presenceInfo xmlns:p15="http://schemas.microsoft.com/office/powerpoint/2012/main" userId="S-1-5-21-1013449540-720069183-311576647-9655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00B050"/>
    <a:srgbClr val="F8BF56"/>
    <a:srgbClr val="FFFFFF"/>
    <a:srgbClr val="FFCCFF"/>
    <a:srgbClr val="EBF3FD"/>
    <a:srgbClr val="F5F9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800" autoAdjust="0"/>
    <p:restoredTop sz="91715" autoAdjust="0"/>
  </p:normalViewPr>
  <p:slideViewPr>
    <p:cSldViewPr snapToGrid="0">
      <p:cViewPr varScale="1">
        <p:scale>
          <a:sx n="72" d="100"/>
          <a:sy n="72" d="100"/>
        </p:scale>
        <p:origin x="1626" y="54"/>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gs" Target="tags/tag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2"/>
            <a:ext cx="3038475" cy="465138"/>
          </a:xfrm>
          <a:prstGeom prst="rect">
            <a:avLst/>
          </a:prstGeom>
        </p:spPr>
        <p:txBody>
          <a:bodyPr vert="horz" lIns="91760" tIns="45879" rIns="91760" bIns="45879" rtlCol="0"/>
          <a:lstStyle>
            <a:lvl1pPr algn="l" fontAlgn="auto">
              <a:spcBef>
                <a:spcPts val="0"/>
              </a:spcBef>
              <a:spcAft>
                <a:spcPts val="0"/>
              </a:spcAft>
              <a:defRPr sz="1200" dirty="0">
                <a:latin typeface="+mn-lt"/>
                <a:cs typeface="+mn-cs"/>
              </a:defRPr>
            </a:lvl1pPr>
          </a:lstStyle>
          <a:p>
            <a:pPr>
              <a:defRPr/>
            </a:pPr>
            <a:endParaRPr lang="en-US" dirty="0"/>
          </a:p>
        </p:txBody>
      </p:sp>
      <p:sp>
        <p:nvSpPr>
          <p:cNvPr id="3" name="Date Placeholder 2"/>
          <p:cNvSpPr>
            <a:spLocks noGrp="1"/>
          </p:cNvSpPr>
          <p:nvPr>
            <p:ph type="dt" sz="quarter" idx="1"/>
          </p:nvPr>
        </p:nvSpPr>
        <p:spPr>
          <a:xfrm>
            <a:off x="3970342" y="2"/>
            <a:ext cx="3038475" cy="465138"/>
          </a:xfrm>
          <a:prstGeom prst="rect">
            <a:avLst/>
          </a:prstGeom>
        </p:spPr>
        <p:txBody>
          <a:bodyPr vert="horz" lIns="91760" tIns="45879" rIns="91760" bIns="45879" rtlCol="0"/>
          <a:lstStyle>
            <a:lvl1pPr algn="r" fontAlgn="auto">
              <a:spcBef>
                <a:spcPts val="0"/>
              </a:spcBef>
              <a:spcAft>
                <a:spcPts val="0"/>
              </a:spcAft>
              <a:defRPr sz="1200" smtClean="0">
                <a:latin typeface="+mn-lt"/>
                <a:cs typeface="+mn-cs"/>
              </a:defRPr>
            </a:lvl1pPr>
          </a:lstStyle>
          <a:p>
            <a:pPr>
              <a:defRPr/>
            </a:pPr>
            <a:fld id="{474459E1-DABA-4A93-984B-D2FAAC611687}" type="datetimeFigureOut">
              <a:rPr lang="en-US"/>
              <a:pPr>
                <a:defRPr/>
              </a:pPr>
              <a:t>9/6/2019</a:t>
            </a:fld>
            <a:endParaRPr lang="en-US" dirty="0"/>
          </a:p>
        </p:txBody>
      </p:sp>
      <p:sp>
        <p:nvSpPr>
          <p:cNvPr id="4" name="Footer Placeholder 3"/>
          <p:cNvSpPr>
            <a:spLocks noGrp="1"/>
          </p:cNvSpPr>
          <p:nvPr>
            <p:ph type="ftr" sz="quarter" idx="2"/>
          </p:nvPr>
        </p:nvSpPr>
        <p:spPr>
          <a:xfrm>
            <a:off x="4" y="8829676"/>
            <a:ext cx="3038475" cy="465138"/>
          </a:xfrm>
          <a:prstGeom prst="rect">
            <a:avLst/>
          </a:prstGeom>
        </p:spPr>
        <p:txBody>
          <a:bodyPr vert="horz" lIns="91760" tIns="45879" rIns="91760" bIns="45879" rtlCol="0" anchor="b"/>
          <a:lstStyle>
            <a:lvl1pPr algn="l" fontAlgn="auto">
              <a:spcBef>
                <a:spcPts val="0"/>
              </a:spcBef>
              <a:spcAft>
                <a:spcPts val="0"/>
              </a:spcAft>
              <a:defRPr sz="1200" dirty="0">
                <a:latin typeface="+mn-lt"/>
                <a:cs typeface="+mn-cs"/>
              </a:defRPr>
            </a:lvl1pPr>
          </a:lstStyle>
          <a:p>
            <a:pPr>
              <a:defRPr/>
            </a:pPr>
            <a:endParaRPr lang="en-US" dirty="0"/>
          </a:p>
        </p:txBody>
      </p:sp>
      <p:sp>
        <p:nvSpPr>
          <p:cNvPr id="5" name="Slide Number Placeholder 4"/>
          <p:cNvSpPr>
            <a:spLocks noGrp="1"/>
          </p:cNvSpPr>
          <p:nvPr>
            <p:ph type="sldNum" sz="quarter" idx="3"/>
          </p:nvPr>
        </p:nvSpPr>
        <p:spPr>
          <a:xfrm>
            <a:off x="3970342" y="8829676"/>
            <a:ext cx="3038475" cy="465138"/>
          </a:xfrm>
          <a:prstGeom prst="rect">
            <a:avLst/>
          </a:prstGeom>
        </p:spPr>
        <p:txBody>
          <a:bodyPr vert="horz" lIns="91760" tIns="45879" rIns="91760" bIns="45879" rtlCol="0" anchor="b"/>
          <a:lstStyle>
            <a:lvl1pPr algn="r" fontAlgn="auto">
              <a:spcBef>
                <a:spcPts val="0"/>
              </a:spcBef>
              <a:spcAft>
                <a:spcPts val="0"/>
              </a:spcAft>
              <a:defRPr sz="1200" smtClean="0">
                <a:latin typeface="+mn-lt"/>
                <a:cs typeface="+mn-cs"/>
              </a:defRPr>
            </a:lvl1pPr>
          </a:lstStyle>
          <a:p>
            <a:pPr>
              <a:defRPr/>
            </a:pPr>
            <a:fld id="{746B86B9-183D-4F1A-AF20-62FD2E693A89}" type="slidenum">
              <a:rPr lang="en-US"/>
              <a:pPr>
                <a:defRPr/>
              </a:pPr>
              <a:t>‹#›</a:t>
            </a:fld>
            <a:endParaRPr lang="en-US" dirty="0"/>
          </a:p>
        </p:txBody>
      </p:sp>
    </p:spTree>
    <p:extLst>
      <p:ext uri="{BB962C8B-B14F-4D97-AF65-F5344CB8AC3E}">
        <p14:creationId xmlns:p14="http://schemas.microsoft.com/office/powerpoint/2010/main" val="29395592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2"/>
            <a:ext cx="3038475" cy="465138"/>
          </a:xfrm>
          <a:prstGeom prst="rect">
            <a:avLst/>
          </a:prstGeom>
        </p:spPr>
        <p:txBody>
          <a:bodyPr vert="horz" lIns="93503" tIns="46752" rIns="93503" bIns="46752" rtlCol="0"/>
          <a:lstStyle>
            <a:lvl1pPr algn="l" fontAlgn="auto">
              <a:spcBef>
                <a:spcPts val="0"/>
              </a:spcBef>
              <a:spcAft>
                <a:spcPts val="0"/>
              </a:spcAft>
              <a:defRPr sz="1200" dirty="0">
                <a:latin typeface="+mn-lt"/>
                <a:cs typeface="+mn-cs"/>
              </a:defRPr>
            </a:lvl1pPr>
          </a:lstStyle>
          <a:p>
            <a:pPr>
              <a:defRPr/>
            </a:pPr>
            <a:endParaRPr lang="en-US" dirty="0"/>
          </a:p>
        </p:txBody>
      </p:sp>
      <p:sp>
        <p:nvSpPr>
          <p:cNvPr id="3" name="Date Placeholder 2"/>
          <p:cNvSpPr>
            <a:spLocks noGrp="1"/>
          </p:cNvSpPr>
          <p:nvPr>
            <p:ph type="dt" idx="1"/>
          </p:nvPr>
        </p:nvSpPr>
        <p:spPr>
          <a:xfrm>
            <a:off x="3970342" y="2"/>
            <a:ext cx="3038475" cy="465138"/>
          </a:xfrm>
          <a:prstGeom prst="rect">
            <a:avLst/>
          </a:prstGeom>
        </p:spPr>
        <p:txBody>
          <a:bodyPr vert="horz" lIns="93503" tIns="46752" rIns="93503" bIns="46752" rtlCol="0"/>
          <a:lstStyle>
            <a:lvl1pPr algn="r" fontAlgn="auto">
              <a:spcBef>
                <a:spcPts val="0"/>
              </a:spcBef>
              <a:spcAft>
                <a:spcPts val="0"/>
              </a:spcAft>
              <a:defRPr sz="1200" smtClean="0">
                <a:latin typeface="+mn-lt"/>
                <a:cs typeface="+mn-cs"/>
              </a:defRPr>
            </a:lvl1pPr>
          </a:lstStyle>
          <a:p>
            <a:pPr>
              <a:defRPr/>
            </a:pPr>
            <a:fld id="{E24D4654-CB86-4A77-846A-FA22C3A32683}" type="datetimeFigureOut">
              <a:rPr lang="en-US"/>
              <a:pPr>
                <a:defRPr/>
              </a:pPr>
              <a:t>9/6/2019</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503" tIns="46752" rIns="93503" bIns="46752" rtlCol="0" anchor="ctr"/>
          <a:lstStyle/>
          <a:p>
            <a:pPr lvl="0"/>
            <a:endParaRPr lang="en-US" noProof="0" dirty="0"/>
          </a:p>
        </p:txBody>
      </p:sp>
      <p:sp>
        <p:nvSpPr>
          <p:cNvPr id="5" name="Notes Placeholder 4"/>
          <p:cNvSpPr>
            <a:spLocks noGrp="1"/>
          </p:cNvSpPr>
          <p:nvPr>
            <p:ph type="body" sz="quarter" idx="3"/>
          </p:nvPr>
        </p:nvSpPr>
        <p:spPr>
          <a:xfrm>
            <a:off x="701675" y="4416430"/>
            <a:ext cx="5607050" cy="4183063"/>
          </a:xfrm>
          <a:prstGeom prst="rect">
            <a:avLst/>
          </a:prstGeom>
        </p:spPr>
        <p:txBody>
          <a:bodyPr vert="horz" lIns="93503" tIns="46752" rIns="93503" bIns="46752"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4" y="8829676"/>
            <a:ext cx="3038475" cy="465138"/>
          </a:xfrm>
          <a:prstGeom prst="rect">
            <a:avLst/>
          </a:prstGeom>
        </p:spPr>
        <p:txBody>
          <a:bodyPr vert="horz" lIns="93503" tIns="46752" rIns="93503" bIns="46752" rtlCol="0" anchor="b"/>
          <a:lstStyle>
            <a:lvl1pPr algn="l" fontAlgn="auto">
              <a:spcBef>
                <a:spcPts val="0"/>
              </a:spcBef>
              <a:spcAft>
                <a:spcPts val="0"/>
              </a:spcAft>
              <a:defRPr sz="1200" dirty="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970342" y="8829676"/>
            <a:ext cx="3038475" cy="465138"/>
          </a:xfrm>
          <a:prstGeom prst="rect">
            <a:avLst/>
          </a:prstGeom>
        </p:spPr>
        <p:txBody>
          <a:bodyPr vert="horz" lIns="93503" tIns="46752" rIns="93503" bIns="46752" rtlCol="0" anchor="b"/>
          <a:lstStyle>
            <a:lvl1pPr algn="r" fontAlgn="auto">
              <a:spcBef>
                <a:spcPts val="0"/>
              </a:spcBef>
              <a:spcAft>
                <a:spcPts val="0"/>
              </a:spcAft>
              <a:defRPr sz="1200" smtClean="0">
                <a:latin typeface="+mn-lt"/>
                <a:cs typeface="+mn-cs"/>
              </a:defRPr>
            </a:lvl1pPr>
          </a:lstStyle>
          <a:p>
            <a:pPr>
              <a:defRPr/>
            </a:pPr>
            <a:fld id="{717E9CAF-CA78-4668-B94D-278349315C58}" type="slidenum">
              <a:rPr lang="en-US"/>
              <a:pPr>
                <a:defRPr/>
              </a:pPr>
              <a:t>‹#›</a:t>
            </a:fld>
            <a:endParaRPr lang="en-US" dirty="0"/>
          </a:p>
        </p:txBody>
      </p:sp>
    </p:spTree>
    <p:extLst>
      <p:ext uri="{BB962C8B-B14F-4D97-AF65-F5344CB8AC3E}">
        <p14:creationId xmlns:p14="http://schemas.microsoft.com/office/powerpoint/2010/main" val="98055530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68469" y="5000448"/>
            <a:ext cx="5982139" cy="246473"/>
          </a:xfrm>
        </p:spPr>
        <p:txBody>
          <a:bodyPr/>
          <a:lstStyle/>
          <a:p>
            <a:endParaRPr lang="en-US" dirty="0"/>
          </a:p>
        </p:txBody>
      </p:sp>
      <p:sp>
        <p:nvSpPr>
          <p:cNvPr id="4" name="Slide Number Placeholder 3"/>
          <p:cNvSpPr>
            <a:spLocks noGrp="1"/>
          </p:cNvSpPr>
          <p:nvPr>
            <p:ph type="sldNum" sz="quarter" idx="10"/>
          </p:nvPr>
        </p:nvSpPr>
        <p:spPr/>
        <p:txBody>
          <a:bodyPr/>
          <a:lstStyle/>
          <a:p>
            <a:fld id="{7B2902FC-13A1-4E02-8055-5D86C0003CE5}" type="slidenum">
              <a:rPr lang="en-US" smtClean="0">
                <a:solidFill>
                  <a:srgbClr val="000000"/>
                </a:solidFill>
              </a:rPr>
              <a:pPr/>
              <a:t>1</a:t>
            </a:fld>
            <a:endParaRPr lang="en-US" dirty="0">
              <a:solidFill>
                <a:srgbClr val="000000"/>
              </a:solidFill>
            </a:endParaRPr>
          </a:p>
        </p:txBody>
      </p:sp>
    </p:spTree>
    <p:extLst>
      <p:ext uri="{BB962C8B-B14F-4D97-AF65-F5344CB8AC3E}">
        <p14:creationId xmlns:p14="http://schemas.microsoft.com/office/powerpoint/2010/main" val="22381331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17E9CAF-CA78-4668-B94D-278349315C58}" type="slidenum">
              <a:rPr lang="en-US" smtClean="0"/>
              <a:pPr>
                <a:defRPr/>
              </a:pPr>
              <a:t>10</a:t>
            </a:fld>
            <a:endParaRPr lang="en-US" dirty="0"/>
          </a:p>
        </p:txBody>
      </p:sp>
    </p:spTree>
    <p:extLst>
      <p:ext uri="{BB962C8B-B14F-4D97-AF65-F5344CB8AC3E}">
        <p14:creationId xmlns:p14="http://schemas.microsoft.com/office/powerpoint/2010/main" val="34957419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xml"/><Relationship Id="rId1" Type="http://schemas.openxmlformats.org/officeDocument/2006/relationships/vmlDrawing" Target="../drawings/vmlDrawing5.vml"/><Relationship Id="rId5" Type="http://schemas.openxmlformats.org/officeDocument/2006/relationships/image" Target="../media/image6.emf"/><Relationship Id="rId4" Type="http://schemas.openxmlformats.org/officeDocument/2006/relationships/oleObject" Target="../embeddings/oleObject5.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xml"/><Relationship Id="rId1" Type="http://schemas.openxmlformats.org/officeDocument/2006/relationships/vmlDrawing" Target="../drawings/vmlDrawing6.vml"/><Relationship Id="rId5" Type="http://schemas.openxmlformats.org/officeDocument/2006/relationships/image" Target="../media/image6.emf"/><Relationship Id="rId4" Type="http://schemas.openxmlformats.org/officeDocument/2006/relationships/oleObject" Target="../embeddings/oleObject6.bin"/></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xml"/><Relationship Id="rId1" Type="http://schemas.openxmlformats.org/officeDocument/2006/relationships/vmlDrawing" Target="../drawings/vmlDrawing7.vml"/><Relationship Id="rId5" Type="http://schemas.openxmlformats.org/officeDocument/2006/relationships/image" Target="../media/image6.emf"/><Relationship Id="rId4" Type="http://schemas.openxmlformats.org/officeDocument/2006/relationships/oleObject" Target="../embeddings/oleObject7.bin"/></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xml"/><Relationship Id="rId1" Type="http://schemas.openxmlformats.org/officeDocument/2006/relationships/vmlDrawing" Target="../drawings/vmlDrawing2.vml"/><Relationship Id="rId5" Type="http://schemas.openxmlformats.org/officeDocument/2006/relationships/image" Target="../media/image6.emf"/><Relationship Id="rId4" Type="http://schemas.openxmlformats.org/officeDocument/2006/relationships/oleObject" Target="../embeddings/oleObject2.bin"/></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xml"/><Relationship Id="rId1" Type="http://schemas.openxmlformats.org/officeDocument/2006/relationships/vmlDrawing" Target="../drawings/vmlDrawing3.vml"/><Relationship Id="rId5" Type="http://schemas.openxmlformats.org/officeDocument/2006/relationships/image" Target="../media/image6.emf"/><Relationship Id="rId4" Type="http://schemas.openxmlformats.org/officeDocument/2006/relationships/oleObject" Target="../embeddings/oleObject3.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xml"/><Relationship Id="rId1" Type="http://schemas.openxmlformats.org/officeDocument/2006/relationships/vmlDrawing" Target="../drawings/vmlDrawing4.vml"/><Relationship Id="rId5" Type="http://schemas.openxmlformats.org/officeDocument/2006/relationships/image" Target="../media/image6.emf"/><Relationship Id="rId4" Type="http://schemas.openxmlformats.org/officeDocument/2006/relationships/oleObject" Target="../embeddings/oleObject4.bin"/></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userDrawn="1"/>
        </p:nvSpPr>
        <p:spPr>
          <a:xfrm>
            <a:off x="-1" y="0"/>
            <a:ext cx="9144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1" y="6428097"/>
            <a:ext cx="9144000" cy="429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2969048" y="2370667"/>
            <a:ext cx="5605780" cy="1139296"/>
          </a:xfrm>
        </p:spPr>
        <p:txBody>
          <a:bodyPr anchor="b"/>
          <a:lstStyle>
            <a:lvl1pPr algn="l">
              <a:defRPr sz="2400">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969048" y="3602038"/>
            <a:ext cx="5605780" cy="1024149"/>
          </a:xfrm>
        </p:spPr>
        <p:txBody>
          <a:bodyPr>
            <a:normAutofit/>
          </a:bodyPr>
          <a:lstStyle>
            <a:lvl1pPr marL="0" indent="0" algn="l">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168" y="31739"/>
            <a:ext cx="2736607" cy="6372245"/>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969048" y="1030024"/>
            <a:ext cx="2383541" cy="1021082"/>
          </a:xfrm>
          <a:prstGeom prst="rect">
            <a:avLst/>
          </a:prstGeom>
        </p:spPr>
      </p:pic>
    </p:spTree>
    <p:extLst>
      <p:ext uri="{BB962C8B-B14F-4D97-AF65-F5344CB8AC3E}">
        <p14:creationId xmlns:p14="http://schemas.microsoft.com/office/powerpoint/2010/main" val="35962207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2959"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Content Placeholder 2"/>
          <p:cNvSpPr>
            <a:spLocks noGrp="1"/>
          </p:cNvSpPr>
          <p:nvPr>
            <p:ph idx="1"/>
          </p:nvPr>
        </p:nvSpPr>
        <p:spPr>
          <a:xfrm>
            <a:off x="173829" y="1142357"/>
            <a:ext cx="8754413" cy="5175176"/>
          </a:xfrm>
        </p:spPr>
        <p:txBody>
          <a:bodyPr>
            <a:noAutofit/>
          </a:bodyPr>
          <a:lstStyle>
            <a:lvl1pPr>
              <a:buClr>
                <a:schemeClr val="tx2"/>
              </a:buClr>
              <a:defRPr sz="1600">
                <a:solidFill>
                  <a:schemeClr val="tx1"/>
                </a:solidFill>
                <a:latin typeface="Arial" panose="020B0604020202020204" pitchFamily="34" charset="0"/>
                <a:cs typeface="Arial" panose="020B0604020202020204" pitchFamily="34" charset="0"/>
              </a:defRPr>
            </a:lvl1pPr>
            <a:lvl2pPr marL="512763" indent="-168275">
              <a:buClr>
                <a:schemeClr val="tx2"/>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747713" indent="-227013">
              <a:buClr>
                <a:schemeClr val="tx2"/>
              </a:buClr>
              <a:buSzPct val="120000"/>
              <a:buFont typeface="Arial" panose="020B0604020202020204" pitchFamily="34" charset="0"/>
              <a:buChar char="▫"/>
              <a:tabLst/>
              <a:defRPr sz="1600">
                <a:solidFill>
                  <a:schemeClr val="tx1"/>
                </a:solidFill>
                <a:latin typeface="Arial" panose="020B0604020202020204" pitchFamily="34" charset="0"/>
                <a:cs typeface="Arial" panose="020B0604020202020204" pitchFamily="34" charset="0"/>
              </a:defRPr>
            </a:lvl3pPr>
            <a:lvl4pPr>
              <a:buClr>
                <a:schemeClr val="tx2"/>
              </a:buClr>
              <a:defRPr sz="1600">
                <a:solidFill>
                  <a:schemeClr val="tx1"/>
                </a:solidFill>
                <a:latin typeface="Arial" panose="020B0604020202020204" pitchFamily="34" charset="0"/>
                <a:cs typeface="Arial" panose="020B0604020202020204" pitchFamily="34" charset="0"/>
              </a:defRPr>
            </a:lvl4pPr>
            <a:lvl5pPr>
              <a:buClr>
                <a:schemeClr val="tx2"/>
              </a:buClr>
              <a:defRPr sz="1600">
                <a:solidFill>
                  <a:schemeClr val="tx1"/>
                </a:solidFill>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itle 13"/>
          <p:cNvSpPr>
            <a:spLocks noGrp="1"/>
          </p:cNvSpPr>
          <p:nvPr>
            <p:ph type="title"/>
          </p:nvPr>
        </p:nvSpPr>
        <p:spPr>
          <a:xfrm>
            <a:off x="173829" y="155576"/>
            <a:ext cx="8752621" cy="634999"/>
          </a:xfrm>
        </p:spPr>
        <p:txBody>
          <a:bodyPr/>
          <a:lstStyle>
            <a:lvl1pPr>
              <a:defRPr>
                <a:solidFill>
                  <a:schemeClr val="tx2"/>
                </a:solidFill>
              </a:defRPr>
            </a:lvl1pPr>
          </a:lstStyle>
          <a:p>
            <a:r>
              <a:rPr lang="en-US" dirty="0" smtClean="0"/>
              <a:t>Click to edit Master title style</a:t>
            </a:r>
            <a:endParaRPr lang="en-US" dirty="0"/>
          </a:p>
        </p:txBody>
      </p:sp>
      <p:sp>
        <p:nvSpPr>
          <p:cNvPr id="11" name="Rectangle 10"/>
          <p:cNvSpPr>
            <a:spLocks noChangeArrowheads="1"/>
          </p:cNvSpPr>
          <p:nvPr userDrawn="1"/>
        </p:nvSpPr>
        <p:spPr bwMode="auto">
          <a:xfrm>
            <a:off x="0" y="878505"/>
            <a:ext cx="9148859" cy="77748"/>
          </a:xfrm>
          <a:prstGeom prst="rect">
            <a:avLst/>
          </a:prstGeom>
          <a:solidFill>
            <a:schemeClr val="accent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a:defRPr/>
            </a:pPr>
            <a:endParaRPr lang="en-US" dirty="0">
              <a:solidFill>
                <a:srgbClr val="FFFFFF"/>
              </a:solidFill>
            </a:endParaRPr>
          </a:p>
        </p:txBody>
      </p:sp>
      <p:sp>
        <p:nvSpPr>
          <p:cNvPr id="9" name="Rectangle 8"/>
          <p:cNvSpPr>
            <a:spLocks noChangeArrowheads="1"/>
          </p:cNvSpPr>
          <p:nvPr userDrawn="1"/>
        </p:nvSpPr>
        <p:spPr bwMode="auto">
          <a:xfrm>
            <a:off x="5470696" y="878505"/>
            <a:ext cx="2193646" cy="77748"/>
          </a:xfrm>
          <a:prstGeom prst="rect">
            <a:avLst/>
          </a:prstGeom>
          <a:solidFill>
            <a:srgbClr val="F8BF5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a:defRPr/>
            </a:pPr>
            <a:endParaRPr lang="en-US" dirty="0">
              <a:solidFill>
                <a:srgbClr val="FFFFFF"/>
              </a:solidFill>
            </a:endParaRPr>
          </a:p>
        </p:txBody>
      </p:sp>
      <p:sp>
        <p:nvSpPr>
          <p:cNvPr id="10" name="Rectangle 9"/>
          <p:cNvSpPr>
            <a:spLocks noChangeArrowheads="1"/>
          </p:cNvSpPr>
          <p:nvPr userDrawn="1"/>
        </p:nvSpPr>
        <p:spPr bwMode="auto">
          <a:xfrm>
            <a:off x="8254836" y="878505"/>
            <a:ext cx="889164" cy="77748"/>
          </a:xfrm>
          <a:prstGeom prst="rect">
            <a:avLst/>
          </a:prstGeom>
          <a:solidFill>
            <a:schemeClr val="accent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a:defRPr/>
            </a:pPr>
            <a:endParaRPr lang="en-US" dirty="0">
              <a:solidFill>
                <a:srgbClr val="FFFFFF"/>
              </a:solidFill>
            </a:endParaRPr>
          </a:p>
        </p:txBody>
      </p:sp>
      <p:sp>
        <p:nvSpPr>
          <p:cNvPr id="18" name="Rectangle 17"/>
          <p:cNvSpPr>
            <a:spLocks noChangeArrowheads="1"/>
          </p:cNvSpPr>
          <p:nvPr userDrawn="1"/>
        </p:nvSpPr>
        <p:spPr bwMode="auto">
          <a:xfrm>
            <a:off x="7054385" y="878505"/>
            <a:ext cx="1219913" cy="77748"/>
          </a:xfrm>
          <a:prstGeom prst="rect">
            <a:avLst/>
          </a:prstGeom>
          <a:solidFill>
            <a:schemeClr val="tx2"/>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a:defRPr/>
            </a:pPr>
            <a:endParaRPr lang="en-US" dirty="0">
              <a:solidFill>
                <a:srgbClr val="FFFFFF"/>
              </a:solidFill>
            </a:endParaRPr>
          </a:p>
        </p:txBody>
      </p:sp>
      <p:sp>
        <p:nvSpPr>
          <p:cNvPr id="19" name="Rectangle 18"/>
          <p:cNvSpPr>
            <a:spLocks noChangeArrowheads="1"/>
          </p:cNvSpPr>
          <p:nvPr userDrawn="1"/>
        </p:nvSpPr>
        <p:spPr bwMode="auto">
          <a:xfrm>
            <a:off x="8274298" y="878505"/>
            <a:ext cx="869703" cy="77748"/>
          </a:xfrm>
          <a:prstGeom prst="rect">
            <a:avLst/>
          </a:prstGeom>
          <a:solidFill>
            <a:schemeClr val="bg1">
              <a:lumMod val="85000"/>
            </a:schemeClr>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a:defRPr/>
            </a:pPr>
            <a:endParaRPr lang="en-US" dirty="0">
              <a:solidFill>
                <a:srgbClr val="FFFFFF"/>
              </a:solidFill>
            </a:endParaRPr>
          </a:p>
        </p:txBody>
      </p:sp>
    </p:spTree>
    <p:extLst>
      <p:ext uri="{BB962C8B-B14F-4D97-AF65-F5344CB8AC3E}">
        <p14:creationId xmlns:p14="http://schemas.microsoft.com/office/powerpoint/2010/main" val="351909522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3983"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Content Placeholder 2"/>
          <p:cNvSpPr>
            <a:spLocks noGrp="1"/>
          </p:cNvSpPr>
          <p:nvPr>
            <p:ph idx="1"/>
          </p:nvPr>
        </p:nvSpPr>
        <p:spPr>
          <a:xfrm>
            <a:off x="173829" y="1142357"/>
            <a:ext cx="8754413" cy="5175176"/>
          </a:xfrm>
        </p:spPr>
        <p:txBody>
          <a:bodyPr>
            <a:noAutofit/>
          </a:bodyPr>
          <a:lstStyle>
            <a:lvl1pPr>
              <a:buClr>
                <a:schemeClr val="tx2"/>
              </a:buClr>
              <a:defRPr sz="1600">
                <a:solidFill>
                  <a:schemeClr val="tx1"/>
                </a:solidFill>
                <a:latin typeface="Arial" panose="020B0604020202020204" pitchFamily="34" charset="0"/>
                <a:cs typeface="Arial" panose="020B0604020202020204" pitchFamily="34" charset="0"/>
              </a:defRPr>
            </a:lvl1pPr>
            <a:lvl2pPr marL="512763" indent="-168275">
              <a:buClr>
                <a:schemeClr val="tx2"/>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747713" indent="-227013">
              <a:buClr>
                <a:schemeClr val="tx2"/>
              </a:buClr>
              <a:buSzPct val="120000"/>
              <a:buFont typeface="Arial" panose="020B0604020202020204" pitchFamily="34" charset="0"/>
              <a:buChar char="▫"/>
              <a:tabLst/>
              <a:defRPr sz="1600">
                <a:solidFill>
                  <a:schemeClr val="tx1"/>
                </a:solidFill>
                <a:latin typeface="Arial" panose="020B0604020202020204" pitchFamily="34" charset="0"/>
                <a:cs typeface="Arial" panose="020B0604020202020204" pitchFamily="34" charset="0"/>
              </a:defRPr>
            </a:lvl3pPr>
            <a:lvl4pPr>
              <a:buClr>
                <a:schemeClr val="tx2"/>
              </a:buClr>
              <a:defRPr sz="1600">
                <a:solidFill>
                  <a:schemeClr val="tx1"/>
                </a:solidFill>
                <a:latin typeface="Arial" panose="020B0604020202020204" pitchFamily="34" charset="0"/>
                <a:cs typeface="Arial" panose="020B0604020202020204" pitchFamily="34" charset="0"/>
              </a:defRPr>
            </a:lvl4pPr>
            <a:lvl5pPr>
              <a:buClr>
                <a:schemeClr val="tx2"/>
              </a:buClr>
              <a:defRPr sz="1600">
                <a:solidFill>
                  <a:schemeClr val="tx1"/>
                </a:solidFill>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itle 13"/>
          <p:cNvSpPr>
            <a:spLocks noGrp="1"/>
          </p:cNvSpPr>
          <p:nvPr>
            <p:ph type="title"/>
          </p:nvPr>
        </p:nvSpPr>
        <p:spPr>
          <a:xfrm>
            <a:off x="173829" y="155576"/>
            <a:ext cx="8752621" cy="634999"/>
          </a:xfrm>
        </p:spPr>
        <p:txBody>
          <a:bodyPr/>
          <a:lstStyle>
            <a:lvl1pPr>
              <a:defRPr>
                <a:solidFill>
                  <a:schemeClr val="tx2"/>
                </a:solidFill>
              </a:defRPr>
            </a:lvl1pPr>
          </a:lstStyle>
          <a:p>
            <a:r>
              <a:rPr lang="en-US" dirty="0" smtClean="0"/>
              <a:t>Click to edit Master title style</a:t>
            </a:r>
            <a:endParaRPr lang="en-US" dirty="0"/>
          </a:p>
        </p:txBody>
      </p:sp>
      <p:sp>
        <p:nvSpPr>
          <p:cNvPr id="11" name="Rectangle 10"/>
          <p:cNvSpPr>
            <a:spLocks noChangeArrowheads="1"/>
          </p:cNvSpPr>
          <p:nvPr userDrawn="1"/>
        </p:nvSpPr>
        <p:spPr bwMode="auto">
          <a:xfrm>
            <a:off x="0" y="878505"/>
            <a:ext cx="9148859" cy="77748"/>
          </a:xfrm>
          <a:prstGeom prst="rect">
            <a:avLst/>
          </a:prstGeom>
          <a:solidFill>
            <a:schemeClr val="accent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a:defRPr/>
            </a:pPr>
            <a:endParaRPr lang="en-US" dirty="0">
              <a:solidFill>
                <a:srgbClr val="FFFFFF"/>
              </a:solidFill>
            </a:endParaRPr>
          </a:p>
        </p:txBody>
      </p:sp>
      <p:sp>
        <p:nvSpPr>
          <p:cNvPr id="9" name="Rectangle 8"/>
          <p:cNvSpPr>
            <a:spLocks noChangeArrowheads="1"/>
          </p:cNvSpPr>
          <p:nvPr userDrawn="1"/>
        </p:nvSpPr>
        <p:spPr bwMode="auto">
          <a:xfrm>
            <a:off x="5470696" y="878505"/>
            <a:ext cx="2193646" cy="77748"/>
          </a:xfrm>
          <a:prstGeom prst="rect">
            <a:avLst/>
          </a:prstGeom>
          <a:solidFill>
            <a:srgbClr val="F8BF5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a:defRPr/>
            </a:pPr>
            <a:endParaRPr lang="en-US" dirty="0">
              <a:solidFill>
                <a:srgbClr val="FFFFFF"/>
              </a:solidFill>
            </a:endParaRPr>
          </a:p>
        </p:txBody>
      </p:sp>
      <p:sp>
        <p:nvSpPr>
          <p:cNvPr id="10" name="Rectangle 9"/>
          <p:cNvSpPr>
            <a:spLocks noChangeArrowheads="1"/>
          </p:cNvSpPr>
          <p:nvPr userDrawn="1"/>
        </p:nvSpPr>
        <p:spPr bwMode="auto">
          <a:xfrm>
            <a:off x="8254836" y="878505"/>
            <a:ext cx="889164" cy="77748"/>
          </a:xfrm>
          <a:prstGeom prst="rect">
            <a:avLst/>
          </a:prstGeom>
          <a:solidFill>
            <a:schemeClr val="accent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a:defRPr/>
            </a:pPr>
            <a:endParaRPr lang="en-US" dirty="0">
              <a:solidFill>
                <a:srgbClr val="FFFFFF"/>
              </a:solidFill>
            </a:endParaRPr>
          </a:p>
        </p:txBody>
      </p:sp>
      <p:sp>
        <p:nvSpPr>
          <p:cNvPr id="18" name="Rectangle 17"/>
          <p:cNvSpPr>
            <a:spLocks noChangeArrowheads="1"/>
          </p:cNvSpPr>
          <p:nvPr userDrawn="1"/>
        </p:nvSpPr>
        <p:spPr bwMode="auto">
          <a:xfrm>
            <a:off x="7054385" y="878505"/>
            <a:ext cx="1219913" cy="77748"/>
          </a:xfrm>
          <a:prstGeom prst="rect">
            <a:avLst/>
          </a:prstGeom>
          <a:solidFill>
            <a:schemeClr val="tx2"/>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a:defRPr/>
            </a:pPr>
            <a:endParaRPr lang="en-US" dirty="0">
              <a:solidFill>
                <a:srgbClr val="FFFFFF"/>
              </a:solidFill>
            </a:endParaRPr>
          </a:p>
        </p:txBody>
      </p:sp>
      <p:sp>
        <p:nvSpPr>
          <p:cNvPr id="19" name="Rectangle 18"/>
          <p:cNvSpPr>
            <a:spLocks noChangeArrowheads="1"/>
          </p:cNvSpPr>
          <p:nvPr userDrawn="1"/>
        </p:nvSpPr>
        <p:spPr bwMode="auto">
          <a:xfrm>
            <a:off x="8274298" y="878505"/>
            <a:ext cx="869703" cy="77748"/>
          </a:xfrm>
          <a:prstGeom prst="rect">
            <a:avLst/>
          </a:prstGeom>
          <a:solidFill>
            <a:schemeClr val="bg1">
              <a:lumMod val="85000"/>
            </a:schemeClr>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a:defRPr/>
            </a:pPr>
            <a:endParaRPr lang="en-US" dirty="0">
              <a:solidFill>
                <a:srgbClr val="FFFFFF"/>
              </a:solidFill>
            </a:endParaRPr>
          </a:p>
        </p:txBody>
      </p:sp>
    </p:spTree>
    <p:extLst>
      <p:ext uri="{BB962C8B-B14F-4D97-AF65-F5344CB8AC3E}">
        <p14:creationId xmlns:p14="http://schemas.microsoft.com/office/powerpoint/2010/main" val="258425555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5007"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Content Placeholder 2"/>
          <p:cNvSpPr>
            <a:spLocks noGrp="1"/>
          </p:cNvSpPr>
          <p:nvPr>
            <p:ph idx="1"/>
          </p:nvPr>
        </p:nvSpPr>
        <p:spPr>
          <a:xfrm>
            <a:off x="173829" y="1142357"/>
            <a:ext cx="8754413" cy="5175176"/>
          </a:xfrm>
        </p:spPr>
        <p:txBody>
          <a:bodyPr>
            <a:noAutofit/>
          </a:bodyPr>
          <a:lstStyle>
            <a:lvl1pPr>
              <a:buClr>
                <a:schemeClr val="tx2"/>
              </a:buClr>
              <a:defRPr sz="1600">
                <a:solidFill>
                  <a:schemeClr val="tx1"/>
                </a:solidFill>
                <a:latin typeface="Arial" panose="020B0604020202020204" pitchFamily="34" charset="0"/>
                <a:cs typeface="Arial" panose="020B0604020202020204" pitchFamily="34" charset="0"/>
              </a:defRPr>
            </a:lvl1pPr>
            <a:lvl2pPr marL="512763" indent="-168275">
              <a:buClr>
                <a:schemeClr val="tx2"/>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747713" indent="-227013">
              <a:buClr>
                <a:schemeClr val="tx2"/>
              </a:buClr>
              <a:buSzPct val="120000"/>
              <a:buFont typeface="Arial" panose="020B0604020202020204" pitchFamily="34" charset="0"/>
              <a:buChar char="▫"/>
              <a:tabLst/>
              <a:defRPr sz="1600">
                <a:solidFill>
                  <a:schemeClr val="tx1"/>
                </a:solidFill>
                <a:latin typeface="Arial" panose="020B0604020202020204" pitchFamily="34" charset="0"/>
                <a:cs typeface="Arial" panose="020B0604020202020204" pitchFamily="34" charset="0"/>
              </a:defRPr>
            </a:lvl3pPr>
            <a:lvl4pPr>
              <a:buClr>
                <a:schemeClr val="tx2"/>
              </a:buClr>
              <a:defRPr sz="1600">
                <a:solidFill>
                  <a:schemeClr val="tx1"/>
                </a:solidFill>
                <a:latin typeface="Arial" panose="020B0604020202020204" pitchFamily="34" charset="0"/>
                <a:cs typeface="Arial" panose="020B0604020202020204" pitchFamily="34" charset="0"/>
              </a:defRPr>
            </a:lvl4pPr>
            <a:lvl5pPr>
              <a:buClr>
                <a:schemeClr val="tx2"/>
              </a:buClr>
              <a:defRPr sz="1600">
                <a:solidFill>
                  <a:schemeClr val="tx1"/>
                </a:solidFill>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itle 13"/>
          <p:cNvSpPr>
            <a:spLocks noGrp="1"/>
          </p:cNvSpPr>
          <p:nvPr>
            <p:ph type="title"/>
          </p:nvPr>
        </p:nvSpPr>
        <p:spPr>
          <a:xfrm>
            <a:off x="173829" y="155576"/>
            <a:ext cx="8752621" cy="634999"/>
          </a:xfrm>
        </p:spPr>
        <p:txBody>
          <a:bodyPr/>
          <a:lstStyle>
            <a:lvl1pPr>
              <a:defRPr>
                <a:solidFill>
                  <a:schemeClr val="tx2"/>
                </a:solidFill>
              </a:defRPr>
            </a:lvl1pPr>
          </a:lstStyle>
          <a:p>
            <a:r>
              <a:rPr lang="en-US" dirty="0" smtClean="0"/>
              <a:t>Click to edit Master title style</a:t>
            </a:r>
            <a:endParaRPr lang="en-US" dirty="0"/>
          </a:p>
        </p:txBody>
      </p:sp>
      <p:sp>
        <p:nvSpPr>
          <p:cNvPr id="11" name="Rectangle 10"/>
          <p:cNvSpPr>
            <a:spLocks noChangeArrowheads="1"/>
          </p:cNvSpPr>
          <p:nvPr userDrawn="1"/>
        </p:nvSpPr>
        <p:spPr bwMode="auto">
          <a:xfrm>
            <a:off x="0" y="878505"/>
            <a:ext cx="9148859" cy="77748"/>
          </a:xfrm>
          <a:prstGeom prst="rect">
            <a:avLst/>
          </a:prstGeom>
          <a:solidFill>
            <a:schemeClr val="accent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a:defRPr/>
            </a:pPr>
            <a:endParaRPr lang="en-US" dirty="0">
              <a:solidFill>
                <a:srgbClr val="FFFFFF"/>
              </a:solidFill>
            </a:endParaRPr>
          </a:p>
        </p:txBody>
      </p:sp>
      <p:sp>
        <p:nvSpPr>
          <p:cNvPr id="9" name="Rectangle 8"/>
          <p:cNvSpPr>
            <a:spLocks noChangeArrowheads="1"/>
          </p:cNvSpPr>
          <p:nvPr userDrawn="1"/>
        </p:nvSpPr>
        <p:spPr bwMode="auto">
          <a:xfrm>
            <a:off x="5470696" y="878505"/>
            <a:ext cx="2193646" cy="77748"/>
          </a:xfrm>
          <a:prstGeom prst="rect">
            <a:avLst/>
          </a:prstGeom>
          <a:solidFill>
            <a:srgbClr val="F8BF5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a:defRPr/>
            </a:pPr>
            <a:endParaRPr lang="en-US" dirty="0">
              <a:solidFill>
                <a:srgbClr val="FFFFFF"/>
              </a:solidFill>
            </a:endParaRPr>
          </a:p>
        </p:txBody>
      </p:sp>
      <p:sp>
        <p:nvSpPr>
          <p:cNvPr id="10" name="Rectangle 9"/>
          <p:cNvSpPr>
            <a:spLocks noChangeArrowheads="1"/>
          </p:cNvSpPr>
          <p:nvPr userDrawn="1"/>
        </p:nvSpPr>
        <p:spPr bwMode="auto">
          <a:xfrm>
            <a:off x="8254836" y="878505"/>
            <a:ext cx="889164" cy="77748"/>
          </a:xfrm>
          <a:prstGeom prst="rect">
            <a:avLst/>
          </a:prstGeom>
          <a:solidFill>
            <a:schemeClr val="accent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a:defRPr/>
            </a:pPr>
            <a:endParaRPr lang="en-US" dirty="0">
              <a:solidFill>
                <a:srgbClr val="FFFFFF"/>
              </a:solidFill>
            </a:endParaRPr>
          </a:p>
        </p:txBody>
      </p:sp>
      <p:sp>
        <p:nvSpPr>
          <p:cNvPr id="18" name="Rectangle 17"/>
          <p:cNvSpPr>
            <a:spLocks noChangeArrowheads="1"/>
          </p:cNvSpPr>
          <p:nvPr userDrawn="1"/>
        </p:nvSpPr>
        <p:spPr bwMode="auto">
          <a:xfrm>
            <a:off x="7054385" y="878505"/>
            <a:ext cx="1219913" cy="77748"/>
          </a:xfrm>
          <a:prstGeom prst="rect">
            <a:avLst/>
          </a:prstGeom>
          <a:solidFill>
            <a:schemeClr val="tx2"/>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a:defRPr/>
            </a:pPr>
            <a:endParaRPr lang="en-US" dirty="0">
              <a:solidFill>
                <a:srgbClr val="FFFFFF"/>
              </a:solidFill>
            </a:endParaRPr>
          </a:p>
        </p:txBody>
      </p:sp>
      <p:sp>
        <p:nvSpPr>
          <p:cNvPr id="19" name="Rectangle 18"/>
          <p:cNvSpPr>
            <a:spLocks noChangeArrowheads="1"/>
          </p:cNvSpPr>
          <p:nvPr userDrawn="1"/>
        </p:nvSpPr>
        <p:spPr bwMode="auto">
          <a:xfrm>
            <a:off x="8274298" y="878505"/>
            <a:ext cx="869703" cy="77748"/>
          </a:xfrm>
          <a:prstGeom prst="rect">
            <a:avLst/>
          </a:prstGeom>
          <a:solidFill>
            <a:schemeClr val="bg1">
              <a:lumMod val="85000"/>
            </a:schemeClr>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a:defRPr/>
            </a:pPr>
            <a:endParaRPr lang="en-US" dirty="0">
              <a:solidFill>
                <a:srgbClr val="FFFFFF"/>
              </a:solidFill>
            </a:endParaRPr>
          </a:p>
        </p:txBody>
      </p:sp>
    </p:spTree>
    <p:extLst>
      <p:ext uri="{BB962C8B-B14F-4D97-AF65-F5344CB8AC3E}">
        <p14:creationId xmlns:p14="http://schemas.microsoft.com/office/powerpoint/2010/main" val="326771416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C764DE79-268F-4C1A-8933-263129D2AF90}" type="datetimeFigureOut">
              <a:rPr lang="en-US" dirty="0"/>
              <a:t>9/6/2019</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48F63A3B-78C7-47BE-AE5E-E10140E04643}" type="slidenum">
              <a:rPr lang="en-US" dirty="0"/>
              <a:t>‹#›</a:t>
            </a:fld>
            <a:endParaRPr lang="en-US" dirty="0"/>
          </a:p>
        </p:txBody>
      </p:sp>
      <p:sp>
        <p:nvSpPr>
          <p:cNvPr id="7" name="Rectangle 6"/>
          <p:cNvSpPr/>
          <p:nvPr userDrawn="1"/>
        </p:nvSpPr>
        <p:spPr>
          <a:xfrm>
            <a:off x="-1" y="0"/>
            <a:ext cx="9144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800" dirty="0">
              <a:solidFill>
                <a:srgbClr val="FFFFFF"/>
              </a:solidFill>
            </a:endParaRPr>
          </a:p>
        </p:txBody>
      </p:sp>
      <p:sp>
        <p:nvSpPr>
          <p:cNvPr id="8" name="Rectangle 7"/>
          <p:cNvSpPr/>
          <p:nvPr userDrawn="1"/>
        </p:nvSpPr>
        <p:spPr>
          <a:xfrm>
            <a:off x="-1" y="6428097"/>
            <a:ext cx="9144000" cy="429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800" dirty="0">
              <a:solidFill>
                <a:srgbClr val="FFFFFF"/>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69050" y="297658"/>
            <a:ext cx="1902055" cy="1352536"/>
          </a:xfrm>
          <a:prstGeom prst="rect">
            <a:avLst/>
          </a:prstGeom>
        </p:spPr>
      </p:pic>
      <p:pic>
        <p:nvPicPr>
          <p:cNvPr id="10" name="Picture 9"/>
          <p:cNvPicPr>
            <a:picLocks noChangeAspect="1"/>
          </p:cNvPicPr>
          <p:nvPr userDrawn="1"/>
        </p:nvPicPr>
        <p:blipFill rotWithShape="1">
          <a:blip r:embed="rId3">
            <a:extLst>
              <a:ext uri="{28A0092B-C50C-407E-A947-70E740481C1C}">
                <a14:useLocalDpi xmlns:a14="http://schemas.microsoft.com/office/drawing/2010/main" val="0"/>
              </a:ext>
            </a:extLst>
          </a:blip>
          <a:srcRect l="30588" t="1122" r="10242" b="7788"/>
          <a:stretch/>
        </p:blipFill>
        <p:spPr>
          <a:xfrm>
            <a:off x="-1" y="-12670"/>
            <a:ext cx="2794476" cy="6444042"/>
          </a:xfrm>
          <a:prstGeom prst="rect">
            <a:avLst/>
          </a:prstGeom>
        </p:spPr>
      </p:pic>
    </p:spTree>
    <p:extLst>
      <p:ext uri="{BB962C8B-B14F-4D97-AF65-F5344CB8AC3E}">
        <p14:creationId xmlns:p14="http://schemas.microsoft.com/office/powerpoint/2010/main" val="3998797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482162" y="1990667"/>
            <a:ext cx="2117131" cy="1247204"/>
          </a:xfrm>
        </p:spPr>
        <p:txBody>
          <a:bodyPr/>
          <a:lstStyle>
            <a:lvl1pPr>
              <a:defRPr sz="29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754798" y="1990667"/>
            <a:ext cx="2117132" cy="1247204"/>
          </a:xfrm>
        </p:spPr>
        <p:txBody>
          <a:bodyPr/>
          <a:lstStyle>
            <a:lvl1pPr>
              <a:defRPr sz="29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80"/>
          <p:cNvSpPr>
            <a:spLocks noGrp="1" noChangeArrowheads="1"/>
          </p:cNvSpPr>
          <p:nvPr>
            <p:ph type="sldNum" sz="quarter" idx="10"/>
          </p:nvPr>
        </p:nvSpPr>
        <p:spPr>
          <a:xfrm>
            <a:off x="8720138" y="6565900"/>
            <a:ext cx="198437" cy="155575"/>
          </a:xfrm>
          <a:prstGeom prst="rect">
            <a:avLst/>
          </a:prstGeom>
          <a:ln/>
        </p:spPr>
        <p:txBody>
          <a:bodyPr/>
          <a:lstStyle>
            <a:lvl1pPr>
              <a:defRPr/>
            </a:lvl1pPr>
          </a:lstStyle>
          <a:p>
            <a:pPr>
              <a:defRPr/>
            </a:pPr>
            <a:fld id="{2D739399-3B41-4B37-A398-67116182ACFE}" type="slidenum">
              <a:rPr lang="en-US" altLang="en-US"/>
              <a:pPr>
                <a:defRPr/>
              </a:pPr>
              <a:t>‹#›</a:t>
            </a:fld>
            <a:endParaRPr lang="en-US" altLang="en-US" dirty="0"/>
          </a:p>
        </p:txBody>
      </p:sp>
    </p:spTree>
    <p:extLst>
      <p:ext uri="{BB962C8B-B14F-4D97-AF65-F5344CB8AC3E}">
        <p14:creationId xmlns:p14="http://schemas.microsoft.com/office/powerpoint/2010/main" val="29188619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4" name="Rectangle 3"/>
          <p:cNvSpPr/>
          <p:nvPr userDrawn="1"/>
        </p:nvSpPr>
        <p:spPr>
          <a:xfrm>
            <a:off x="-2" y="0"/>
            <a:ext cx="9144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960" y="1565490"/>
            <a:ext cx="9064869" cy="3376389"/>
          </a:xfrm>
          <a:prstGeom prst="rect">
            <a:avLst/>
          </a:prstGeom>
        </p:spPr>
      </p:pic>
      <p:sp>
        <p:nvSpPr>
          <p:cNvPr id="10" name="Rectangle 9"/>
          <p:cNvSpPr/>
          <p:nvPr userDrawn="1"/>
        </p:nvSpPr>
        <p:spPr>
          <a:xfrm>
            <a:off x="0" y="5007161"/>
            <a:ext cx="9144000" cy="145825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3054773" y="5055140"/>
            <a:ext cx="5605780" cy="569648"/>
          </a:xfrm>
        </p:spPr>
        <p:txBody>
          <a:bodyPr anchor="b"/>
          <a:lstStyle>
            <a:lvl1pPr algn="l">
              <a:defRPr sz="2400">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054773" y="5716863"/>
            <a:ext cx="5605780" cy="499299"/>
          </a:xfrm>
        </p:spPr>
        <p:txBody>
          <a:bodyPr>
            <a:normAutofit/>
          </a:bodyPr>
          <a:lstStyle>
            <a:lvl1pPr marL="0" indent="0" algn="l">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11" name="Rectangle 10"/>
          <p:cNvSpPr/>
          <p:nvPr userDrawn="1"/>
        </p:nvSpPr>
        <p:spPr>
          <a:xfrm>
            <a:off x="-1" y="6428097"/>
            <a:ext cx="9144000" cy="429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3596" y="344481"/>
            <a:ext cx="2383541" cy="1021082"/>
          </a:xfrm>
          <a:prstGeom prst="rect">
            <a:avLst/>
          </a:prstGeom>
        </p:spPr>
      </p:pic>
    </p:spTree>
    <p:extLst>
      <p:ext uri="{BB962C8B-B14F-4D97-AF65-F5344CB8AC3E}">
        <p14:creationId xmlns:p14="http://schemas.microsoft.com/office/powerpoint/2010/main" val="283443257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3">
    <p:spTree>
      <p:nvGrpSpPr>
        <p:cNvPr id="1" name=""/>
        <p:cNvGrpSpPr/>
        <p:nvPr/>
      </p:nvGrpSpPr>
      <p:grpSpPr>
        <a:xfrm>
          <a:off x="0" y="0"/>
          <a:ext cx="0" cy="0"/>
          <a:chOff x="0" y="0"/>
          <a:chExt cx="0" cy="0"/>
        </a:xfrm>
      </p:grpSpPr>
      <p:sp>
        <p:nvSpPr>
          <p:cNvPr id="17" name="Rectangle 16"/>
          <p:cNvSpPr/>
          <p:nvPr userDrawn="1"/>
        </p:nvSpPr>
        <p:spPr>
          <a:xfrm>
            <a:off x="-1" y="0"/>
            <a:ext cx="9144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BottomPlaceholder"/>
          <p:cNvSpPr>
            <a:spLocks noChangeArrowheads="1"/>
          </p:cNvSpPr>
          <p:nvPr userDrawn="1"/>
        </p:nvSpPr>
        <p:spPr bwMode="auto">
          <a:xfrm>
            <a:off x="-35277" y="2283840"/>
            <a:ext cx="2238620" cy="4187763"/>
          </a:xfrm>
          <a:prstGeom prst="rect">
            <a:avLst/>
          </a:prstGeom>
          <a:solidFill>
            <a:schemeClr val="accent6"/>
          </a:solidFill>
          <a:ln w="9525">
            <a:no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sz="1632" dirty="0">
              <a:solidFill>
                <a:srgbClr val="000000"/>
              </a:solidFill>
              <a:cs typeface="+mn-cs"/>
            </a:endParaRPr>
          </a:p>
        </p:txBody>
      </p:sp>
      <p:sp>
        <p:nvSpPr>
          <p:cNvPr id="13314" name="Rectangle 1026"/>
          <p:cNvSpPr>
            <a:spLocks noGrp="1" noChangeArrowheads="1"/>
          </p:cNvSpPr>
          <p:nvPr>
            <p:ph type="ctrTitle"/>
          </p:nvPr>
        </p:nvSpPr>
        <p:spPr>
          <a:xfrm>
            <a:off x="2605875" y="3105356"/>
            <a:ext cx="5036084" cy="502445"/>
          </a:xfrm>
        </p:spPr>
        <p:txBody>
          <a:bodyPr anchor="t"/>
          <a:lstStyle>
            <a:lvl1pPr>
              <a:defRPr sz="2400" b="1"/>
            </a:lvl1pPr>
          </a:lstStyle>
          <a:p>
            <a:pPr lvl="0"/>
            <a:r>
              <a:rPr lang="en-US" noProof="0" dirty="0"/>
              <a:t>Click to edit Master title</a:t>
            </a:r>
          </a:p>
        </p:txBody>
      </p:sp>
      <p:sp>
        <p:nvSpPr>
          <p:cNvPr id="13315" name="Rectangle 1027"/>
          <p:cNvSpPr>
            <a:spLocks noGrp="1" noChangeArrowheads="1"/>
          </p:cNvSpPr>
          <p:nvPr>
            <p:ph type="subTitle" idx="1"/>
          </p:nvPr>
        </p:nvSpPr>
        <p:spPr>
          <a:xfrm>
            <a:off x="2605875" y="3711729"/>
            <a:ext cx="5036084" cy="369332"/>
          </a:xfrm>
        </p:spPr>
        <p:txBody>
          <a:bodyPr>
            <a:spAutoFit/>
          </a:bodyPr>
          <a:lstStyle>
            <a:lvl1pPr marL="0" indent="0">
              <a:buNone/>
              <a:defRPr sz="2000"/>
            </a:lvl1pPr>
          </a:lstStyle>
          <a:p>
            <a:pPr lvl="0"/>
            <a:r>
              <a:rPr lang="en-US" noProof="0" dirty="0"/>
              <a:t>Click to edit Master subtitle style</a:t>
            </a:r>
          </a:p>
        </p:txBody>
      </p:sp>
      <p:grpSp>
        <p:nvGrpSpPr>
          <p:cNvPr id="13513" name="McK Title Elements"/>
          <p:cNvGrpSpPr>
            <a:grpSpLocks/>
          </p:cNvGrpSpPr>
          <p:nvPr/>
        </p:nvGrpSpPr>
        <p:grpSpPr bwMode="auto">
          <a:xfrm>
            <a:off x="1" y="1"/>
            <a:ext cx="9140760" cy="6859620"/>
            <a:chOff x="0" y="0"/>
            <a:chExt cx="5643" cy="4235"/>
          </a:xfrm>
        </p:grpSpPr>
        <p:sp>
          <p:nvSpPr>
            <p:cNvPr id="13332" name="McK Document type" hidden="1"/>
            <p:cNvSpPr txBox="1">
              <a:spLocks noChangeArrowheads="1"/>
            </p:cNvSpPr>
            <p:nvPr userDrawn="1"/>
          </p:nvSpPr>
          <p:spPr bwMode="auto">
            <a:xfrm>
              <a:off x="1663" y="3104"/>
              <a:ext cx="3109" cy="1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nchor="b">
              <a:spAutoFit/>
            </a:bodyPr>
            <a:lstStyle/>
            <a:p>
              <a:r>
                <a:rPr lang="en-US" sz="1428" dirty="0">
                  <a:solidFill>
                    <a:srgbClr val="000000"/>
                  </a:solidFill>
                  <a:cs typeface="+mn-cs"/>
                </a:rPr>
                <a:t>Document type</a:t>
              </a:r>
            </a:p>
          </p:txBody>
        </p:sp>
        <p:sp>
          <p:nvSpPr>
            <p:cNvPr id="13333" name="McK Date" hidden="1"/>
            <p:cNvSpPr txBox="1">
              <a:spLocks noChangeArrowheads="1"/>
            </p:cNvSpPr>
            <p:nvPr userDrawn="1"/>
          </p:nvSpPr>
          <p:spPr bwMode="auto">
            <a:xfrm>
              <a:off x="1663" y="3275"/>
              <a:ext cx="3109" cy="1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sz="1428" dirty="0">
                  <a:solidFill>
                    <a:srgbClr val="000000"/>
                  </a:solidFill>
                  <a:cs typeface="+mn-cs"/>
                </a:rPr>
                <a:t>Date</a:t>
              </a:r>
            </a:p>
          </p:txBody>
        </p:sp>
        <p:sp>
          <p:nvSpPr>
            <p:cNvPr id="13352" name="McK Disclaimer" hidden="1"/>
            <p:cNvSpPr>
              <a:spLocks noChangeArrowheads="1"/>
            </p:cNvSpPr>
            <p:nvPr userDrawn="1"/>
          </p:nvSpPr>
          <p:spPr bwMode="auto">
            <a:xfrm>
              <a:off x="1663" y="3713"/>
              <a:ext cx="2777" cy="15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defTabSz="821202" eaLnBrk="0" hangingPunct="0"/>
              <a:r>
                <a:rPr lang="en-US" sz="816" dirty="0">
                  <a:solidFill>
                    <a:srgbClr val="000000"/>
                  </a:solidFill>
                  <a:cs typeface="+mn-cs"/>
                </a:rPr>
                <a:t>CONFIDENTIAL AND PROPRIETARY</a:t>
              </a:r>
            </a:p>
            <a:p>
              <a:pPr defTabSz="821202" eaLnBrk="0" hangingPunct="0"/>
              <a:r>
                <a:rPr lang="en-US" sz="816" dirty="0">
                  <a:solidFill>
                    <a:srgbClr val="000000"/>
                  </a:solidFill>
                  <a:cs typeface="+mn-cs"/>
                </a:rPr>
                <a:t>Any use of this material without specific permission of McKinsey &amp; Company is strictly prohibited</a:t>
              </a:r>
            </a:p>
          </p:txBody>
        </p:sp>
        <p:sp>
          <p:nvSpPr>
            <p:cNvPr id="13474" name="TitleBottomPlaceholder" hidden="1"/>
            <p:cNvSpPr>
              <a:spLocks noChangeArrowheads="1"/>
            </p:cNvSpPr>
            <p:nvPr userDrawn="1"/>
          </p:nvSpPr>
          <p:spPr bwMode="auto">
            <a:xfrm>
              <a:off x="0" y="1410"/>
              <a:ext cx="1382" cy="2825"/>
            </a:xfrm>
            <a:prstGeom prst="rect">
              <a:avLst/>
            </a:prstGeom>
            <a:solidFill>
              <a:srgbClr val="0065CC"/>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sz="1632" dirty="0">
                <a:solidFill>
                  <a:srgbClr val="000000"/>
                </a:solidFill>
                <a:cs typeface="+mn-cs"/>
              </a:endParaRPr>
            </a:p>
          </p:txBody>
        </p:sp>
        <p:sp>
          <p:nvSpPr>
            <p:cNvPr id="13475" name="TitleTopPlaceholder" hidden="1"/>
            <p:cNvSpPr>
              <a:spLocks noChangeArrowheads="1"/>
            </p:cNvSpPr>
            <p:nvPr userDrawn="1"/>
          </p:nvSpPr>
          <p:spPr bwMode="auto">
            <a:xfrm>
              <a:off x="0" y="0"/>
              <a:ext cx="1382" cy="1410"/>
            </a:xfrm>
            <a:prstGeom prst="rect">
              <a:avLst/>
            </a:prstGeom>
            <a:solidFill>
              <a:srgbClr val="91A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sz="1632" dirty="0">
                <a:solidFill>
                  <a:srgbClr val="000000"/>
                </a:solidFill>
                <a:cs typeface="+mn-cs"/>
              </a:endParaRPr>
            </a:p>
          </p:txBody>
        </p:sp>
        <p:sp>
          <p:nvSpPr>
            <p:cNvPr id="13477" name="Rectangle 1189" hidden="1"/>
            <p:cNvSpPr>
              <a:spLocks noChangeArrowheads="1"/>
            </p:cNvSpPr>
            <p:nvPr userDrawn="1"/>
          </p:nvSpPr>
          <p:spPr bwMode="auto">
            <a:xfrm>
              <a:off x="0" y="0"/>
              <a:ext cx="5643" cy="4234"/>
            </a:xfrm>
            <a:prstGeom prst="rect">
              <a:avLst/>
            </a:prstGeom>
            <a:noFill/>
            <a:ln w="3175">
              <a:solidFill>
                <a:srgbClr val="00000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sz="1632" dirty="0">
                <a:solidFill>
                  <a:srgbClr val="000000"/>
                </a:solidFill>
                <a:cs typeface="+mn-cs"/>
              </a:endParaRPr>
            </a:p>
          </p:txBody>
        </p:sp>
      </p:grpSp>
      <p:pic>
        <p:nvPicPr>
          <p:cNvPr id="13507" name="TitleBottomBarBW" hidden="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20060" y="6574545"/>
            <a:ext cx="1670055" cy="19598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3" name="TitleTopPlaceholder"/>
          <p:cNvSpPr>
            <a:spLocks noChangeArrowheads="1"/>
          </p:cNvSpPr>
          <p:nvPr userDrawn="1"/>
        </p:nvSpPr>
        <p:spPr bwMode="auto">
          <a:xfrm>
            <a:off x="-35277" y="1"/>
            <a:ext cx="2238620" cy="2283840"/>
          </a:xfrm>
          <a:prstGeom prst="rect">
            <a:avLst/>
          </a:prstGeom>
          <a:solidFill>
            <a:srgbClr val="F8BF56"/>
          </a:solidFill>
          <a:ln w="9525">
            <a:no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sz="1632" dirty="0">
              <a:solidFill>
                <a:srgbClr val="000000"/>
              </a:solidFill>
              <a:cs typeface="+mn-cs"/>
            </a:endParaRPr>
          </a:p>
        </p:txBody>
      </p:sp>
      <p:sp>
        <p:nvSpPr>
          <p:cNvPr id="18" name="Rectangle 17"/>
          <p:cNvSpPr/>
          <p:nvPr userDrawn="1"/>
        </p:nvSpPr>
        <p:spPr>
          <a:xfrm>
            <a:off x="-47035" y="6451613"/>
            <a:ext cx="9208008" cy="429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93795" y="1184667"/>
            <a:ext cx="2383541" cy="1021082"/>
          </a:xfrm>
          <a:prstGeom prst="rect">
            <a:avLst/>
          </a:prstGeom>
        </p:spPr>
      </p:pic>
    </p:spTree>
    <p:extLst>
      <p:ext uri="{BB962C8B-B14F-4D97-AF65-F5344CB8AC3E}">
        <p14:creationId xmlns:p14="http://schemas.microsoft.com/office/powerpoint/2010/main" val="88718628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73829" y="1142357"/>
            <a:ext cx="8754413" cy="5175176"/>
          </a:xfrm>
        </p:spPr>
        <p:txBody>
          <a:bodyPr>
            <a:noAutofit/>
          </a:bodyPr>
          <a:lstStyle>
            <a:lvl1pPr>
              <a:buClr>
                <a:schemeClr val="tx2"/>
              </a:buClr>
              <a:defRPr sz="1600">
                <a:solidFill>
                  <a:schemeClr val="tx1"/>
                </a:solidFill>
                <a:latin typeface="Arial" panose="020B0604020202020204" pitchFamily="34" charset="0"/>
                <a:cs typeface="Arial" panose="020B0604020202020204" pitchFamily="34" charset="0"/>
              </a:defRPr>
            </a:lvl1pPr>
            <a:lvl2pPr marL="512763" indent="-168275">
              <a:buClr>
                <a:schemeClr val="tx2"/>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747713" indent="-227013">
              <a:buClr>
                <a:schemeClr val="tx2"/>
              </a:buClr>
              <a:buSzPct val="120000"/>
              <a:buFont typeface="Arial" panose="020B0604020202020204" pitchFamily="34" charset="0"/>
              <a:buChar char="▫"/>
              <a:tabLst/>
              <a:defRPr sz="1600">
                <a:solidFill>
                  <a:schemeClr val="tx1"/>
                </a:solidFill>
                <a:latin typeface="Arial" panose="020B0604020202020204" pitchFamily="34" charset="0"/>
                <a:cs typeface="Arial" panose="020B0604020202020204" pitchFamily="34" charset="0"/>
              </a:defRPr>
            </a:lvl3pPr>
            <a:lvl4pPr>
              <a:buClr>
                <a:schemeClr val="tx2"/>
              </a:buClr>
              <a:defRPr sz="1600">
                <a:solidFill>
                  <a:schemeClr val="tx1"/>
                </a:solidFill>
                <a:latin typeface="Arial" panose="020B0604020202020204" pitchFamily="34" charset="0"/>
                <a:cs typeface="Arial" panose="020B0604020202020204" pitchFamily="34" charset="0"/>
              </a:defRPr>
            </a:lvl4pPr>
            <a:lvl5pPr>
              <a:buClr>
                <a:schemeClr val="tx2"/>
              </a:buClr>
              <a:defRPr sz="1600">
                <a:solidFill>
                  <a:schemeClr val="tx1"/>
                </a:solidFill>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itle 13"/>
          <p:cNvSpPr>
            <a:spLocks noGrp="1"/>
          </p:cNvSpPr>
          <p:nvPr>
            <p:ph type="title"/>
          </p:nvPr>
        </p:nvSpPr>
        <p:spPr>
          <a:xfrm>
            <a:off x="173829" y="155576"/>
            <a:ext cx="8752621" cy="634999"/>
          </a:xfrm>
        </p:spPr>
        <p:txBody>
          <a:bodyPr/>
          <a:lstStyle>
            <a:lvl1pPr>
              <a:defRPr>
                <a:solidFill>
                  <a:schemeClr val="tx2"/>
                </a:solidFill>
              </a:defRPr>
            </a:lvl1pPr>
          </a:lstStyle>
          <a:p>
            <a:r>
              <a:rPr lang="en-US" dirty="0" smtClean="0"/>
              <a:t>Click to edit Master title style</a:t>
            </a:r>
            <a:endParaRPr lang="en-US" dirty="0"/>
          </a:p>
        </p:txBody>
      </p:sp>
      <p:sp>
        <p:nvSpPr>
          <p:cNvPr id="11" name="Rectangle 10"/>
          <p:cNvSpPr>
            <a:spLocks noChangeArrowheads="1"/>
          </p:cNvSpPr>
          <p:nvPr userDrawn="1"/>
        </p:nvSpPr>
        <p:spPr bwMode="auto">
          <a:xfrm>
            <a:off x="0" y="878505"/>
            <a:ext cx="9148859" cy="77748"/>
          </a:xfrm>
          <a:prstGeom prst="rect">
            <a:avLst/>
          </a:prstGeom>
          <a:solidFill>
            <a:schemeClr val="accent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9" name="Rectangle 8"/>
          <p:cNvSpPr>
            <a:spLocks noChangeArrowheads="1"/>
          </p:cNvSpPr>
          <p:nvPr userDrawn="1"/>
        </p:nvSpPr>
        <p:spPr bwMode="auto">
          <a:xfrm>
            <a:off x="5470696" y="878505"/>
            <a:ext cx="2193646" cy="77748"/>
          </a:xfrm>
          <a:prstGeom prst="rect">
            <a:avLst/>
          </a:prstGeom>
          <a:solidFill>
            <a:srgbClr val="F8BF5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0" name="Rectangle 9"/>
          <p:cNvSpPr>
            <a:spLocks noChangeArrowheads="1"/>
          </p:cNvSpPr>
          <p:nvPr userDrawn="1"/>
        </p:nvSpPr>
        <p:spPr bwMode="auto">
          <a:xfrm>
            <a:off x="8254836" y="878505"/>
            <a:ext cx="889164" cy="77748"/>
          </a:xfrm>
          <a:prstGeom prst="rect">
            <a:avLst/>
          </a:prstGeom>
          <a:solidFill>
            <a:schemeClr val="accent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8" name="Rectangle 17"/>
          <p:cNvSpPr>
            <a:spLocks noChangeArrowheads="1"/>
          </p:cNvSpPr>
          <p:nvPr userDrawn="1"/>
        </p:nvSpPr>
        <p:spPr bwMode="auto">
          <a:xfrm>
            <a:off x="7054385" y="878505"/>
            <a:ext cx="1219913" cy="77748"/>
          </a:xfrm>
          <a:prstGeom prst="rect">
            <a:avLst/>
          </a:prstGeom>
          <a:solidFill>
            <a:schemeClr val="tx2"/>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9" name="Rectangle 18"/>
          <p:cNvSpPr>
            <a:spLocks noChangeArrowheads="1"/>
          </p:cNvSpPr>
          <p:nvPr userDrawn="1"/>
        </p:nvSpPr>
        <p:spPr bwMode="auto">
          <a:xfrm>
            <a:off x="8274298" y="878505"/>
            <a:ext cx="869703" cy="77748"/>
          </a:xfrm>
          <a:prstGeom prst="rect">
            <a:avLst/>
          </a:prstGeom>
          <a:solidFill>
            <a:schemeClr val="bg1">
              <a:lumMod val="85000"/>
            </a:schemeClr>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Tree>
    <p:extLst>
      <p:ext uri="{BB962C8B-B14F-4D97-AF65-F5344CB8AC3E}">
        <p14:creationId xmlns:p14="http://schemas.microsoft.com/office/powerpoint/2010/main" val="364598976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73829" y="1142357"/>
            <a:ext cx="8754413" cy="5175176"/>
          </a:xfrm>
        </p:spPr>
        <p:txBody>
          <a:bodyPr>
            <a:noAutofit/>
          </a:bodyPr>
          <a:lstStyle>
            <a:lvl1pPr>
              <a:buClr>
                <a:schemeClr val="tx2"/>
              </a:buClr>
              <a:defRPr sz="1600">
                <a:solidFill>
                  <a:schemeClr val="tx1"/>
                </a:solidFill>
                <a:latin typeface="Arial" panose="020B0604020202020204" pitchFamily="34" charset="0"/>
                <a:cs typeface="Arial" panose="020B0604020202020204" pitchFamily="34" charset="0"/>
              </a:defRPr>
            </a:lvl1pPr>
            <a:lvl2pPr marL="512763" indent="-168275">
              <a:buClr>
                <a:schemeClr val="tx2"/>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747713" indent="-227013">
              <a:buClr>
                <a:schemeClr val="tx2"/>
              </a:buClr>
              <a:buSzPct val="120000"/>
              <a:buFont typeface="Arial" panose="020B0604020202020204" pitchFamily="34" charset="0"/>
              <a:buChar char="▫"/>
              <a:tabLst/>
              <a:defRPr sz="1600">
                <a:solidFill>
                  <a:schemeClr val="tx1"/>
                </a:solidFill>
                <a:latin typeface="Arial" panose="020B0604020202020204" pitchFamily="34" charset="0"/>
                <a:cs typeface="Arial" panose="020B0604020202020204" pitchFamily="34" charset="0"/>
              </a:defRPr>
            </a:lvl3pPr>
            <a:lvl4pPr>
              <a:buClr>
                <a:schemeClr val="tx2"/>
              </a:buClr>
              <a:defRPr sz="1600">
                <a:solidFill>
                  <a:schemeClr val="tx1"/>
                </a:solidFill>
                <a:latin typeface="Arial" panose="020B0604020202020204" pitchFamily="34" charset="0"/>
                <a:cs typeface="Arial" panose="020B0604020202020204" pitchFamily="34" charset="0"/>
              </a:defRPr>
            </a:lvl4pPr>
            <a:lvl5pPr>
              <a:buClr>
                <a:schemeClr val="tx2"/>
              </a:buClr>
              <a:defRPr sz="1600">
                <a:solidFill>
                  <a:schemeClr val="tx1"/>
                </a:solidFill>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5"/>
          <p:cNvSpPr>
            <a:spLocks noGrp="1"/>
          </p:cNvSpPr>
          <p:nvPr>
            <p:ph type="body" sz="quarter" idx="11"/>
          </p:nvPr>
        </p:nvSpPr>
        <p:spPr>
          <a:xfrm>
            <a:off x="209552" y="6660156"/>
            <a:ext cx="7069929" cy="189778"/>
          </a:xfrm>
          <a:prstGeom prst="rect">
            <a:avLst/>
          </a:prstGeom>
        </p:spPr>
        <p:txBody>
          <a:bodyPr anchor="b"/>
          <a:lstStyle>
            <a:lvl1pPr marL="0" indent="0">
              <a:spcBef>
                <a:spcPts val="0"/>
              </a:spcBef>
              <a:buNone/>
              <a:defRPr sz="1000">
                <a:solidFill>
                  <a:schemeClr val="bg2"/>
                </a:solidFill>
              </a:defRPr>
            </a:lvl1pPr>
          </a:lstStyle>
          <a:p>
            <a:pPr lvl="0"/>
            <a:r>
              <a:rPr lang="en-US" dirty="0" smtClean="0"/>
              <a:t>Click to edit Master text styles</a:t>
            </a:r>
          </a:p>
        </p:txBody>
      </p:sp>
      <p:sp>
        <p:nvSpPr>
          <p:cNvPr id="14" name="Title 13"/>
          <p:cNvSpPr>
            <a:spLocks noGrp="1"/>
          </p:cNvSpPr>
          <p:nvPr>
            <p:ph type="title"/>
          </p:nvPr>
        </p:nvSpPr>
        <p:spPr>
          <a:xfrm>
            <a:off x="173829" y="155576"/>
            <a:ext cx="8752621" cy="634999"/>
          </a:xfrm>
        </p:spPr>
        <p:txBody>
          <a:bodyPr/>
          <a:lstStyle>
            <a:lvl1pPr>
              <a:defRPr>
                <a:solidFill>
                  <a:schemeClr val="tx2"/>
                </a:solidFill>
              </a:defRPr>
            </a:lvl1pPr>
          </a:lstStyle>
          <a:p>
            <a:r>
              <a:rPr lang="en-US" dirty="0" smtClean="0"/>
              <a:t>Click to edit Master title style</a:t>
            </a:r>
            <a:endParaRPr lang="en-US" dirty="0"/>
          </a:p>
        </p:txBody>
      </p:sp>
      <p:sp>
        <p:nvSpPr>
          <p:cNvPr id="11" name="Rectangle 10"/>
          <p:cNvSpPr>
            <a:spLocks noChangeArrowheads="1"/>
          </p:cNvSpPr>
          <p:nvPr userDrawn="1"/>
        </p:nvSpPr>
        <p:spPr bwMode="auto">
          <a:xfrm>
            <a:off x="0" y="878505"/>
            <a:ext cx="9148859" cy="77748"/>
          </a:xfrm>
          <a:prstGeom prst="rect">
            <a:avLst/>
          </a:prstGeom>
          <a:solidFill>
            <a:schemeClr val="accent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9" name="Rectangle 8"/>
          <p:cNvSpPr>
            <a:spLocks noChangeArrowheads="1"/>
          </p:cNvSpPr>
          <p:nvPr userDrawn="1"/>
        </p:nvSpPr>
        <p:spPr bwMode="auto">
          <a:xfrm>
            <a:off x="5470696" y="878505"/>
            <a:ext cx="2193646" cy="77748"/>
          </a:xfrm>
          <a:prstGeom prst="rect">
            <a:avLst/>
          </a:prstGeom>
          <a:solidFill>
            <a:srgbClr val="F8BF5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0" name="Rectangle 9"/>
          <p:cNvSpPr>
            <a:spLocks noChangeArrowheads="1"/>
          </p:cNvSpPr>
          <p:nvPr userDrawn="1"/>
        </p:nvSpPr>
        <p:spPr bwMode="auto">
          <a:xfrm>
            <a:off x="8254836" y="878505"/>
            <a:ext cx="889164" cy="77748"/>
          </a:xfrm>
          <a:prstGeom prst="rect">
            <a:avLst/>
          </a:prstGeom>
          <a:solidFill>
            <a:schemeClr val="accent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8" name="Rectangle 17"/>
          <p:cNvSpPr>
            <a:spLocks noChangeArrowheads="1"/>
          </p:cNvSpPr>
          <p:nvPr userDrawn="1"/>
        </p:nvSpPr>
        <p:spPr bwMode="auto">
          <a:xfrm>
            <a:off x="7054385" y="878505"/>
            <a:ext cx="1219913" cy="77748"/>
          </a:xfrm>
          <a:prstGeom prst="rect">
            <a:avLst/>
          </a:prstGeom>
          <a:solidFill>
            <a:schemeClr val="tx2"/>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9" name="Rectangle 18"/>
          <p:cNvSpPr>
            <a:spLocks noChangeArrowheads="1"/>
          </p:cNvSpPr>
          <p:nvPr userDrawn="1"/>
        </p:nvSpPr>
        <p:spPr bwMode="auto">
          <a:xfrm>
            <a:off x="8274298" y="878505"/>
            <a:ext cx="869703" cy="77748"/>
          </a:xfrm>
          <a:prstGeom prst="rect">
            <a:avLst/>
          </a:prstGeom>
          <a:solidFill>
            <a:schemeClr val="bg1">
              <a:lumMod val="85000"/>
            </a:schemeClr>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Tree>
    <p:extLst>
      <p:ext uri="{BB962C8B-B14F-4D97-AF65-F5344CB8AC3E}">
        <p14:creationId xmlns:p14="http://schemas.microsoft.com/office/powerpoint/2010/main" val="185139240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3">
    <p:spTree>
      <p:nvGrpSpPr>
        <p:cNvPr id="1" name=""/>
        <p:cNvGrpSpPr/>
        <p:nvPr/>
      </p:nvGrpSpPr>
      <p:grpSpPr>
        <a:xfrm>
          <a:off x="0" y="0"/>
          <a:ext cx="0" cy="0"/>
          <a:chOff x="0" y="0"/>
          <a:chExt cx="0" cy="0"/>
        </a:xfrm>
      </p:grpSpPr>
      <p:sp>
        <p:nvSpPr>
          <p:cNvPr id="17" name="Rectangle 16"/>
          <p:cNvSpPr/>
          <p:nvPr userDrawn="1"/>
        </p:nvSpPr>
        <p:spPr>
          <a:xfrm>
            <a:off x="-33489" y="0"/>
            <a:ext cx="9144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TitleBottomPlaceholder"/>
          <p:cNvSpPr>
            <a:spLocks noChangeArrowheads="1"/>
          </p:cNvSpPr>
          <p:nvPr userDrawn="1"/>
        </p:nvSpPr>
        <p:spPr bwMode="auto">
          <a:xfrm>
            <a:off x="0" y="2283840"/>
            <a:ext cx="2238620" cy="4187763"/>
          </a:xfrm>
          <a:prstGeom prst="rect">
            <a:avLst/>
          </a:prstGeom>
          <a:solidFill>
            <a:schemeClr val="accent6"/>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sz="1632" dirty="0">
              <a:solidFill>
                <a:srgbClr val="000000"/>
              </a:solidFill>
            </a:endParaRPr>
          </a:p>
        </p:txBody>
      </p:sp>
      <p:sp>
        <p:nvSpPr>
          <p:cNvPr id="13314" name="Rectangle 1026"/>
          <p:cNvSpPr>
            <a:spLocks noGrp="1" noChangeArrowheads="1"/>
          </p:cNvSpPr>
          <p:nvPr>
            <p:ph type="ctrTitle"/>
          </p:nvPr>
        </p:nvSpPr>
        <p:spPr>
          <a:xfrm>
            <a:off x="2605875" y="3105356"/>
            <a:ext cx="5036084" cy="502445"/>
          </a:xfrm>
        </p:spPr>
        <p:txBody>
          <a:bodyPr anchor="t"/>
          <a:lstStyle>
            <a:lvl1pPr>
              <a:defRPr sz="2400" b="1"/>
            </a:lvl1pPr>
          </a:lstStyle>
          <a:p>
            <a:pPr lvl="0"/>
            <a:r>
              <a:rPr lang="en-US" noProof="0" dirty="0"/>
              <a:t>Click to edit Master title</a:t>
            </a:r>
          </a:p>
        </p:txBody>
      </p:sp>
      <p:sp>
        <p:nvSpPr>
          <p:cNvPr id="13315" name="Rectangle 1027"/>
          <p:cNvSpPr>
            <a:spLocks noGrp="1" noChangeArrowheads="1"/>
          </p:cNvSpPr>
          <p:nvPr>
            <p:ph type="subTitle" idx="1"/>
          </p:nvPr>
        </p:nvSpPr>
        <p:spPr>
          <a:xfrm>
            <a:off x="2605875" y="3711729"/>
            <a:ext cx="5036084" cy="369332"/>
          </a:xfrm>
        </p:spPr>
        <p:txBody>
          <a:bodyPr>
            <a:spAutoFit/>
          </a:bodyPr>
          <a:lstStyle>
            <a:lvl1pPr marL="0" indent="0">
              <a:buNone/>
              <a:defRPr sz="2000"/>
            </a:lvl1pPr>
          </a:lstStyle>
          <a:p>
            <a:pPr lvl="0"/>
            <a:r>
              <a:rPr lang="en-US" noProof="0" dirty="0"/>
              <a:t>Click to edit Master subtitle style</a:t>
            </a:r>
          </a:p>
        </p:txBody>
      </p:sp>
      <p:grpSp>
        <p:nvGrpSpPr>
          <p:cNvPr id="13513" name="McK Title Elements"/>
          <p:cNvGrpSpPr>
            <a:grpSpLocks/>
          </p:cNvGrpSpPr>
          <p:nvPr/>
        </p:nvGrpSpPr>
        <p:grpSpPr bwMode="auto">
          <a:xfrm>
            <a:off x="1" y="1"/>
            <a:ext cx="9140760" cy="6859620"/>
            <a:chOff x="0" y="0"/>
            <a:chExt cx="5643" cy="4235"/>
          </a:xfrm>
        </p:grpSpPr>
        <p:sp>
          <p:nvSpPr>
            <p:cNvPr id="13332" name="McK Document type" hidden="1"/>
            <p:cNvSpPr txBox="1">
              <a:spLocks noChangeArrowheads="1"/>
            </p:cNvSpPr>
            <p:nvPr userDrawn="1"/>
          </p:nvSpPr>
          <p:spPr bwMode="auto">
            <a:xfrm>
              <a:off x="1663" y="3104"/>
              <a:ext cx="3109" cy="1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nchor="b">
              <a:spAutoFit/>
            </a:bodyPr>
            <a:lstStyle/>
            <a:p>
              <a:r>
                <a:rPr lang="en-US" sz="1428" dirty="0">
                  <a:solidFill>
                    <a:srgbClr val="000000"/>
                  </a:solidFill>
                </a:rPr>
                <a:t>Document type</a:t>
              </a:r>
            </a:p>
          </p:txBody>
        </p:sp>
        <p:sp>
          <p:nvSpPr>
            <p:cNvPr id="13333" name="McK Date" hidden="1"/>
            <p:cNvSpPr txBox="1">
              <a:spLocks noChangeArrowheads="1"/>
            </p:cNvSpPr>
            <p:nvPr userDrawn="1"/>
          </p:nvSpPr>
          <p:spPr bwMode="auto">
            <a:xfrm>
              <a:off x="1663" y="3275"/>
              <a:ext cx="3109" cy="1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sz="1428" dirty="0">
                  <a:solidFill>
                    <a:srgbClr val="000000"/>
                  </a:solidFill>
                </a:rPr>
                <a:t>Date</a:t>
              </a:r>
            </a:p>
          </p:txBody>
        </p:sp>
        <p:sp>
          <p:nvSpPr>
            <p:cNvPr id="13352" name="McK Disclaimer" hidden="1"/>
            <p:cNvSpPr>
              <a:spLocks noChangeArrowheads="1"/>
            </p:cNvSpPr>
            <p:nvPr userDrawn="1"/>
          </p:nvSpPr>
          <p:spPr bwMode="auto">
            <a:xfrm>
              <a:off x="1663" y="3713"/>
              <a:ext cx="2777" cy="15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defTabSz="821202" eaLnBrk="0" hangingPunct="0"/>
              <a:r>
                <a:rPr lang="en-US" sz="816" dirty="0">
                  <a:solidFill>
                    <a:srgbClr val="000000"/>
                  </a:solidFill>
                </a:rPr>
                <a:t>CONFIDENTIAL AND PROPRIETARY</a:t>
              </a:r>
            </a:p>
            <a:p>
              <a:pPr defTabSz="821202" eaLnBrk="0" hangingPunct="0"/>
              <a:r>
                <a:rPr lang="en-US" sz="816" dirty="0">
                  <a:solidFill>
                    <a:srgbClr val="000000"/>
                  </a:solidFill>
                </a:rPr>
                <a:t>Any use of this material without specific permission of McKinsey &amp; Company is strictly prohibited</a:t>
              </a:r>
            </a:p>
          </p:txBody>
        </p:sp>
        <p:sp>
          <p:nvSpPr>
            <p:cNvPr id="13474" name="TitleBottomPlaceholder" hidden="1"/>
            <p:cNvSpPr>
              <a:spLocks noChangeArrowheads="1"/>
            </p:cNvSpPr>
            <p:nvPr userDrawn="1"/>
          </p:nvSpPr>
          <p:spPr bwMode="auto">
            <a:xfrm>
              <a:off x="0" y="1410"/>
              <a:ext cx="1382" cy="2825"/>
            </a:xfrm>
            <a:prstGeom prst="rect">
              <a:avLst/>
            </a:prstGeom>
            <a:solidFill>
              <a:srgbClr val="0065CC"/>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sz="1632" dirty="0">
                <a:solidFill>
                  <a:srgbClr val="000000"/>
                </a:solidFill>
              </a:endParaRPr>
            </a:p>
          </p:txBody>
        </p:sp>
        <p:sp>
          <p:nvSpPr>
            <p:cNvPr id="13475" name="TitleTopPlaceholder" hidden="1"/>
            <p:cNvSpPr>
              <a:spLocks noChangeArrowheads="1"/>
            </p:cNvSpPr>
            <p:nvPr userDrawn="1"/>
          </p:nvSpPr>
          <p:spPr bwMode="auto">
            <a:xfrm>
              <a:off x="0" y="0"/>
              <a:ext cx="1382" cy="1410"/>
            </a:xfrm>
            <a:prstGeom prst="rect">
              <a:avLst/>
            </a:prstGeom>
            <a:solidFill>
              <a:srgbClr val="91A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sz="1632" dirty="0">
                <a:solidFill>
                  <a:srgbClr val="000000"/>
                </a:solidFill>
              </a:endParaRPr>
            </a:p>
          </p:txBody>
        </p:sp>
        <p:sp>
          <p:nvSpPr>
            <p:cNvPr id="13477" name="Rectangle 1189" hidden="1"/>
            <p:cNvSpPr>
              <a:spLocks noChangeArrowheads="1"/>
            </p:cNvSpPr>
            <p:nvPr userDrawn="1"/>
          </p:nvSpPr>
          <p:spPr bwMode="auto">
            <a:xfrm>
              <a:off x="0" y="0"/>
              <a:ext cx="5643" cy="4234"/>
            </a:xfrm>
            <a:prstGeom prst="rect">
              <a:avLst/>
            </a:prstGeom>
            <a:noFill/>
            <a:ln w="3175">
              <a:solidFill>
                <a:srgbClr val="00000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sz="1632" dirty="0">
                <a:solidFill>
                  <a:srgbClr val="000000"/>
                </a:solidFill>
              </a:endParaRPr>
            </a:p>
          </p:txBody>
        </p:sp>
      </p:grpSp>
      <p:pic>
        <p:nvPicPr>
          <p:cNvPr id="13507" name="TitleBottomBarBW" hidden="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20060" y="6574545"/>
            <a:ext cx="1670055" cy="19598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3" name="TitleTopPlaceholder"/>
          <p:cNvSpPr>
            <a:spLocks noChangeArrowheads="1"/>
          </p:cNvSpPr>
          <p:nvPr userDrawn="1"/>
        </p:nvSpPr>
        <p:spPr bwMode="auto">
          <a:xfrm>
            <a:off x="0" y="1"/>
            <a:ext cx="2238620" cy="2283840"/>
          </a:xfrm>
          <a:prstGeom prst="rect">
            <a:avLst/>
          </a:prstGeom>
          <a:solidFill>
            <a:srgbClr val="F8BF56"/>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sz="1632" dirty="0">
              <a:solidFill>
                <a:srgbClr val="000000"/>
              </a:solidFill>
            </a:endParaRPr>
          </a:p>
        </p:txBody>
      </p:sp>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93795" y="1504987"/>
            <a:ext cx="2873416" cy="811676"/>
          </a:xfrm>
          <a:prstGeom prst="rect">
            <a:avLst/>
          </a:prstGeom>
        </p:spPr>
      </p:pic>
      <p:sp>
        <p:nvSpPr>
          <p:cNvPr id="18" name="Rectangle 17"/>
          <p:cNvSpPr/>
          <p:nvPr userDrawn="1"/>
        </p:nvSpPr>
        <p:spPr>
          <a:xfrm>
            <a:off x="-1" y="6428097"/>
            <a:ext cx="9144000" cy="429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Tree>
    <p:extLst>
      <p:ext uri="{BB962C8B-B14F-4D97-AF65-F5344CB8AC3E}">
        <p14:creationId xmlns:p14="http://schemas.microsoft.com/office/powerpoint/2010/main" val="253802666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9887"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Content Placeholder 2"/>
          <p:cNvSpPr>
            <a:spLocks noGrp="1"/>
          </p:cNvSpPr>
          <p:nvPr>
            <p:ph idx="1"/>
          </p:nvPr>
        </p:nvSpPr>
        <p:spPr>
          <a:xfrm>
            <a:off x="173829" y="1142357"/>
            <a:ext cx="8754413" cy="5175176"/>
          </a:xfrm>
        </p:spPr>
        <p:txBody>
          <a:bodyPr>
            <a:noAutofit/>
          </a:bodyPr>
          <a:lstStyle>
            <a:lvl1pPr>
              <a:buClr>
                <a:schemeClr val="tx2"/>
              </a:buClr>
              <a:defRPr sz="1600">
                <a:solidFill>
                  <a:schemeClr val="tx1"/>
                </a:solidFill>
                <a:latin typeface="Arial" panose="020B0604020202020204" pitchFamily="34" charset="0"/>
                <a:cs typeface="Arial" panose="020B0604020202020204" pitchFamily="34" charset="0"/>
              </a:defRPr>
            </a:lvl1pPr>
            <a:lvl2pPr marL="512763" indent="-168275">
              <a:buClr>
                <a:schemeClr val="tx2"/>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747713" indent="-227013">
              <a:buClr>
                <a:schemeClr val="tx2"/>
              </a:buClr>
              <a:buSzPct val="120000"/>
              <a:buFont typeface="Arial" panose="020B0604020202020204" pitchFamily="34" charset="0"/>
              <a:buChar char="▫"/>
              <a:tabLst/>
              <a:defRPr sz="1600">
                <a:solidFill>
                  <a:schemeClr val="tx1"/>
                </a:solidFill>
                <a:latin typeface="Arial" panose="020B0604020202020204" pitchFamily="34" charset="0"/>
                <a:cs typeface="Arial" panose="020B0604020202020204" pitchFamily="34" charset="0"/>
              </a:defRPr>
            </a:lvl3pPr>
            <a:lvl4pPr>
              <a:buClr>
                <a:schemeClr val="tx2"/>
              </a:buClr>
              <a:defRPr sz="1600">
                <a:solidFill>
                  <a:schemeClr val="tx1"/>
                </a:solidFill>
                <a:latin typeface="Arial" panose="020B0604020202020204" pitchFamily="34" charset="0"/>
                <a:cs typeface="Arial" panose="020B0604020202020204" pitchFamily="34" charset="0"/>
              </a:defRPr>
            </a:lvl4pPr>
            <a:lvl5pPr>
              <a:buClr>
                <a:schemeClr val="tx2"/>
              </a:buClr>
              <a:defRPr sz="1600">
                <a:solidFill>
                  <a:schemeClr val="tx1"/>
                </a:solidFill>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5"/>
          <p:cNvSpPr>
            <a:spLocks noGrp="1"/>
          </p:cNvSpPr>
          <p:nvPr>
            <p:ph type="body" sz="quarter" idx="11"/>
          </p:nvPr>
        </p:nvSpPr>
        <p:spPr>
          <a:xfrm>
            <a:off x="209552" y="6660156"/>
            <a:ext cx="7069929" cy="189778"/>
          </a:xfrm>
          <a:prstGeom prst="rect">
            <a:avLst/>
          </a:prstGeom>
        </p:spPr>
        <p:txBody>
          <a:bodyPr anchor="b"/>
          <a:lstStyle>
            <a:lvl1pPr marL="0" indent="0">
              <a:spcBef>
                <a:spcPts val="0"/>
              </a:spcBef>
              <a:buNone/>
              <a:defRPr sz="800">
                <a:solidFill>
                  <a:schemeClr val="bg2"/>
                </a:solidFill>
              </a:defRPr>
            </a:lvl1pPr>
          </a:lstStyle>
          <a:p>
            <a:pPr lvl="0"/>
            <a:r>
              <a:rPr lang="en-US" dirty="0" smtClean="0"/>
              <a:t>Click to edit Master text styles</a:t>
            </a:r>
          </a:p>
        </p:txBody>
      </p:sp>
      <p:sp>
        <p:nvSpPr>
          <p:cNvPr id="14" name="Title 13"/>
          <p:cNvSpPr>
            <a:spLocks noGrp="1"/>
          </p:cNvSpPr>
          <p:nvPr>
            <p:ph type="title"/>
          </p:nvPr>
        </p:nvSpPr>
        <p:spPr>
          <a:xfrm>
            <a:off x="173829" y="155576"/>
            <a:ext cx="8752621" cy="634999"/>
          </a:xfrm>
        </p:spPr>
        <p:txBody>
          <a:bodyPr/>
          <a:lstStyle>
            <a:lvl1pPr>
              <a:defRPr>
                <a:solidFill>
                  <a:schemeClr val="tx2"/>
                </a:solidFill>
              </a:defRPr>
            </a:lvl1pPr>
          </a:lstStyle>
          <a:p>
            <a:r>
              <a:rPr lang="en-US" dirty="0" smtClean="0"/>
              <a:t>Click to edit Master title style</a:t>
            </a:r>
            <a:endParaRPr lang="en-US" dirty="0"/>
          </a:p>
        </p:txBody>
      </p:sp>
      <p:sp>
        <p:nvSpPr>
          <p:cNvPr id="11" name="Rectangle 10"/>
          <p:cNvSpPr>
            <a:spLocks noChangeArrowheads="1"/>
          </p:cNvSpPr>
          <p:nvPr userDrawn="1"/>
        </p:nvSpPr>
        <p:spPr bwMode="auto">
          <a:xfrm>
            <a:off x="0" y="878505"/>
            <a:ext cx="9148859" cy="77748"/>
          </a:xfrm>
          <a:prstGeom prst="rect">
            <a:avLst/>
          </a:prstGeom>
          <a:solidFill>
            <a:schemeClr val="accent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endParaRPr>
          </a:p>
        </p:txBody>
      </p:sp>
      <p:sp>
        <p:nvSpPr>
          <p:cNvPr id="9" name="Rectangle 8"/>
          <p:cNvSpPr>
            <a:spLocks noChangeArrowheads="1"/>
          </p:cNvSpPr>
          <p:nvPr userDrawn="1"/>
        </p:nvSpPr>
        <p:spPr bwMode="auto">
          <a:xfrm>
            <a:off x="5470696" y="878505"/>
            <a:ext cx="2193646" cy="77748"/>
          </a:xfrm>
          <a:prstGeom prst="rect">
            <a:avLst/>
          </a:prstGeom>
          <a:solidFill>
            <a:srgbClr val="F8BF5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endParaRPr>
          </a:p>
        </p:txBody>
      </p:sp>
      <p:sp>
        <p:nvSpPr>
          <p:cNvPr id="10" name="Rectangle 9"/>
          <p:cNvSpPr>
            <a:spLocks noChangeArrowheads="1"/>
          </p:cNvSpPr>
          <p:nvPr userDrawn="1"/>
        </p:nvSpPr>
        <p:spPr bwMode="auto">
          <a:xfrm>
            <a:off x="8254836" y="878505"/>
            <a:ext cx="889164" cy="77748"/>
          </a:xfrm>
          <a:prstGeom prst="rect">
            <a:avLst/>
          </a:prstGeom>
          <a:solidFill>
            <a:schemeClr val="accent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endParaRPr>
          </a:p>
        </p:txBody>
      </p:sp>
      <p:sp>
        <p:nvSpPr>
          <p:cNvPr id="18" name="Rectangle 17"/>
          <p:cNvSpPr>
            <a:spLocks noChangeArrowheads="1"/>
          </p:cNvSpPr>
          <p:nvPr userDrawn="1"/>
        </p:nvSpPr>
        <p:spPr bwMode="auto">
          <a:xfrm>
            <a:off x="7054385" y="878505"/>
            <a:ext cx="1219913" cy="77748"/>
          </a:xfrm>
          <a:prstGeom prst="rect">
            <a:avLst/>
          </a:prstGeom>
          <a:solidFill>
            <a:schemeClr val="tx2"/>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endParaRPr>
          </a:p>
        </p:txBody>
      </p:sp>
      <p:sp>
        <p:nvSpPr>
          <p:cNvPr id="19" name="Rectangle 18"/>
          <p:cNvSpPr>
            <a:spLocks noChangeArrowheads="1"/>
          </p:cNvSpPr>
          <p:nvPr userDrawn="1"/>
        </p:nvSpPr>
        <p:spPr bwMode="auto">
          <a:xfrm>
            <a:off x="8274298" y="878505"/>
            <a:ext cx="869703" cy="77748"/>
          </a:xfrm>
          <a:prstGeom prst="rect">
            <a:avLst/>
          </a:prstGeom>
          <a:solidFill>
            <a:schemeClr val="bg1">
              <a:lumMod val="85000"/>
            </a:schemeClr>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endParaRPr>
          </a:p>
        </p:txBody>
      </p:sp>
    </p:spTree>
    <p:extLst>
      <p:ext uri="{BB962C8B-B14F-4D97-AF65-F5344CB8AC3E}">
        <p14:creationId xmlns:p14="http://schemas.microsoft.com/office/powerpoint/2010/main" val="147886749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0911"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7232733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1935"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Content Placeholder 2"/>
          <p:cNvSpPr>
            <a:spLocks noGrp="1"/>
          </p:cNvSpPr>
          <p:nvPr>
            <p:ph idx="1"/>
          </p:nvPr>
        </p:nvSpPr>
        <p:spPr>
          <a:xfrm>
            <a:off x="173829" y="1142357"/>
            <a:ext cx="8754413" cy="5175176"/>
          </a:xfrm>
        </p:spPr>
        <p:txBody>
          <a:bodyPr>
            <a:noAutofit/>
          </a:bodyPr>
          <a:lstStyle>
            <a:lvl1pPr>
              <a:buClr>
                <a:schemeClr val="tx2"/>
              </a:buClr>
              <a:defRPr sz="1600">
                <a:solidFill>
                  <a:schemeClr val="tx1"/>
                </a:solidFill>
                <a:latin typeface="Arial" panose="020B0604020202020204" pitchFamily="34" charset="0"/>
                <a:cs typeface="Arial" panose="020B0604020202020204" pitchFamily="34" charset="0"/>
              </a:defRPr>
            </a:lvl1pPr>
            <a:lvl2pPr marL="512763" indent="-168275">
              <a:buClr>
                <a:schemeClr val="tx2"/>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747713" indent="-227013">
              <a:buClr>
                <a:schemeClr val="tx2"/>
              </a:buClr>
              <a:buSzPct val="120000"/>
              <a:buFont typeface="Arial" panose="020B0604020202020204" pitchFamily="34" charset="0"/>
              <a:buChar char="▫"/>
              <a:tabLst/>
              <a:defRPr sz="1600">
                <a:solidFill>
                  <a:schemeClr val="tx1"/>
                </a:solidFill>
                <a:latin typeface="Arial" panose="020B0604020202020204" pitchFamily="34" charset="0"/>
                <a:cs typeface="Arial" panose="020B0604020202020204" pitchFamily="34" charset="0"/>
              </a:defRPr>
            </a:lvl3pPr>
            <a:lvl4pPr>
              <a:buClr>
                <a:schemeClr val="tx2"/>
              </a:buClr>
              <a:defRPr sz="1600">
                <a:solidFill>
                  <a:schemeClr val="tx1"/>
                </a:solidFill>
                <a:latin typeface="Arial" panose="020B0604020202020204" pitchFamily="34" charset="0"/>
                <a:cs typeface="Arial" panose="020B0604020202020204" pitchFamily="34" charset="0"/>
              </a:defRPr>
            </a:lvl4pPr>
            <a:lvl5pPr>
              <a:buClr>
                <a:schemeClr val="tx2"/>
              </a:buClr>
              <a:defRPr sz="1600">
                <a:solidFill>
                  <a:schemeClr val="tx1"/>
                </a:solidFill>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itle 13"/>
          <p:cNvSpPr>
            <a:spLocks noGrp="1"/>
          </p:cNvSpPr>
          <p:nvPr>
            <p:ph type="title"/>
          </p:nvPr>
        </p:nvSpPr>
        <p:spPr>
          <a:xfrm>
            <a:off x="173829" y="155576"/>
            <a:ext cx="8752621" cy="634999"/>
          </a:xfrm>
        </p:spPr>
        <p:txBody>
          <a:bodyPr/>
          <a:lstStyle>
            <a:lvl1pPr>
              <a:defRPr>
                <a:solidFill>
                  <a:schemeClr val="tx2"/>
                </a:solidFill>
              </a:defRPr>
            </a:lvl1pPr>
          </a:lstStyle>
          <a:p>
            <a:r>
              <a:rPr lang="en-US" dirty="0" smtClean="0"/>
              <a:t>Click to edit Master title style</a:t>
            </a:r>
            <a:endParaRPr lang="en-US" dirty="0"/>
          </a:p>
        </p:txBody>
      </p:sp>
      <p:sp>
        <p:nvSpPr>
          <p:cNvPr id="11" name="Rectangle 10"/>
          <p:cNvSpPr>
            <a:spLocks noChangeArrowheads="1"/>
          </p:cNvSpPr>
          <p:nvPr userDrawn="1"/>
        </p:nvSpPr>
        <p:spPr bwMode="auto">
          <a:xfrm>
            <a:off x="0" y="878505"/>
            <a:ext cx="9148859" cy="77748"/>
          </a:xfrm>
          <a:prstGeom prst="rect">
            <a:avLst/>
          </a:prstGeom>
          <a:solidFill>
            <a:schemeClr val="accent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a:defRPr/>
            </a:pPr>
            <a:endParaRPr lang="en-US" dirty="0">
              <a:solidFill>
                <a:srgbClr val="FFFFFF"/>
              </a:solidFill>
            </a:endParaRPr>
          </a:p>
        </p:txBody>
      </p:sp>
      <p:sp>
        <p:nvSpPr>
          <p:cNvPr id="9" name="Rectangle 8"/>
          <p:cNvSpPr>
            <a:spLocks noChangeArrowheads="1"/>
          </p:cNvSpPr>
          <p:nvPr userDrawn="1"/>
        </p:nvSpPr>
        <p:spPr bwMode="auto">
          <a:xfrm>
            <a:off x="5470696" y="878505"/>
            <a:ext cx="2193646" cy="77748"/>
          </a:xfrm>
          <a:prstGeom prst="rect">
            <a:avLst/>
          </a:prstGeom>
          <a:solidFill>
            <a:srgbClr val="F8BF5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a:defRPr/>
            </a:pPr>
            <a:endParaRPr lang="en-US" dirty="0">
              <a:solidFill>
                <a:srgbClr val="FFFFFF"/>
              </a:solidFill>
            </a:endParaRPr>
          </a:p>
        </p:txBody>
      </p:sp>
      <p:sp>
        <p:nvSpPr>
          <p:cNvPr id="10" name="Rectangle 9"/>
          <p:cNvSpPr>
            <a:spLocks noChangeArrowheads="1"/>
          </p:cNvSpPr>
          <p:nvPr userDrawn="1"/>
        </p:nvSpPr>
        <p:spPr bwMode="auto">
          <a:xfrm>
            <a:off x="8254836" y="878505"/>
            <a:ext cx="889164" cy="77748"/>
          </a:xfrm>
          <a:prstGeom prst="rect">
            <a:avLst/>
          </a:prstGeom>
          <a:solidFill>
            <a:schemeClr val="accent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a:defRPr/>
            </a:pPr>
            <a:endParaRPr lang="en-US" dirty="0">
              <a:solidFill>
                <a:srgbClr val="FFFFFF"/>
              </a:solidFill>
            </a:endParaRPr>
          </a:p>
        </p:txBody>
      </p:sp>
      <p:sp>
        <p:nvSpPr>
          <p:cNvPr id="18" name="Rectangle 17"/>
          <p:cNvSpPr>
            <a:spLocks noChangeArrowheads="1"/>
          </p:cNvSpPr>
          <p:nvPr userDrawn="1"/>
        </p:nvSpPr>
        <p:spPr bwMode="auto">
          <a:xfrm>
            <a:off x="7054385" y="878505"/>
            <a:ext cx="1219913" cy="77748"/>
          </a:xfrm>
          <a:prstGeom prst="rect">
            <a:avLst/>
          </a:prstGeom>
          <a:solidFill>
            <a:schemeClr val="tx2"/>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a:defRPr/>
            </a:pPr>
            <a:endParaRPr lang="en-US" dirty="0">
              <a:solidFill>
                <a:srgbClr val="FFFFFF"/>
              </a:solidFill>
            </a:endParaRPr>
          </a:p>
        </p:txBody>
      </p:sp>
      <p:sp>
        <p:nvSpPr>
          <p:cNvPr id="19" name="Rectangle 18"/>
          <p:cNvSpPr>
            <a:spLocks noChangeArrowheads="1"/>
          </p:cNvSpPr>
          <p:nvPr userDrawn="1"/>
        </p:nvSpPr>
        <p:spPr bwMode="auto">
          <a:xfrm>
            <a:off x="8274298" y="878505"/>
            <a:ext cx="869703" cy="77748"/>
          </a:xfrm>
          <a:prstGeom prst="rect">
            <a:avLst/>
          </a:prstGeom>
          <a:solidFill>
            <a:schemeClr val="bg1">
              <a:lumMod val="85000"/>
            </a:schemeClr>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a:defRPr/>
            </a:pPr>
            <a:endParaRPr lang="en-US" dirty="0">
              <a:solidFill>
                <a:srgbClr val="FFFFFF"/>
              </a:solidFill>
            </a:endParaRPr>
          </a:p>
        </p:txBody>
      </p:sp>
    </p:spTree>
    <p:extLst>
      <p:ext uri="{BB962C8B-B14F-4D97-AF65-F5344CB8AC3E}">
        <p14:creationId xmlns:p14="http://schemas.microsoft.com/office/powerpoint/2010/main" val="428996018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oleObject" Target="../embeddings/oleObject1.bin"/><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ags" Target="../tags/tag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vmlDrawing" Target="../drawings/vmlDrawing1.vml"/><Relationship Id="rId5" Type="http://schemas.openxmlformats.org/officeDocument/2006/relationships/slideLayout" Target="../slideLayouts/slideLayout10.xml"/><Relationship Id="rId15" Type="http://schemas.openxmlformats.org/officeDocument/2006/relationships/image" Target="../media/image7.png"/><Relationship Id="rId10" Type="http://schemas.openxmlformats.org/officeDocument/2006/relationships/theme" Target="../theme/theme2.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image" Target="../media/image6.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Rectangle 4"/>
          <p:cNvSpPr/>
          <p:nvPr userDrawn="1"/>
        </p:nvSpPr>
        <p:spPr>
          <a:xfrm>
            <a:off x="-1" y="6428097"/>
            <a:ext cx="9144000" cy="429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175621" y="155576"/>
            <a:ext cx="8749303" cy="634999"/>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75622" y="1146379"/>
            <a:ext cx="8749302" cy="5213324"/>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a:spLocks noChangeArrowheads="1"/>
          </p:cNvSpPr>
          <p:nvPr userDrawn="1"/>
        </p:nvSpPr>
        <p:spPr bwMode="auto">
          <a:xfrm>
            <a:off x="0" y="878505"/>
            <a:ext cx="9148859" cy="77748"/>
          </a:xfrm>
          <a:prstGeom prst="rect">
            <a:avLst/>
          </a:prstGeom>
          <a:solidFill>
            <a:schemeClr val="accent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9" name="Rectangle 8"/>
          <p:cNvSpPr>
            <a:spLocks noChangeArrowheads="1"/>
          </p:cNvSpPr>
          <p:nvPr userDrawn="1"/>
        </p:nvSpPr>
        <p:spPr bwMode="auto">
          <a:xfrm>
            <a:off x="5470696" y="878505"/>
            <a:ext cx="2193646" cy="77748"/>
          </a:xfrm>
          <a:prstGeom prst="rect">
            <a:avLst/>
          </a:prstGeom>
          <a:solidFill>
            <a:srgbClr val="F8BF5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0" name="Rectangle 9"/>
          <p:cNvSpPr>
            <a:spLocks noChangeArrowheads="1"/>
          </p:cNvSpPr>
          <p:nvPr userDrawn="1"/>
        </p:nvSpPr>
        <p:spPr bwMode="auto">
          <a:xfrm>
            <a:off x="8254836" y="878505"/>
            <a:ext cx="889164" cy="77748"/>
          </a:xfrm>
          <a:prstGeom prst="rect">
            <a:avLst/>
          </a:prstGeom>
          <a:solidFill>
            <a:schemeClr val="accent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1" name="Rectangle 10"/>
          <p:cNvSpPr>
            <a:spLocks noChangeArrowheads="1"/>
          </p:cNvSpPr>
          <p:nvPr userDrawn="1"/>
        </p:nvSpPr>
        <p:spPr bwMode="auto">
          <a:xfrm>
            <a:off x="7054385" y="878505"/>
            <a:ext cx="1219913" cy="77748"/>
          </a:xfrm>
          <a:prstGeom prst="rect">
            <a:avLst/>
          </a:prstGeom>
          <a:solidFill>
            <a:schemeClr val="tx2"/>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2" name="Rectangle 11"/>
          <p:cNvSpPr>
            <a:spLocks noChangeArrowheads="1"/>
          </p:cNvSpPr>
          <p:nvPr userDrawn="1"/>
        </p:nvSpPr>
        <p:spPr bwMode="auto">
          <a:xfrm>
            <a:off x="8274298" y="878505"/>
            <a:ext cx="869703" cy="77748"/>
          </a:xfrm>
          <a:prstGeom prst="rect">
            <a:avLst/>
          </a:prstGeom>
          <a:solidFill>
            <a:schemeClr val="bg1">
              <a:lumMod val="85000"/>
            </a:schemeClr>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4" name="TextBox 3"/>
          <p:cNvSpPr txBox="1"/>
          <p:nvPr userDrawn="1"/>
        </p:nvSpPr>
        <p:spPr>
          <a:xfrm>
            <a:off x="8510955" y="6536954"/>
            <a:ext cx="633046" cy="230832"/>
          </a:xfrm>
          <a:prstGeom prst="rect">
            <a:avLst/>
          </a:prstGeom>
          <a:noFill/>
        </p:spPr>
        <p:txBody>
          <a:bodyPr wrap="square" rtlCol="0">
            <a:spAutoFit/>
          </a:bodyPr>
          <a:lstStyle/>
          <a:p>
            <a:pPr marL="0" indent="0" algn="r">
              <a:buFont typeface="Wingdings" panose="05000000000000000000" pitchFamily="2" charset="2"/>
              <a:buNone/>
            </a:pPr>
            <a:fld id="{875E1BC9-AFED-45F7-883E-56D4DC3C4571}" type="slidenum">
              <a:rPr lang="en-US" sz="900" smtClean="0">
                <a:solidFill>
                  <a:schemeClr val="bg1"/>
                </a:solidFill>
                <a:latin typeface="Arial" panose="020B0604020202020204" pitchFamily="34" charset="0"/>
                <a:cs typeface="Arial" panose="020B0604020202020204" pitchFamily="34" charset="0"/>
              </a:rPr>
              <a:pPr marL="0" indent="0" algn="r">
                <a:buFont typeface="Wingdings" panose="05000000000000000000" pitchFamily="2" charset="2"/>
                <a:buNone/>
              </a:pPr>
              <a:t>‹#›</a:t>
            </a:fld>
            <a:endParaRPr lang="en-US" sz="900" dirty="0" smtClean="0">
              <a:solidFill>
                <a:schemeClr val="bg1"/>
              </a:solidFill>
              <a:latin typeface="Arial" panose="020B0604020202020204" pitchFamily="34" charset="0"/>
              <a:cs typeface="Arial" panose="020B0604020202020204" pitchFamily="34" charset="0"/>
            </a:endParaRPr>
          </a:p>
        </p:txBody>
      </p:sp>
      <p:pic>
        <p:nvPicPr>
          <p:cNvPr id="6" name="Picture 5"/>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912619" y="6480094"/>
            <a:ext cx="744364" cy="318877"/>
          </a:xfrm>
          <a:prstGeom prst="rect">
            <a:avLst/>
          </a:prstGeom>
        </p:spPr>
      </p:pic>
    </p:spTree>
    <p:extLst>
      <p:ext uri="{BB962C8B-B14F-4D97-AF65-F5344CB8AC3E}">
        <p14:creationId xmlns:p14="http://schemas.microsoft.com/office/powerpoint/2010/main" val="2963243838"/>
      </p:ext>
    </p:extLst>
  </p:cSld>
  <p:clrMap bg1="lt1" tx1="dk1" bg2="lt2" tx2="dk2" accent1="accent1" accent2="accent2" accent3="accent3" accent4="accent4" accent5="accent5" accent6="accent6" hlink="hlink" folHlink="folHlink"/>
  <p:sldLayoutIdLst>
    <p:sldLayoutId id="2147483790" r:id="rId1"/>
    <p:sldLayoutId id="2147483794" r:id="rId2"/>
    <p:sldLayoutId id="2147483788" r:id="rId3"/>
    <p:sldLayoutId id="2147483793" r:id="rId4"/>
    <p:sldLayoutId id="2147483795" r:id="rId5"/>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1900" b="1" kern="1200">
          <a:solidFill>
            <a:schemeClr val="tx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tx2"/>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1pPr>
      <a:lvl2pPr marL="514350" indent="-17145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739775" indent="-225425" algn="l" defTabSz="914400" rtl="0" eaLnBrk="1" latinLnBrk="0" hangingPunct="1">
        <a:lnSpc>
          <a:spcPct val="90000"/>
        </a:lnSpc>
        <a:spcBef>
          <a:spcPts val="500"/>
        </a:spcBef>
        <a:buClr>
          <a:schemeClr val="tx2"/>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3pPr>
      <a:lvl4pPr marL="1143000" indent="-228600" algn="l" defTabSz="914400" rtl="0" eaLnBrk="1" latinLnBrk="0" hangingPunct="1">
        <a:lnSpc>
          <a:spcPct val="90000"/>
        </a:lnSpc>
        <a:spcBef>
          <a:spcPts val="500"/>
        </a:spcBef>
        <a:buClr>
          <a:schemeClr val="tx2"/>
        </a:buClr>
        <a:buFont typeface="Arial" panose="020B0604020202020204" pitchFamily="34" charset="0"/>
        <a:buChar char="̶"/>
        <a:tabLst/>
        <a:defRPr sz="1600" kern="1200">
          <a:solidFill>
            <a:schemeClr val="tx1"/>
          </a:solidFill>
          <a:latin typeface="Arial" panose="020B0604020202020204" pitchFamily="34" charset="0"/>
          <a:ea typeface="+mn-ea"/>
          <a:cs typeface="Arial" panose="020B0604020202020204" pitchFamily="34" charset="0"/>
        </a:defRPr>
      </a:lvl4pPr>
      <a:lvl5pPr marL="13716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2"/>
            </p:custDataLst>
            <p:extLst>
              <p:ext uri="{D42A27DB-BD31-4B8C-83A1-F6EECF244321}">
                <p14:modId xmlns:p14="http://schemas.microsoft.com/office/powerpoint/2010/main" val="50431516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8863" name="think-cell Slide" r:id="rId13" imgW="270" imgH="270" progId="TCLayout.ActiveDocument.1">
                  <p:embed/>
                </p:oleObj>
              </mc:Choice>
              <mc:Fallback>
                <p:oleObj name="think-cell Slide" r:id="rId13" imgW="270" imgH="270" progId="TCLayout.ActiveDocument.1">
                  <p:embed/>
                  <p:pic>
                    <p:nvPicPr>
                      <p:cNvPr id="0" name=""/>
                      <p:cNvPicPr/>
                      <p:nvPr/>
                    </p:nvPicPr>
                    <p:blipFill>
                      <a:blip r:embed="rId14"/>
                      <a:stretch>
                        <a:fillRect/>
                      </a:stretch>
                    </p:blipFill>
                    <p:spPr>
                      <a:xfrm>
                        <a:off x="1588" y="1588"/>
                        <a:ext cx="1587" cy="1587"/>
                      </a:xfrm>
                      <a:prstGeom prst="rect">
                        <a:avLst/>
                      </a:prstGeom>
                    </p:spPr>
                  </p:pic>
                </p:oleObj>
              </mc:Fallback>
            </mc:AlternateContent>
          </a:graphicData>
        </a:graphic>
      </p:graphicFrame>
      <p:sp>
        <p:nvSpPr>
          <p:cNvPr id="5" name="Rectangle 4"/>
          <p:cNvSpPr/>
          <p:nvPr userDrawn="1"/>
        </p:nvSpPr>
        <p:spPr>
          <a:xfrm>
            <a:off x="-1" y="6428097"/>
            <a:ext cx="9144000" cy="429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Placeholder 1"/>
          <p:cNvSpPr>
            <a:spLocks noGrp="1"/>
          </p:cNvSpPr>
          <p:nvPr>
            <p:ph type="title"/>
          </p:nvPr>
        </p:nvSpPr>
        <p:spPr>
          <a:xfrm>
            <a:off x="175621" y="155576"/>
            <a:ext cx="8749303" cy="634999"/>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75622" y="1146379"/>
            <a:ext cx="8749302" cy="5213324"/>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a:spLocks noChangeArrowheads="1"/>
          </p:cNvSpPr>
          <p:nvPr userDrawn="1"/>
        </p:nvSpPr>
        <p:spPr bwMode="auto">
          <a:xfrm>
            <a:off x="0" y="878505"/>
            <a:ext cx="9148859" cy="77748"/>
          </a:xfrm>
          <a:prstGeom prst="rect">
            <a:avLst/>
          </a:prstGeom>
          <a:solidFill>
            <a:srgbClr val="6283C2"/>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endParaRPr>
          </a:p>
        </p:txBody>
      </p:sp>
      <p:pic>
        <p:nvPicPr>
          <p:cNvPr id="8" name="Picture 7"/>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7441821" y="6543027"/>
            <a:ext cx="1182687" cy="271437"/>
          </a:xfrm>
          <a:prstGeom prst="rect">
            <a:avLst/>
          </a:prstGeom>
        </p:spPr>
      </p:pic>
      <p:sp>
        <p:nvSpPr>
          <p:cNvPr id="9" name="Rectangle 8"/>
          <p:cNvSpPr>
            <a:spLocks noChangeArrowheads="1"/>
          </p:cNvSpPr>
          <p:nvPr userDrawn="1"/>
        </p:nvSpPr>
        <p:spPr bwMode="auto">
          <a:xfrm>
            <a:off x="5470696" y="878505"/>
            <a:ext cx="2193646" cy="77748"/>
          </a:xfrm>
          <a:prstGeom prst="rect">
            <a:avLst/>
          </a:prstGeom>
          <a:solidFill>
            <a:srgbClr val="F8BF5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endParaRPr>
          </a:p>
        </p:txBody>
      </p:sp>
      <p:sp>
        <p:nvSpPr>
          <p:cNvPr id="10" name="Rectangle 9"/>
          <p:cNvSpPr>
            <a:spLocks noChangeArrowheads="1"/>
          </p:cNvSpPr>
          <p:nvPr userDrawn="1"/>
        </p:nvSpPr>
        <p:spPr bwMode="auto">
          <a:xfrm>
            <a:off x="8254836" y="878505"/>
            <a:ext cx="889164" cy="77748"/>
          </a:xfrm>
          <a:prstGeom prst="rect">
            <a:avLst/>
          </a:prstGeom>
          <a:solidFill>
            <a:schemeClr val="accent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endParaRPr>
          </a:p>
        </p:txBody>
      </p:sp>
      <p:sp>
        <p:nvSpPr>
          <p:cNvPr id="11" name="Rectangle 10"/>
          <p:cNvSpPr>
            <a:spLocks noChangeArrowheads="1"/>
          </p:cNvSpPr>
          <p:nvPr userDrawn="1"/>
        </p:nvSpPr>
        <p:spPr bwMode="auto">
          <a:xfrm>
            <a:off x="7054385" y="878505"/>
            <a:ext cx="1219913" cy="77748"/>
          </a:xfrm>
          <a:prstGeom prst="rect">
            <a:avLst/>
          </a:prstGeom>
          <a:solidFill>
            <a:schemeClr val="tx2"/>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endParaRPr>
          </a:p>
        </p:txBody>
      </p:sp>
      <p:sp>
        <p:nvSpPr>
          <p:cNvPr id="12" name="Rectangle 11"/>
          <p:cNvSpPr>
            <a:spLocks noChangeArrowheads="1"/>
          </p:cNvSpPr>
          <p:nvPr userDrawn="1"/>
        </p:nvSpPr>
        <p:spPr bwMode="auto">
          <a:xfrm>
            <a:off x="8274298" y="878505"/>
            <a:ext cx="869703" cy="77748"/>
          </a:xfrm>
          <a:prstGeom prst="rect">
            <a:avLst/>
          </a:prstGeom>
          <a:solidFill>
            <a:srgbClr val="D9D9D9"/>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endParaRPr>
          </a:p>
        </p:txBody>
      </p:sp>
      <p:sp>
        <p:nvSpPr>
          <p:cNvPr id="4" name="TextBox 3"/>
          <p:cNvSpPr txBox="1"/>
          <p:nvPr userDrawn="1"/>
        </p:nvSpPr>
        <p:spPr>
          <a:xfrm>
            <a:off x="8510955" y="6536954"/>
            <a:ext cx="633046" cy="230832"/>
          </a:xfrm>
          <a:prstGeom prst="rect">
            <a:avLst/>
          </a:prstGeom>
          <a:noFill/>
        </p:spPr>
        <p:txBody>
          <a:bodyPr wrap="square" rtlCol="0">
            <a:spAutoFit/>
          </a:bodyPr>
          <a:lstStyle/>
          <a:p>
            <a:pPr algn="r">
              <a:buFont typeface="Wingdings" panose="05000000000000000000" pitchFamily="2" charset="2"/>
              <a:buNone/>
            </a:pPr>
            <a:fld id="{875E1BC9-AFED-45F7-883E-56D4DC3C4571}" type="slidenum">
              <a:rPr lang="en-US" sz="900" smtClean="0">
                <a:solidFill>
                  <a:srgbClr val="FFFFFF"/>
                </a:solidFill>
                <a:latin typeface="Arial" panose="020B0604020202020204" pitchFamily="34" charset="0"/>
                <a:cs typeface="Arial" panose="020B0604020202020204" pitchFamily="34" charset="0"/>
              </a:rPr>
              <a:pPr algn="r">
                <a:buFont typeface="Wingdings" panose="05000000000000000000" pitchFamily="2" charset="2"/>
                <a:buNone/>
              </a:pPr>
              <a:t>‹#›</a:t>
            </a:fld>
            <a:endParaRPr lang="en-US" sz="900" dirty="0" smtClean="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0077229"/>
      </p:ext>
    </p:extLst>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3" r:id="rId4"/>
    <p:sldLayoutId id="2147483874" r:id="rId5"/>
    <p:sldLayoutId id="2147483875" r:id="rId6"/>
    <p:sldLayoutId id="2147483876" r:id="rId7"/>
    <p:sldLayoutId id="2147483879" r:id="rId8"/>
    <p:sldLayoutId id="2147483880"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1900" b="1" kern="1200">
          <a:solidFill>
            <a:schemeClr val="tx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tx2"/>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1pPr>
      <a:lvl2pPr marL="514350" indent="-17145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739775" indent="-225425" algn="l" defTabSz="914400" rtl="0" eaLnBrk="1" latinLnBrk="0" hangingPunct="1">
        <a:lnSpc>
          <a:spcPct val="90000"/>
        </a:lnSpc>
        <a:spcBef>
          <a:spcPts val="500"/>
        </a:spcBef>
        <a:buClr>
          <a:schemeClr val="tx2"/>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3pPr>
      <a:lvl4pPr marL="1143000" indent="-228600" algn="l" defTabSz="914400" rtl="0" eaLnBrk="1" latinLnBrk="0" hangingPunct="1">
        <a:lnSpc>
          <a:spcPct val="90000"/>
        </a:lnSpc>
        <a:spcBef>
          <a:spcPts val="500"/>
        </a:spcBef>
        <a:buClr>
          <a:schemeClr val="tx2"/>
        </a:buClr>
        <a:buFont typeface="Arial" panose="020B0604020202020204" pitchFamily="34" charset="0"/>
        <a:buChar char="̶"/>
        <a:tabLst/>
        <a:defRPr sz="1600" kern="1200">
          <a:solidFill>
            <a:schemeClr val="tx1"/>
          </a:solidFill>
          <a:latin typeface="Arial" panose="020B0604020202020204" pitchFamily="34" charset="0"/>
          <a:ea typeface="+mn-ea"/>
          <a:cs typeface="Arial" panose="020B0604020202020204" pitchFamily="34" charset="0"/>
        </a:defRPr>
      </a:lvl4pPr>
      <a:lvl5pPr marL="13716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hyperlink" Target="mailto:privacyofficer@bmc.org" TargetMode="External"/><Relationship Id="rId2" Type="http://schemas.openxmlformats.org/officeDocument/2006/relationships/notesSlide" Target="../notesSlides/notesSlide2.xml"/><Relationship Id="rId1" Type="http://schemas.openxmlformats.org/officeDocument/2006/relationships/slideLayout" Target="../slideLayouts/slideLayout9.xml"/><Relationship Id="rId5" Type="http://schemas.openxmlformats.org/officeDocument/2006/relationships/hyperlink" Target="https://www.bumc.bu.edu/ohra/hrpp-policies/hrpp-policies-procedures/#9.7.2" TargetMode="External"/><Relationship Id="rId4" Type="http://schemas.openxmlformats.org/officeDocument/2006/relationships/hyperlink" Target="mailto:buinfosec@bu.edu"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hyperlink" Target="mailto:Fanny.Ennever@bmc.org" TargetMode="External"/><Relationship Id="rId2" Type="http://schemas.openxmlformats.org/officeDocument/2006/relationships/hyperlink" Target="mailto:privacyofficer@bmc.org" TargetMode="External"/><Relationship Id="rId1" Type="http://schemas.openxmlformats.org/officeDocument/2006/relationships/slideLayout" Target="../slideLayouts/slideLayout10.xml"/><Relationship Id="rId4" Type="http://schemas.openxmlformats.org/officeDocument/2006/relationships/hyperlink" Target="mailto:Seraphina.Rasmussen@bmc.or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hyperlink" Target="https://www.bu.edu/researchsupport/forms-policies/boston-medical-center-policy-significant-financial-conflicts-of-interest-in-the-conduct-of-research/" TargetMode="External"/><Relationship Id="rId7" Type="http://schemas.openxmlformats.org/officeDocument/2006/relationships/hyperlink" Target="http://www.bumc.bu.edu/ohra/hrpp-policies/hrpp-policies-procedures/#SFIRR" TargetMode="External"/><Relationship Id="rId2" Type="http://schemas.openxmlformats.org/officeDocument/2006/relationships/hyperlink" Target="http://mybmc.org/" TargetMode="External"/><Relationship Id="rId1" Type="http://schemas.openxmlformats.org/officeDocument/2006/relationships/slideLayout" Target="../slideLayouts/slideLayout9.xml"/><Relationship Id="rId6" Type="http://schemas.openxmlformats.org/officeDocument/2006/relationships/hyperlink" Target="http://www.bumc.bu.edu/ohra/hrpp-policies/hrpp-policies-procedures/#SFI" TargetMode="External"/><Relationship Id="rId5" Type="http://schemas.openxmlformats.org/officeDocument/2006/relationships/hyperlink" Target="https://www.bu.edu/researchsupport/compliance/conflicts-of-interest/" TargetMode="External"/><Relationship Id="rId4" Type="http://schemas.openxmlformats.org/officeDocument/2006/relationships/hyperlink" Target="https://share.bu.edu/sites/fcoi/Pages/Default.aspx"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hyperlink" Target="mailto:COI-Compliance@bmc.org" TargetMode="Externa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05874" y="3105356"/>
            <a:ext cx="5844789" cy="502445"/>
          </a:xfrm>
        </p:spPr>
        <p:txBody>
          <a:bodyPr/>
          <a:lstStyle/>
          <a:p>
            <a:r>
              <a:rPr lang="en-US" altLang="en-US" sz="2800" dirty="0"/>
              <a:t>Research Administrator </a:t>
            </a:r>
            <a:r>
              <a:rPr lang="en-US" altLang="en-US" sz="2800" dirty="0" smtClean="0"/>
              <a:t>Quarterly Meeting</a:t>
            </a:r>
            <a:endParaRPr lang="en-US" sz="2449" dirty="0"/>
          </a:p>
        </p:txBody>
      </p:sp>
      <p:sp>
        <p:nvSpPr>
          <p:cNvPr id="10" name="Subtitle 2"/>
          <p:cNvSpPr>
            <a:spLocks noGrp="1"/>
          </p:cNvSpPr>
          <p:nvPr>
            <p:ph type="subTitle" idx="1"/>
          </p:nvPr>
        </p:nvSpPr>
        <p:spPr>
          <a:xfrm>
            <a:off x="2605874" y="4405110"/>
            <a:ext cx="5036084" cy="286232"/>
          </a:xfrm>
        </p:spPr>
        <p:txBody>
          <a:bodyPr/>
          <a:lstStyle/>
          <a:p>
            <a:r>
              <a:rPr lang="en-US" sz="1400" dirty="0" smtClean="0">
                <a:solidFill>
                  <a:schemeClr val="tx2"/>
                </a:solidFill>
              </a:rPr>
              <a:t>Tuesday, September 10, 2019</a:t>
            </a:r>
            <a:endParaRPr lang="en-US" sz="1400" dirty="0">
              <a:solidFill>
                <a:schemeClr val="tx2"/>
              </a:solidFill>
            </a:endParaRPr>
          </a:p>
        </p:txBody>
      </p:sp>
    </p:spTree>
    <p:extLst>
      <p:ext uri="{BB962C8B-B14F-4D97-AF65-F5344CB8AC3E}">
        <p14:creationId xmlns:p14="http://schemas.microsoft.com/office/powerpoint/2010/main" val="29570280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b="1" dirty="0" smtClean="0"/>
              <a:t>INSPIR:</a:t>
            </a:r>
          </a:p>
          <a:p>
            <a:pPr marL="0" indent="0">
              <a:buNone/>
            </a:pPr>
            <a:endParaRPr lang="en-US" dirty="0"/>
          </a:p>
        </p:txBody>
      </p:sp>
      <p:sp>
        <p:nvSpPr>
          <p:cNvPr id="3" name="Title 2"/>
          <p:cNvSpPr>
            <a:spLocks noGrp="1"/>
          </p:cNvSpPr>
          <p:nvPr>
            <p:ph type="title"/>
          </p:nvPr>
        </p:nvSpPr>
        <p:spPr/>
        <p:txBody>
          <a:bodyPr/>
          <a:lstStyle/>
          <a:p>
            <a:r>
              <a:rPr lang="en-US" sz="2400" dirty="0" smtClean="0"/>
              <a:t>Confidentiality of Identifiable Data</a:t>
            </a:r>
            <a:r>
              <a:rPr lang="en-US" dirty="0" smtClean="0"/>
              <a:t>	</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686195956"/>
              </p:ext>
            </p:extLst>
          </p:nvPr>
        </p:nvGraphicFramePr>
        <p:xfrm>
          <a:off x="384314" y="1648839"/>
          <a:ext cx="7898296" cy="4521768"/>
        </p:xfrm>
        <a:graphic>
          <a:graphicData uri="http://schemas.openxmlformats.org/drawingml/2006/table">
            <a:tbl>
              <a:tblPr firstRow="1" firstCol="1" bandRow="1"/>
              <a:tblGrid>
                <a:gridCol w="7898296"/>
              </a:tblGrid>
              <a:tr h="0">
                <a:tc>
                  <a:txBody>
                    <a:bodyPr/>
                    <a:lstStyle/>
                    <a:p>
                      <a:pPr marL="0" marR="0">
                        <a:spcBef>
                          <a:spcPts val="0"/>
                        </a:spcBef>
                        <a:spcAft>
                          <a:spcPts val="0"/>
                        </a:spcAft>
                      </a:pPr>
                      <a:r>
                        <a:rPr lang="en-US" sz="1700" b="1" dirty="0">
                          <a:solidFill>
                            <a:srgbClr val="382D0A"/>
                          </a:solidFill>
                          <a:effectLst/>
                          <a:latin typeface="Verdana" panose="020B0604030504040204" pitchFamily="34" charset="0"/>
                          <a:ea typeface="Verdana" panose="020B0604030504040204" pitchFamily="34" charset="0"/>
                          <a:cs typeface="Verdana" panose="020B0604030504040204" pitchFamily="34" charset="0"/>
                        </a:rPr>
                        <a:t>9.2 Confidentiality of the Data</a:t>
                      </a:r>
                      <a:endParaRPr lang="en-US" sz="1700" dirty="0">
                        <a:effectLst/>
                        <a:latin typeface="Verdana" panose="020B0604030504040204" pitchFamily="34" charset="0"/>
                        <a:ea typeface="Verdana" panose="020B0604030504040204" pitchFamily="34" charset="0"/>
                        <a:cs typeface="Verdana" panose="020B0604030504040204" pitchFamily="34" charset="0"/>
                      </a:endParaRPr>
                    </a:p>
                  </a:txBody>
                  <a:tcPr marL="4722" marR="4722" marT="4722" marB="4722">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solidFill>
                      <a:srgbClr val="F2E0AB"/>
                    </a:solidFill>
                  </a:tcPr>
                </a:tc>
              </a:tr>
              <a:tr h="160556">
                <a:tc>
                  <a:txBody>
                    <a:bodyPr/>
                    <a:lstStyle/>
                    <a:p>
                      <a:pPr marL="457200" marR="0">
                        <a:spcBef>
                          <a:spcPts val="0"/>
                        </a:spcBef>
                        <a:spcAft>
                          <a:spcPts val="0"/>
                        </a:spcAft>
                      </a:pPr>
                      <a:r>
                        <a:rPr lang="en-US" sz="800" dirty="0">
                          <a:solidFill>
                            <a:srgbClr val="382D0A"/>
                          </a:solidFill>
                          <a:effectLst/>
                          <a:latin typeface="Verdana" panose="020B0604030504040204" pitchFamily="34" charset="0"/>
                          <a:ea typeface="Verdana" panose="020B0604030504040204" pitchFamily="34" charset="0"/>
                          <a:cs typeface="Verdana" panose="020B0604030504040204" pitchFamily="34" charset="0"/>
                        </a:rPr>
                        <a:t> </a:t>
                      </a:r>
                      <a:r>
                        <a:rPr lang="en-US" sz="800" dirty="0" smtClean="0">
                          <a:solidFill>
                            <a:srgbClr val="382D0A"/>
                          </a:solidFill>
                          <a:effectLst/>
                          <a:latin typeface="Verdana" panose="020B0604030504040204" pitchFamily="34" charset="0"/>
                          <a:ea typeface="Verdana" panose="020B0604030504040204" pitchFamily="34" charset="0"/>
                          <a:cs typeface="Verdana" panose="020B0604030504040204" pitchFamily="34" charset="0"/>
                        </a:rPr>
                        <a:t>In</a:t>
                      </a:r>
                      <a:r>
                        <a:rPr lang="en-US" sz="800" baseline="0" dirty="0" smtClean="0">
                          <a:solidFill>
                            <a:srgbClr val="382D0A"/>
                          </a:solidFill>
                          <a:effectLst/>
                          <a:latin typeface="Verdana" panose="020B0604030504040204" pitchFamily="34" charset="0"/>
                          <a:ea typeface="Verdana" panose="020B0604030504040204" pitchFamily="34" charset="0"/>
                          <a:cs typeface="Verdana" panose="020B0604030504040204" pitchFamily="34" charset="0"/>
                        </a:rPr>
                        <a:t> the section below, indicate how the study will ensure subject confidentiality and privacy on all study data/results, documents, CRFs, and</a:t>
                      </a:r>
                      <a:endParaRPr lang="en-US" sz="800" dirty="0">
                        <a:effectLst/>
                        <a:latin typeface="Verdana" panose="020B0604030504040204" pitchFamily="34" charset="0"/>
                        <a:ea typeface="Verdana" panose="020B0604030504040204" pitchFamily="34" charset="0"/>
                        <a:cs typeface="Verdana" panose="020B0604030504040204" pitchFamily="34" charset="0"/>
                      </a:endParaRPr>
                    </a:p>
                  </a:txBody>
                  <a:tcPr marL="4722" marR="4722" marT="4722" marB="4722">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tr>
              <a:tr h="160556">
                <a:tc>
                  <a:txBody>
                    <a:bodyPr/>
                    <a:lstStyle/>
                    <a:p>
                      <a:pPr marL="0" marR="0">
                        <a:spcBef>
                          <a:spcPts val="0"/>
                        </a:spcBef>
                        <a:spcAft>
                          <a:spcPts val="0"/>
                        </a:spcAft>
                      </a:pPr>
                      <a:r>
                        <a:rPr lang="en-US" sz="1700" b="1" dirty="0">
                          <a:solidFill>
                            <a:srgbClr val="382D0A"/>
                          </a:solidFill>
                          <a:effectLst/>
                          <a:latin typeface="Verdana" panose="020B0604030504040204" pitchFamily="34" charset="0"/>
                          <a:ea typeface="Verdana" panose="020B0604030504040204" pitchFamily="34" charset="0"/>
                          <a:cs typeface="Verdana" panose="020B0604030504040204" pitchFamily="34" charset="0"/>
                        </a:rPr>
                        <a:t>9.3 Release of </a:t>
                      </a:r>
                      <a:r>
                        <a:rPr lang="en-US" sz="1700" b="1" dirty="0" smtClean="0">
                          <a:solidFill>
                            <a:srgbClr val="382D0A"/>
                          </a:solidFill>
                          <a:effectLst/>
                          <a:latin typeface="Verdana" panose="020B0604030504040204" pitchFamily="34" charset="0"/>
                          <a:ea typeface="Verdana" panose="020B0604030504040204" pitchFamily="34" charset="0"/>
                          <a:cs typeface="Verdana" panose="020B0604030504040204" pitchFamily="34" charset="0"/>
                        </a:rPr>
                        <a:t>identifiable </a:t>
                      </a:r>
                      <a:r>
                        <a:rPr lang="en-US" sz="1700" b="1" dirty="0">
                          <a:solidFill>
                            <a:srgbClr val="382D0A"/>
                          </a:solidFill>
                          <a:effectLst/>
                          <a:latin typeface="Verdana" panose="020B0604030504040204" pitchFamily="34" charset="0"/>
                          <a:ea typeface="Verdana" panose="020B0604030504040204" pitchFamily="34" charset="0"/>
                          <a:cs typeface="Verdana" panose="020B0604030504040204" pitchFamily="34" charset="0"/>
                        </a:rPr>
                        <a:t>data</a:t>
                      </a:r>
                      <a:endParaRPr lang="en-US" sz="1700" dirty="0">
                        <a:effectLst/>
                        <a:latin typeface="Verdana" panose="020B0604030504040204" pitchFamily="34" charset="0"/>
                        <a:ea typeface="Verdana" panose="020B0604030504040204" pitchFamily="34" charset="0"/>
                        <a:cs typeface="Verdana" panose="020B0604030504040204" pitchFamily="34" charset="0"/>
                      </a:endParaRPr>
                    </a:p>
                  </a:txBody>
                  <a:tcPr marL="4722" marR="4722" marT="4722" marB="4722">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solidFill>
                      <a:srgbClr val="F2E0AB"/>
                    </a:solidFill>
                  </a:tcPr>
                </a:tc>
              </a:tr>
              <a:tr h="2437629">
                <a:tc>
                  <a:txBody>
                    <a:bodyPr/>
                    <a:lstStyle/>
                    <a:p>
                      <a:pPr marL="91440" marR="0" lvl="0">
                        <a:spcBef>
                          <a:spcPts val="0"/>
                        </a:spcBef>
                        <a:spcAft>
                          <a:spcPts val="0"/>
                        </a:spcAft>
                      </a:pPr>
                      <a:r>
                        <a:rPr lang="en-US" sz="1700" dirty="0" smtClean="0">
                          <a:solidFill>
                            <a:srgbClr val="382D0A"/>
                          </a:solidFill>
                          <a:effectLst/>
                          <a:latin typeface="Verdana" panose="020B0604030504040204" pitchFamily="34" charset="0"/>
                          <a:ea typeface="Verdana" panose="020B0604030504040204" pitchFamily="34" charset="0"/>
                          <a:cs typeface="Verdana" panose="020B0604030504040204" pitchFamily="34" charset="0"/>
                        </a:rPr>
                        <a:t>Do </a:t>
                      </a:r>
                      <a:r>
                        <a:rPr lang="en-US" sz="1700" dirty="0">
                          <a:solidFill>
                            <a:srgbClr val="382D0A"/>
                          </a:solidFill>
                          <a:effectLst/>
                          <a:latin typeface="Verdana" panose="020B0604030504040204" pitchFamily="34" charset="0"/>
                          <a:ea typeface="Verdana" panose="020B0604030504040204" pitchFamily="34" charset="0"/>
                          <a:cs typeface="Verdana" panose="020B0604030504040204" pitchFamily="34" charset="0"/>
                        </a:rPr>
                        <a:t>you plan to share data with a third-party vendor or software application or program? Note: sponsors are not considered third </a:t>
                      </a:r>
                      <a:r>
                        <a:rPr lang="en-US" sz="1700" dirty="0" smtClean="0">
                          <a:solidFill>
                            <a:srgbClr val="382D0A"/>
                          </a:solidFill>
                          <a:effectLst/>
                          <a:latin typeface="Verdana" panose="020B0604030504040204" pitchFamily="34" charset="0"/>
                          <a:ea typeface="Verdana" panose="020B0604030504040204" pitchFamily="34" charset="0"/>
                          <a:cs typeface="Verdana" panose="020B0604030504040204" pitchFamily="34" charset="0"/>
                        </a:rPr>
                        <a:t>parties.    </a:t>
                      </a:r>
                      <a:r>
                        <a:rPr lang="en-US" sz="1700" dirty="0" smtClean="0">
                          <a:solidFill>
                            <a:srgbClr val="382D0A"/>
                          </a:solidFill>
                          <a:effectLst/>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 Yes    No</a:t>
                      </a:r>
                      <a:endParaRPr lang="en-US" sz="1700" dirty="0">
                        <a:effectLst/>
                        <a:latin typeface="Verdana" panose="020B0604030504040204" pitchFamily="34" charset="0"/>
                        <a:ea typeface="Verdana" panose="020B0604030504040204" pitchFamily="34" charset="0"/>
                        <a:cs typeface="Verdana" panose="020B0604030504040204" pitchFamily="34" charset="0"/>
                      </a:endParaRPr>
                    </a:p>
                    <a:p>
                      <a:pPr marL="91440" marR="0">
                        <a:spcBef>
                          <a:spcPts val="0"/>
                        </a:spcBef>
                        <a:spcAft>
                          <a:spcPts val="0"/>
                        </a:spcAft>
                      </a:pPr>
                      <a:r>
                        <a:rPr lang="en-US" sz="800" dirty="0">
                          <a:solidFill>
                            <a:srgbClr val="382D0A"/>
                          </a:solidFill>
                          <a:effectLst/>
                          <a:latin typeface="Verdana" panose="020B0604030504040204" pitchFamily="34" charset="0"/>
                          <a:ea typeface="Verdana" panose="020B0604030504040204" pitchFamily="34" charset="0"/>
                          <a:cs typeface="Verdana" panose="020B0604030504040204" pitchFamily="34" charset="0"/>
                        </a:rPr>
                        <a:t> </a:t>
                      </a:r>
                      <a:endParaRPr lang="en-US" sz="800" dirty="0">
                        <a:effectLst/>
                        <a:latin typeface="Verdana" panose="020B0604030504040204" pitchFamily="34" charset="0"/>
                        <a:ea typeface="Verdana" panose="020B0604030504040204" pitchFamily="34" charset="0"/>
                        <a:cs typeface="Verdana" panose="020B0604030504040204" pitchFamily="34" charset="0"/>
                      </a:endParaRPr>
                    </a:p>
                    <a:p>
                      <a:pPr marL="91440" marR="0">
                        <a:spcBef>
                          <a:spcPts val="0"/>
                        </a:spcBef>
                        <a:spcAft>
                          <a:spcPts val="0"/>
                        </a:spcAft>
                      </a:pPr>
                      <a:r>
                        <a:rPr lang="en-US" sz="1700" dirty="0">
                          <a:solidFill>
                            <a:srgbClr val="382D0A"/>
                          </a:solidFill>
                          <a:effectLst/>
                          <a:latin typeface="Verdana" panose="020B0604030504040204" pitchFamily="34" charset="0"/>
                          <a:ea typeface="Verdana" panose="020B0604030504040204" pitchFamily="34" charset="0"/>
                          <a:cs typeface="Verdana" panose="020B0604030504040204" pitchFamily="34" charset="0"/>
                        </a:rPr>
                        <a:t>For BMC research, reach out to </a:t>
                      </a:r>
                      <a:r>
                        <a:rPr lang="en-US" sz="1700" b="1" u="sng" dirty="0">
                          <a:solidFill>
                            <a:srgbClr val="382D0A"/>
                          </a:solidFill>
                          <a:effectLst/>
                          <a:latin typeface="Verdana" panose="020B0604030504040204" pitchFamily="34" charset="0"/>
                          <a:ea typeface="Verdana" panose="020B0604030504040204" pitchFamily="34" charset="0"/>
                          <a:cs typeface="Verdana" panose="020B0604030504040204" pitchFamily="34" charset="0"/>
                          <a:hlinkClick r:id="rId3"/>
                        </a:rPr>
                        <a:t>privacyofficer@bmc.org</a:t>
                      </a:r>
                      <a:endParaRPr lang="en-US" sz="1700" dirty="0">
                        <a:effectLst/>
                        <a:latin typeface="Verdana" panose="020B0604030504040204" pitchFamily="34" charset="0"/>
                        <a:ea typeface="Verdana" panose="020B0604030504040204" pitchFamily="34" charset="0"/>
                        <a:cs typeface="Verdana" panose="020B0604030504040204" pitchFamily="34" charset="0"/>
                      </a:endParaRPr>
                    </a:p>
                    <a:p>
                      <a:pPr marL="91440" marR="0">
                        <a:spcBef>
                          <a:spcPts val="0"/>
                        </a:spcBef>
                        <a:spcAft>
                          <a:spcPts val="0"/>
                        </a:spcAft>
                      </a:pPr>
                      <a:r>
                        <a:rPr lang="en-US" sz="1700" dirty="0">
                          <a:solidFill>
                            <a:srgbClr val="382D0A"/>
                          </a:solidFill>
                          <a:effectLst/>
                          <a:latin typeface="Verdana" panose="020B0604030504040204" pitchFamily="34" charset="0"/>
                          <a:ea typeface="Verdana" panose="020B0604030504040204" pitchFamily="34" charset="0"/>
                          <a:cs typeface="Verdana" panose="020B0604030504040204" pitchFamily="34" charset="0"/>
                        </a:rPr>
                        <a:t>For BU research, reach out to </a:t>
                      </a:r>
                      <a:r>
                        <a:rPr lang="en-US" sz="1700" b="1" u="sng" dirty="0">
                          <a:solidFill>
                            <a:srgbClr val="382D0A"/>
                          </a:solidFill>
                          <a:effectLst/>
                          <a:latin typeface="Verdana" panose="020B0604030504040204" pitchFamily="34" charset="0"/>
                          <a:ea typeface="Verdana" panose="020B0604030504040204" pitchFamily="34" charset="0"/>
                          <a:cs typeface="Verdana" panose="020B0604030504040204" pitchFamily="34" charset="0"/>
                          <a:hlinkClick r:id="rId4"/>
                        </a:rPr>
                        <a:t>buinfosec@bu.edu</a:t>
                      </a:r>
                      <a:endParaRPr lang="en-US" sz="1700" dirty="0">
                        <a:effectLst/>
                        <a:latin typeface="Verdana" panose="020B0604030504040204" pitchFamily="34" charset="0"/>
                        <a:ea typeface="Verdana" panose="020B0604030504040204" pitchFamily="34" charset="0"/>
                        <a:cs typeface="Verdana" panose="020B0604030504040204" pitchFamily="34" charset="0"/>
                      </a:endParaRPr>
                    </a:p>
                    <a:p>
                      <a:pPr marL="91440" marR="0">
                        <a:spcBef>
                          <a:spcPts val="0"/>
                        </a:spcBef>
                        <a:spcAft>
                          <a:spcPts val="0"/>
                        </a:spcAft>
                      </a:pPr>
                      <a:r>
                        <a:rPr lang="en-US" sz="800" dirty="0">
                          <a:solidFill>
                            <a:srgbClr val="382D0A"/>
                          </a:solidFill>
                          <a:effectLst/>
                          <a:latin typeface="Verdana" panose="020B0604030504040204" pitchFamily="34" charset="0"/>
                          <a:ea typeface="Verdana" panose="020B0604030504040204" pitchFamily="34" charset="0"/>
                          <a:cs typeface="Verdana" panose="020B0604030504040204" pitchFamily="34" charset="0"/>
                        </a:rPr>
                        <a:t>  </a:t>
                      </a:r>
                      <a:endParaRPr lang="en-US" sz="800" dirty="0">
                        <a:effectLst/>
                        <a:latin typeface="Verdana" panose="020B0604030504040204" pitchFamily="34" charset="0"/>
                        <a:ea typeface="Verdana" panose="020B0604030504040204" pitchFamily="34" charset="0"/>
                        <a:cs typeface="Verdana" panose="020B0604030504040204" pitchFamily="34" charset="0"/>
                      </a:endParaRPr>
                    </a:p>
                    <a:p>
                      <a:pPr marL="91440" marR="0">
                        <a:spcBef>
                          <a:spcPts val="0"/>
                        </a:spcBef>
                        <a:spcAft>
                          <a:spcPts val="0"/>
                        </a:spcAft>
                      </a:pPr>
                      <a:r>
                        <a:rPr lang="en-US" sz="1700" dirty="0">
                          <a:solidFill>
                            <a:srgbClr val="382D0A"/>
                          </a:solidFill>
                          <a:effectLst/>
                          <a:latin typeface="Verdana" panose="020B0604030504040204" pitchFamily="34" charset="0"/>
                          <a:ea typeface="Verdana" panose="020B0604030504040204" pitchFamily="34" charset="0"/>
                          <a:cs typeface="Verdana" panose="020B0604030504040204" pitchFamily="34" charset="0"/>
                        </a:rPr>
                        <a:t>They will need to review their privacy and security practices, and obtain a BMC and/or BU HIPAA Business Associate Agreement before HIPAA data is shared with the third party/vendor or application. </a:t>
                      </a:r>
                      <a:endParaRPr lang="en-US" sz="1700" dirty="0">
                        <a:effectLst/>
                        <a:latin typeface="Verdana" panose="020B0604030504040204" pitchFamily="34" charset="0"/>
                        <a:ea typeface="Verdana" panose="020B0604030504040204" pitchFamily="34" charset="0"/>
                        <a:cs typeface="Verdana" panose="020B0604030504040204" pitchFamily="34" charset="0"/>
                      </a:endParaRPr>
                    </a:p>
                    <a:p>
                      <a:pPr marL="91440" marR="0">
                        <a:spcBef>
                          <a:spcPts val="0"/>
                        </a:spcBef>
                        <a:spcAft>
                          <a:spcPts val="0"/>
                        </a:spcAft>
                      </a:pPr>
                      <a:r>
                        <a:rPr lang="en-US" sz="800" dirty="0">
                          <a:solidFill>
                            <a:srgbClr val="382D0A"/>
                          </a:solidFill>
                          <a:effectLst/>
                          <a:latin typeface="Verdana" panose="020B0604030504040204" pitchFamily="34" charset="0"/>
                          <a:ea typeface="Verdana" panose="020B0604030504040204" pitchFamily="34" charset="0"/>
                          <a:cs typeface="Verdana" panose="020B0604030504040204" pitchFamily="34" charset="0"/>
                        </a:rPr>
                        <a:t> </a:t>
                      </a:r>
                      <a:endParaRPr lang="en-US" sz="800" dirty="0">
                        <a:effectLst/>
                        <a:latin typeface="Verdana" panose="020B0604030504040204" pitchFamily="34" charset="0"/>
                        <a:ea typeface="Verdana" panose="020B0604030504040204" pitchFamily="34" charset="0"/>
                        <a:cs typeface="Verdana" panose="020B0604030504040204" pitchFamily="34" charset="0"/>
                      </a:endParaRPr>
                    </a:p>
                    <a:p>
                      <a:pPr marL="91440" marR="0">
                        <a:spcBef>
                          <a:spcPts val="0"/>
                        </a:spcBef>
                        <a:spcAft>
                          <a:spcPts val="0"/>
                        </a:spcAft>
                      </a:pPr>
                      <a:r>
                        <a:rPr lang="en-US" sz="1700" dirty="0">
                          <a:solidFill>
                            <a:srgbClr val="382D0A"/>
                          </a:solidFill>
                          <a:effectLst/>
                          <a:latin typeface="Verdana" panose="020B0604030504040204" pitchFamily="34" charset="0"/>
                          <a:ea typeface="Verdana" panose="020B0604030504040204" pitchFamily="34" charset="0"/>
                          <a:cs typeface="Verdana" panose="020B0604030504040204" pitchFamily="34" charset="0"/>
                        </a:rPr>
                        <a:t>Please be sure to make this contact promptly because this process can require significant information gathering and analysis</a:t>
                      </a:r>
                      <a:r>
                        <a:rPr lang="en-US" sz="1700" dirty="0" smtClean="0">
                          <a:solidFill>
                            <a:srgbClr val="382D0A"/>
                          </a:solidFill>
                          <a:effectLst/>
                          <a:latin typeface="Verdana" panose="020B0604030504040204" pitchFamily="34" charset="0"/>
                          <a:ea typeface="Verdana" panose="020B0604030504040204" pitchFamily="34" charset="0"/>
                          <a:cs typeface="Verdana" panose="020B0604030504040204" pitchFamily="34" charset="0"/>
                        </a:rPr>
                        <a:t>.</a:t>
                      </a:r>
                      <a:endParaRPr lang="en-US" sz="1700" dirty="0">
                        <a:effectLst/>
                        <a:latin typeface="Verdana" panose="020B0604030504040204" pitchFamily="34" charset="0"/>
                        <a:ea typeface="Verdana" panose="020B0604030504040204" pitchFamily="34" charset="0"/>
                        <a:cs typeface="Verdana" panose="020B0604030504040204" pitchFamily="34" charset="0"/>
                      </a:endParaRPr>
                    </a:p>
                  </a:txBody>
                  <a:tcPr marL="4722" marR="4722" marT="4722" marB="4722">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tr>
              <a:tr h="160556">
                <a:tc>
                  <a:txBody>
                    <a:bodyPr/>
                    <a:lstStyle/>
                    <a:p>
                      <a:pPr marL="0" marR="0">
                        <a:spcBef>
                          <a:spcPts val="0"/>
                        </a:spcBef>
                        <a:spcAft>
                          <a:spcPts val="0"/>
                        </a:spcAft>
                      </a:pPr>
                      <a:r>
                        <a:rPr lang="en-US" sz="1700" b="1" dirty="0">
                          <a:solidFill>
                            <a:srgbClr val="382D0A"/>
                          </a:solidFill>
                          <a:effectLst/>
                          <a:latin typeface="Verdana" panose="020B0604030504040204" pitchFamily="34" charset="0"/>
                          <a:ea typeface="Verdana" panose="020B0604030504040204" pitchFamily="34" charset="0"/>
                          <a:cs typeface="Verdana" panose="020B0604030504040204" pitchFamily="34" charset="0"/>
                        </a:rPr>
                        <a:t>9.4 Destruction of Identifiers</a:t>
                      </a:r>
                      <a:endParaRPr lang="en-US" sz="1700" dirty="0">
                        <a:effectLst/>
                        <a:latin typeface="Verdana" panose="020B0604030504040204" pitchFamily="34" charset="0"/>
                        <a:ea typeface="Verdana" panose="020B0604030504040204" pitchFamily="34" charset="0"/>
                        <a:cs typeface="Verdana" panose="020B0604030504040204" pitchFamily="34" charset="0"/>
                      </a:endParaRPr>
                    </a:p>
                  </a:txBody>
                  <a:tcPr marL="4722" marR="4722" marT="4722" marB="4722">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solidFill>
                      <a:srgbClr val="F2E0AB"/>
                    </a:solidFill>
                  </a:tcPr>
                </a:tc>
              </a:tr>
              <a:tr h="160556">
                <a:tc>
                  <a:txBody>
                    <a:bodyPr/>
                    <a:lstStyle/>
                    <a:p>
                      <a:pPr marL="457200" marR="0">
                        <a:spcBef>
                          <a:spcPts val="0"/>
                        </a:spcBef>
                        <a:spcAft>
                          <a:spcPts val="0"/>
                        </a:spcAft>
                      </a:pPr>
                      <a:r>
                        <a:rPr lang="en-US" sz="800" dirty="0">
                          <a:solidFill>
                            <a:srgbClr val="382D0A"/>
                          </a:solidFill>
                          <a:effectLst/>
                          <a:latin typeface="Verdana" panose="020B0604030504040204" pitchFamily="34" charset="0"/>
                          <a:ea typeface="Verdana" panose="020B0604030504040204" pitchFamily="34" charset="0"/>
                          <a:cs typeface="Verdana" panose="020B0604030504040204" pitchFamily="34" charset="0"/>
                        </a:rPr>
                        <a:t> </a:t>
                      </a:r>
                      <a:r>
                        <a:rPr lang="en-US" sz="800" dirty="0" smtClean="0">
                          <a:solidFill>
                            <a:srgbClr val="382D0A"/>
                          </a:solidFill>
                          <a:effectLst/>
                          <a:latin typeface="Verdana" panose="020B0604030504040204" pitchFamily="34" charset="0"/>
                          <a:ea typeface="Verdana" panose="020B0604030504040204" pitchFamily="34" charset="0"/>
                          <a:cs typeface="Verdana" panose="020B0604030504040204" pitchFamily="34" charset="0"/>
                        </a:rPr>
                        <a:t>If the data are identifiable and/or if a master-code exists, when and how will the data be de-identified or the master-code be destroyed?</a:t>
                      </a:r>
                      <a:endParaRPr lang="en-US" sz="800" dirty="0">
                        <a:effectLst/>
                        <a:latin typeface="Verdana" panose="020B0604030504040204" pitchFamily="34" charset="0"/>
                        <a:ea typeface="Verdana" panose="020B0604030504040204" pitchFamily="34" charset="0"/>
                        <a:cs typeface="Verdana" panose="020B0604030504040204" pitchFamily="34" charset="0"/>
                      </a:endParaRPr>
                    </a:p>
                  </a:txBody>
                  <a:tcPr marL="4722" marR="4722" marT="4722" marB="4722">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tr>
              <a:tr h="160556">
                <a:tc>
                  <a:txBody>
                    <a:bodyPr/>
                    <a:lstStyle/>
                    <a:p>
                      <a:pPr marL="0" marR="0">
                        <a:spcBef>
                          <a:spcPts val="0"/>
                        </a:spcBef>
                        <a:spcAft>
                          <a:spcPts val="0"/>
                        </a:spcAft>
                      </a:pPr>
                      <a:r>
                        <a:rPr lang="en-US" sz="1700" b="1" dirty="0">
                          <a:solidFill>
                            <a:srgbClr val="382D0A"/>
                          </a:solidFill>
                          <a:effectLst/>
                          <a:latin typeface="Verdana" panose="020B0604030504040204" pitchFamily="34" charset="0"/>
                          <a:ea typeface="Verdana" panose="020B0604030504040204" pitchFamily="34" charset="0"/>
                          <a:cs typeface="Verdana" panose="020B0604030504040204" pitchFamily="34" charset="0"/>
                        </a:rPr>
                        <a:t>9.5 Certificate of Confidentiality</a:t>
                      </a:r>
                      <a:endParaRPr lang="en-US" sz="1700" dirty="0">
                        <a:effectLst/>
                        <a:latin typeface="Verdana" panose="020B0604030504040204" pitchFamily="34" charset="0"/>
                        <a:ea typeface="Verdana" panose="020B0604030504040204" pitchFamily="34" charset="0"/>
                        <a:cs typeface="Verdana" panose="020B0604030504040204" pitchFamily="34" charset="0"/>
                      </a:endParaRPr>
                    </a:p>
                  </a:txBody>
                  <a:tcPr marL="4722" marR="4722" marT="4722" marB="4722">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solidFill>
                      <a:srgbClr val="F2E0AB"/>
                    </a:solidFill>
                  </a:tcPr>
                </a:tc>
              </a:tr>
              <a:tr h="160556">
                <a:tc>
                  <a:txBody>
                    <a:bodyPr/>
                    <a:lstStyle/>
                    <a:p>
                      <a:pPr marL="457200" marR="0">
                        <a:spcBef>
                          <a:spcPts val="0"/>
                        </a:spcBef>
                        <a:spcAft>
                          <a:spcPts val="0"/>
                        </a:spcAft>
                      </a:pPr>
                      <a:r>
                        <a:rPr lang="en-US" sz="800" dirty="0">
                          <a:solidFill>
                            <a:srgbClr val="382D0A"/>
                          </a:solidFill>
                          <a:effectLst/>
                          <a:latin typeface="Verdana" panose="020B0604030504040204" pitchFamily="34" charset="0"/>
                          <a:ea typeface="Times New Roman" panose="02020603050405020304" pitchFamily="18" charset="0"/>
                          <a:cs typeface="Times New Roman" panose="02020603050405020304" pitchFamily="18" charset="0"/>
                        </a:rPr>
                        <a:t> </a:t>
                      </a:r>
                      <a:r>
                        <a:rPr lang="en-US" sz="800" b="1" i="0" dirty="0" smtClean="0">
                          <a:solidFill>
                            <a:srgbClr val="333333"/>
                          </a:solidFill>
                          <a:effectLst/>
                          <a:latin typeface="Verdana" panose="020B0604030504040204" pitchFamily="34" charset="0"/>
                        </a:rPr>
                        <a:t>Please check one option below. </a:t>
                      </a:r>
                      <a:r>
                        <a:rPr lang="en-US" sz="800" b="0" i="0" dirty="0" smtClean="0">
                          <a:solidFill>
                            <a:srgbClr val="333333"/>
                          </a:solidFill>
                          <a:effectLst/>
                          <a:latin typeface="Verdana" panose="020B0604030504040204" pitchFamily="34" charset="0"/>
                        </a:rPr>
                        <a:t>For more information, click </a:t>
                      </a:r>
                      <a:r>
                        <a:rPr lang="en-US" sz="800" b="1" i="0" u="none" strike="noStrike" dirty="0" smtClean="0">
                          <a:solidFill>
                            <a:srgbClr val="0000FF"/>
                          </a:solidFill>
                          <a:effectLst/>
                          <a:latin typeface="Verdana" panose="020B0604030504040204" pitchFamily="34" charset="0"/>
                          <a:hlinkClick r:id="rId5"/>
                        </a:rPr>
                        <a:t>here</a:t>
                      </a:r>
                      <a:r>
                        <a:rPr lang="en-US" sz="800" b="0" i="0" dirty="0" smtClean="0">
                          <a:solidFill>
                            <a:srgbClr val="333333"/>
                          </a:solidFill>
                          <a:effectLst/>
                          <a:latin typeface="Verdana" panose="020B0604030504040204" pitchFamily="34" charset="0"/>
                        </a:rPr>
                        <a:t>.</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722" marR="4722" marT="4722" marB="4722">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3058488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b="1" dirty="0" smtClean="0"/>
              <a:t>INSPIR:</a:t>
            </a:r>
          </a:p>
          <a:p>
            <a:pPr marL="0" indent="0">
              <a:buNone/>
            </a:pPr>
            <a:endParaRPr lang="en-US" dirty="0"/>
          </a:p>
        </p:txBody>
      </p:sp>
      <p:sp>
        <p:nvSpPr>
          <p:cNvPr id="3" name="Title 2"/>
          <p:cNvSpPr>
            <a:spLocks noGrp="1"/>
          </p:cNvSpPr>
          <p:nvPr>
            <p:ph type="title"/>
          </p:nvPr>
        </p:nvSpPr>
        <p:spPr/>
        <p:txBody>
          <a:bodyPr/>
          <a:lstStyle/>
          <a:p>
            <a:r>
              <a:rPr lang="en-US" sz="2400" dirty="0" smtClean="0"/>
              <a:t>HIPAA Waiver</a:t>
            </a:r>
            <a:r>
              <a:rPr lang="en-US" dirty="0" smtClean="0"/>
              <a:t>	</a:t>
            </a: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2232661195"/>
              </p:ext>
            </p:extLst>
          </p:nvPr>
        </p:nvGraphicFramePr>
        <p:xfrm>
          <a:off x="278296" y="1843995"/>
          <a:ext cx="8150087" cy="1611630"/>
        </p:xfrm>
        <a:graphic>
          <a:graphicData uri="http://schemas.openxmlformats.org/drawingml/2006/table">
            <a:tbl>
              <a:tblPr firstRow="1" firstCol="1" bandRow="1"/>
              <a:tblGrid>
                <a:gridCol w="8150087"/>
              </a:tblGrid>
              <a:tr h="0">
                <a:tc>
                  <a:txBody>
                    <a:bodyPr/>
                    <a:lstStyle/>
                    <a:p>
                      <a:pPr marL="0" marR="0" algn="ctr">
                        <a:spcBef>
                          <a:spcPts val="0"/>
                        </a:spcBef>
                        <a:spcAft>
                          <a:spcPts val="0"/>
                        </a:spcAft>
                      </a:pPr>
                      <a:r>
                        <a:rPr lang="en-US" sz="1700" b="1" dirty="0">
                          <a:solidFill>
                            <a:srgbClr val="FFFFFF"/>
                          </a:solidFill>
                          <a:effectLst/>
                          <a:latin typeface="Verdana" panose="020B0604030504040204" pitchFamily="34" charset="0"/>
                          <a:ea typeface="Verdana" panose="020B0604030504040204" pitchFamily="34" charset="0"/>
                          <a:cs typeface="Verdana" panose="020B0604030504040204" pitchFamily="34" charset="0"/>
                        </a:rPr>
                        <a:t>HIPAA Compliance</a:t>
                      </a:r>
                      <a:endParaRPr lang="en-US" sz="1700" dirty="0">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9525">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solidFill>
                      <a:srgbClr val="538135"/>
                    </a:solidFill>
                  </a:tcPr>
                </a:tc>
              </a:tr>
              <a:tr h="0">
                <a:tc>
                  <a:txBody>
                    <a:bodyPr/>
                    <a:lstStyle/>
                    <a:p>
                      <a:pPr marL="0" marR="0">
                        <a:spcBef>
                          <a:spcPts val="0"/>
                        </a:spcBef>
                        <a:spcAft>
                          <a:spcPts val="0"/>
                        </a:spcAft>
                      </a:pPr>
                      <a:r>
                        <a:rPr lang="en-US" sz="1700" b="1" dirty="0">
                          <a:solidFill>
                            <a:srgbClr val="382D0A"/>
                          </a:solidFill>
                          <a:effectLst/>
                          <a:latin typeface="Verdana" panose="020B0604030504040204" pitchFamily="34" charset="0"/>
                          <a:ea typeface="Verdana" panose="020B0604030504040204" pitchFamily="34" charset="0"/>
                          <a:cs typeface="Verdana" panose="020B0604030504040204" pitchFamily="34" charset="0"/>
                        </a:rPr>
                        <a:t>10.1 Do you need access to protected health information (PHI) without signed authorization from the individual whose information you need?</a:t>
                      </a:r>
                      <a:endParaRPr lang="en-US" sz="1700" dirty="0">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9525">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solidFill>
                      <a:srgbClr val="F2E0AB"/>
                    </a:solidFill>
                  </a:tcPr>
                </a:tc>
              </a:tr>
              <a:tr h="0">
                <a:tc>
                  <a:txBody>
                    <a:bodyPr/>
                    <a:lstStyle/>
                    <a:p>
                      <a:pPr marL="342900" marR="0" lvl="0" indent="-342900">
                        <a:spcBef>
                          <a:spcPts val="0"/>
                        </a:spcBef>
                        <a:spcAft>
                          <a:spcPts val="0"/>
                        </a:spcAft>
                        <a:buFont typeface="Wingdings" panose="05000000000000000000" pitchFamily="2" charset="2"/>
                        <a:buChar char="m"/>
                      </a:pPr>
                      <a:r>
                        <a:rPr lang="en-US" sz="1700" dirty="0">
                          <a:solidFill>
                            <a:srgbClr val="382D0A"/>
                          </a:solidFill>
                          <a:effectLst/>
                          <a:latin typeface="Verdana" panose="020B0604030504040204" pitchFamily="34" charset="0"/>
                          <a:ea typeface="Verdana" panose="020B0604030504040204" pitchFamily="34" charset="0"/>
                          <a:cs typeface="Verdana" panose="020B0604030504040204" pitchFamily="34" charset="0"/>
                        </a:rPr>
                        <a:t>Yes</a:t>
                      </a:r>
                      <a:endParaRPr lang="en-US" sz="1700" dirty="0">
                        <a:effectLst/>
                        <a:latin typeface="Verdana" panose="020B0604030504040204" pitchFamily="34" charset="0"/>
                        <a:ea typeface="Verdana" panose="020B0604030504040204" pitchFamily="34" charset="0"/>
                        <a:cs typeface="Verdana" panose="020B0604030504040204" pitchFamily="34" charset="0"/>
                      </a:endParaRPr>
                    </a:p>
                    <a:p>
                      <a:pPr marL="342900" marR="0" lvl="0" indent="-342900">
                        <a:spcBef>
                          <a:spcPts val="0"/>
                        </a:spcBef>
                        <a:spcAft>
                          <a:spcPts val="0"/>
                        </a:spcAft>
                        <a:buFont typeface="Wingdings" panose="05000000000000000000" pitchFamily="2" charset="2"/>
                        <a:buChar char="m"/>
                      </a:pPr>
                      <a:r>
                        <a:rPr lang="en-US" sz="1700" dirty="0">
                          <a:solidFill>
                            <a:srgbClr val="382D0A"/>
                          </a:solidFill>
                          <a:effectLst/>
                          <a:latin typeface="Verdana" panose="020B0604030504040204" pitchFamily="34" charset="0"/>
                          <a:ea typeface="Verdana" panose="020B0604030504040204" pitchFamily="34" charset="0"/>
                          <a:cs typeface="Verdana" panose="020B0604030504040204" pitchFamily="34" charset="0"/>
                        </a:rPr>
                        <a:t>No</a:t>
                      </a:r>
                      <a:endParaRPr lang="en-US" sz="1700" dirty="0">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9525">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1184569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02244" y="1325909"/>
            <a:ext cx="7693998" cy="5088143"/>
          </a:xfrm>
          <a:ln>
            <a:solidFill>
              <a:schemeClr val="bg2">
                <a:lumMod val="75000"/>
              </a:schemeClr>
            </a:solidFill>
          </a:ln>
        </p:spPr>
        <p:txBody>
          <a:bodyPr/>
          <a:lstStyle/>
          <a:p>
            <a:pPr marL="0" marR="0" indent="0">
              <a:spcBef>
                <a:spcPts val="0"/>
              </a:spcBef>
              <a:spcAft>
                <a:spcPts val="0"/>
              </a:spcAft>
              <a:buNone/>
            </a:pPr>
            <a:r>
              <a:rPr lang="en-US" sz="2400"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a:t>
            </a:r>
            <a:r>
              <a:rPr lang="en-US" sz="2400" dirty="0">
                <a:solidFill>
                  <a:srgbClr val="FF0000"/>
                </a:solidFill>
                <a:latin typeface="Calibri" panose="020F0502020204030204" pitchFamily="34" charset="0"/>
                <a:ea typeface="Calibri" panose="020F0502020204030204" pitchFamily="34" charset="0"/>
                <a:cs typeface="Times New Roman" panose="02020603050405020304" pitchFamily="18" charset="0"/>
              </a:rPr>
              <a:t>Include </a:t>
            </a:r>
            <a:r>
              <a:rPr lang="en-US" sz="24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Use and Sharing of Your Health Information </a:t>
            </a:r>
            <a:r>
              <a:rPr lang="en-US" sz="2400" dirty="0">
                <a:solidFill>
                  <a:srgbClr val="FF0000"/>
                </a:solidFill>
                <a:latin typeface="Calibri" panose="020F0502020204030204" pitchFamily="34" charset="0"/>
                <a:ea typeface="Calibri" panose="020F0502020204030204" pitchFamily="34" charset="0"/>
                <a:cs typeface="Times New Roman" panose="02020603050405020304" pitchFamily="18" charset="0"/>
              </a:rPr>
              <a:t>if HIPAA authorization is required; otherwise, delete </a:t>
            </a:r>
            <a:r>
              <a:rPr lang="en-US" sz="24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entire</a:t>
            </a:r>
            <a:r>
              <a:rPr lang="en-US" sz="24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Use and Sharing of Your Health Information section] </a:t>
            </a:r>
            <a:r>
              <a:rPr lang="en-US" sz="2400" b="1" u="sng" dirty="0">
                <a:latin typeface="Calibri" panose="020F0502020204030204" pitchFamily="34" charset="0"/>
                <a:ea typeface="Calibri" panose="020F0502020204030204" pitchFamily="34" charset="0"/>
                <a:cs typeface="Times New Roman" panose="02020603050405020304" pitchFamily="18" charset="0"/>
              </a:rPr>
              <a:t>Use and Sharing of Your Health Information</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2400" dirty="0">
                <a:solidFill>
                  <a:srgbClr val="000000"/>
                </a:solidFill>
                <a:latin typeface="Calibri" panose="020F0502020204030204" pitchFamily="34" charset="0"/>
                <a:ea typeface="Times New Roman" panose="02020603050405020304" pitchFamily="18" charset="0"/>
              </a:rPr>
              <a:t> </a:t>
            </a:r>
            <a:endParaRPr lang="en-US" sz="2400" dirty="0">
              <a:latin typeface="Calibri" panose="020F0502020204030204" pitchFamily="34" charset="0"/>
              <a:ea typeface="Times New Roman" panose="02020603050405020304" pitchFamily="18" charset="0"/>
            </a:endParaRPr>
          </a:p>
          <a:p>
            <a:pPr marL="0" marR="0" indent="0">
              <a:spcBef>
                <a:spcPts val="0"/>
              </a:spcBef>
              <a:spcAft>
                <a:spcPts val="0"/>
              </a:spcAft>
              <a:buNone/>
            </a:pPr>
            <a:r>
              <a:rPr lang="en-US" sz="2400" dirty="0">
                <a:latin typeface="Calibri" panose="020F0502020204030204" pitchFamily="34" charset="0"/>
                <a:ea typeface="Times New Roman" panose="02020603050405020304" pitchFamily="18" charset="0"/>
              </a:rPr>
              <a:t>The research team has to </a:t>
            </a:r>
            <a:r>
              <a:rPr lang="en-US" sz="2400" dirty="0">
                <a:solidFill>
                  <a:srgbClr val="000000"/>
                </a:solidFill>
                <a:latin typeface="Calibri" panose="020F0502020204030204" pitchFamily="34" charset="0"/>
                <a:ea typeface="Times New Roman" panose="02020603050405020304" pitchFamily="18" charset="0"/>
              </a:rPr>
              <a:t>use and share your health information to do this study, including information that may identify you. By agreeing to be in this study and signing this form, you are giving us your permission where needed to use and share your health information as described in this form</a:t>
            </a:r>
            <a:r>
              <a:rPr lang="en-US" sz="2400" dirty="0" smtClean="0">
                <a:solidFill>
                  <a:srgbClr val="000000"/>
                </a:solidFill>
                <a:latin typeface="Calibri" panose="020F0502020204030204" pitchFamily="34" charset="0"/>
                <a:ea typeface="Times New Roman" panose="02020603050405020304" pitchFamily="18" charset="0"/>
              </a:rPr>
              <a:t>.</a:t>
            </a:r>
          </a:p>
          <a:p>
            <a:pPr marL="0" marR="0" indent="0">
              <a:spcBef>
                <a:spcPts val="0"/>
              </a:spcBef>
              <a:spcAft>
                <a:spcPts val="0"/>
              </a:spcAft>
              <a:buNone/>
            </a:pPr>
            <a:endParaRPr lang="en-US" sz="2400" dirty="0">
              <a:solidFill>
                <a:srgbClr val="000000"/>
              </a:solidFill>
              <a:latin typeface="Calibri" panose="020F0502020204030204" pitchFamily="34" charset="0"/>
              <a:ea typeface="Times New Roman" panose="02020603050405020304" pitchFamily="18" charset="0"/>
            </a:endParaRPr>
          </a:p>
          <a:p>
            <a:pPr marL="0" marR="0" indent="0">
              <a:spcBef>
                <a:spcPts val="0"/>
              </a:spcBef>
              <a:spcAft>
                <a:spcPts val="0"/>
              </a:spcAft>
              <a:buNone/>
            </a:pPr>
            <a:r>
              <a:rPr lang="en-US" sz="2400" dirty="0">
                <a:solidFill>
                  <a:srgbClr val="000000"/>
                </a:solidFill>
                <a:latin typeface="Calibri" panose="020F0502020204030204" pitchFamily="34" charset="0"/>
                <a:ea typeface="Times New Roman" panose="02020603050405020304" pitchFamily="18" charset="0"/>
              </a:rPr>
              <a:t>Health information that might be used or shared during this research includes:</a:t>
            </a:r>
            <a:endParaRPr lang="en-US" sz="2800" dirty="0">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400" dirty="0">
                <a:solidFill>
                  <a:srgbClr val="000000"/>
                </a:solidFill>
                <a:latin typeface="Calibri" panose="020F0502020204030204" pitchFamily="34" charset="0"/>
                <a:ea typeface="Times New Roman" panose="02020603050405020304" pitchFamily="18" charset="0"/>
              </a:rPr>
              <a:t>Information that is in your hospital or office </a:t>
            </a:r>
            <a:r>
              <a:rPr lang="en-US" sz="2400" dirty="0" smtClean="0">
                <a:solidFill>
                  <a:srgbClr val="000000"/>
                </a:solidFill>
                <a:latin typeface="Calibri" panose="020F0502020204030204" pitchFamily="34" charset="0"/>
                <a:ea typeface="Times New Roman" panose="02020603050405020304" pitchFamily="18" charset="0"/>
              </a:rPr>
              <a:t>health</a:t>
            </a:r>
            <a:endParaRPr lang="en-US" sz="2000" b="1" dirty="0" smtClean="0"/>
          </a:p>
          <a:p>
            <a:pPr marL="0" indent="0">
              <a:buNone/>
            </a:pPr>
            <a:endParaRPr lang="en-US" dirty="0"/>
          </a:p>
        </p:txBody>
      </p:sp>
      <p:sp>
        <p:nvSpPr>
          <p:cNvPr id="3" name="Title 2"/>
          <p:cNvSpPr>
            <a:spLocks noGrp="1"/>
          </p:cNvSpPr>
          <p:nvPr>
            <p:ph type="title"/>
          </p:nvPr>
        </p:nvSpPr>
        <p:spPr/>
        <p:txBody>
          <a:bodyPr/>
          <a:lstStyle/>
          <a:p>
            <a:r>
              <a:rPr lang="en-US" sz="2400" dirty="0" smtClean="0"/>
              <a:t>HIPAA Authorization</a:t>
            </a:r>
            <a:r>
              <a:rPr lang="en-US" dirty="0" smtClean="0"/>
              <a:t>	</a:t>
            </a:r>
            <a:endParaRPr lang="en-US" dirty="0"/>
          </a:p>
        </p:txBody>
      </p:sp>
      <p:sp>
        <p:nvSpPr>
          <p:cNvPr id="8" name="Content Placeholder 1"/>
          <p:cNvSpPr txBox="1">
            <a:spLocks/>
          </p:cNvSpPr>
          <p:nvPr/>
        </p:nvSpPr>
        <p:spPr>
          <a:xfrm>
            <a:off x="172037" y="946151"/>
            <a:ext cx="8754413" cy="517517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chemeClr val="tx2"/>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1pPr>
            <a:lvl2pPr marL="512763" indent="-168275"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747713" indent="-227013" algn="l" defTabSz="914400" rtl="0" eaLnBrk="1" latinLnBrk="0" hangingPunct="1">
              <a:lnSpc>
                <a:spcPct val="90000"/>
              </a:lnSpc>
              <a:spcBef>
                <a:spcPts val="500"/>
              </a:spcBef>
              <a:buClr>
                <a:schemeClr val="tx2"/>
              </a:buClr>
              <a:buSzPct val="120000"/>
              <a:buFont typeface="Arial" panose="020B0604020202020204" pitchFamily="34" charset="0"/>
              <a:buChar char="▫"/>
              <a:tabLst/>
              <a:defRPr sz="1600" kern="1200">
                <a:solidFill>
                  <a:schemeClr val="tx1"/>
                </a:solidFill>
                <a:latin typeface="Arial" panose="020B0604020202020204" pitchFamily="34" charset="0"/>
                <a:ea typeface="+mn-ea"/>
                <a:cs typeface="Arial" panose="020B0604020202020204" pitchFamily="34" charset="0"/>
              </a:defRPr>
            </a:lvl3pPr>
            <a:lvl4pPr marL="1143000" indent="-228600" algn="l" defTabSz="914400" rtl="0" eaLnBrk="1" latinLnBrk="0" hangingPunct="1">
              <a:lnSpc>
                <a:spcPct val="90000"/>
              </a:lnSpc>
              <a:spcBef>
                <a:spcPts val="500"/>
              </a:spcBef>
              <a:buClr>
                <a:schemeClr val="tx2"/>
              </a:buClr>
              <a:buFont typeface="Arial" panose="020B0604020202020204" pitchFamily="34" charset="0"/>
              <a:buChar char="̶"/>
              <a:tabLst/>
              <a:defRPr sz="1600" kern="1200">
                <a:solidFill>
                  <a:schemeClr val="tx1"/>
                </a:solidFill>
                <a:latin typeface="Arial" panose="020B0604020202020204" pitchFamily="34" charset="0"/>
                <a:ea typeface="+mn-ea"/>
                <a:cs typeface="Arial" panose="020B0604020202020204" pitchFamily="34" charset="0"/>
              </a:defRPr>
            </a:lvl4pPr>
            <a:lvl5pPr marL="13716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en-US" sz="2000" b="1" dirty="0" smtClean="0"/>
              <a:t>Consent Form Template</a:t>
            </a:r>
          </a:p>
          <a:p>
            <a:pPr marL="0" indent="0" fontAlgn="auto">
              <a:spcAft>
                <a:spcPts val="0"/>
              </a:spcAft>
              <a:buFont typeface="Wingdings" panose="05000000000000000000" pitchFamily="2" charset="2"/>
              <a:buNone/>
            </a:pPr>
            <a:endParaRPr lang="en-US" sz="2000" b="1" dirty="0" smtClean="0"/>
          </a:p>
          <a:p>
            <a:pPr marL="0" indent="0" fontAlgn="auto">
              <a:spcAft>
                <a:spcPts val="0"/>
              </a:spcAft>
              <a:buFont typeface="Wingdings" panose="05000000000000000000" pitchFamily="2" charset="2"/>
              <a:buNone/>
            </a:pPr>
            <a:endParaRPr lang="en-US" dirty="0"/>
          </a:p>
        </p:txBody>
      </p:sp>
    </p:spTree>
    <p:extLst>
      <p:ext uri="{BB962C8B-B14F-4D97-AF65-F5344CB8AC3E}">
        <p14:creationId xmlns:p14="http://schemas.microsoft.com/office/powerpoint/2010/main" val="18128464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400" dirty="0" smtClean="0"/>
              <a:t>Privacy Summary</a:t>
            </a:r>
            <a:endParaRPr lang="en-US" sz="2400" dirty="0"/>
          </a:p>
        </p:txBody>
      </p:sp>
      <p:sp>
        <p:nvSpPr>
          <p:cNvPr id="5" name="TextBox 4"/>
          <p:cNvSpPr txBox="1"/>
          <p:nvPr/>
        </p:nvSpPr>
        <p:spPr>
          <a:xfrm>
            <a:off x="634700" y="1185134"/>
            <a:ext cx="7444292" cy="4493538"/>
          </a:xfrm>
          <a:prstGeom prst="rect">
            <a:avLst/>
          </a:prstGeom>
          <a:noFill/>
        </p:spPr>
        <p:txBody>
          <a:bodyPr wrap="square" rtlCol="0">
            <a:spAutoFit/>
          </a:bodyPr>
          <a:lstStyle/>
          <a:p>
            <a:r>
              <a:rPr lang="en-US" altLang="en-US" sz="2200" dirty="0"/>
              <a:t>Your role:</a:t>
            </a:r>
          </a:p>
          <a:p>
            <a:pPr marL="874713" lvl="4" indent="-457200">
              <a:buFont typeface="Arial" panose="020B0604020202020204" pitchFamily="34" charset="0"/>
              <a:buChar char="•"/>
            </a:pPr>
            <a:r>
              <a:rPr lang="en-US" altLang="en-US" sz="2200" dirty="0"/>
              <a:t>Recognize potential </a:t>
            </a:r>
            <a:r>
              <a:rPr lang="en-US" altLang="en-US" sz="2200" dirty="0" smtClean="0"/>
              <a:t>privacy, confidentiality, and data security issues</a:t>
            </a:r>
          </a:p>
          <a:p>
            <a:pPr marL="874713" lvl="4" indent="-457200">
              <a:buFont typeface="Arial" panose="020B0604020202020204" pitchFamily="34" charset="0"/>
              <a:buChar char="•"/>
            </a:pPr>
            <a:r>
              <a:rPr lang="en-US" altLang="en-US" sz="2200" dirty="0" smtClean="0"/>
              <a:t>If data are going to a third-party vendor, contact </a:t>
            </a:r>
            <a:r>
              <a:rPr lang="en-US" altLang="en-US" sz="2200" dirty="0" smtClean="0">
                <a:hlinkClick r:id="rId2"/>
              </a:rPr>
              <a:t>privacyofficer@bmc.org</a:t>
            </a:r>
            <a:r>
              <a:rPr lang="en-US" altLang="en-US" sz="2200" dirty="0" smtClean="0"/>
              <a:t> promptly</a:t>
            </a:r>
          </a:p>
          <a:p>
            <a:pPr marL="874713" lvl="4" indent="-457200">
              <a:buFont typeface="Arial" panose="020B0604020202020204" pitchFamily="34" charset="0"/>
              <a:buChar char="•"/>
            </a:pPr>
            <a:r>
              <a:rPr lang="en-US" altLang="en-US" sz="2200" dirty="0" smtClean="0"/>
              <a:t>Refer </a:t>
            </a:r>
            <a:r>
              <a:rPr lang="en-US" altLang="en-US" sz="2200" dirty="0"/>
              <a:t>questions </a:t>
            </a:r>
            <a:r>
              <a:rPr lang="en-US" altLang="en-US" sz="2200" dirty="0" smtClean="0"/>
              <a:t>to:</a:t>
            </a:r>
          </a:p>
          <a:p>
            <a:pPr marL="1331913" lvl="5" indent="-457200">
              <a:buFont typeface="Arial" panose="020B0604020202020204" pitchFamily="34" charset="0"/>
              <a:buChar char="•"/>
            </a:pPr>
            <a:r>
              <a:rPr lang="en-US" altLang="en-US" sz="2200" dirty="0" smtClean="0"/>
              <a:t>Fanny Ennever</a:t>
            </a:r>
            <a:r>
              <a:rPr lang="en-US" altLang="en-US" sz="2200" dirty="0"/>
              <a:t>, PhD, </a:t>
            </a:r>
            <a:r>
              <a:rPr lang="en-US" altLang="en-US" sz="2200" dirty="0" smtClean="0"/>
              <a:t>CHC, Research Compliance Officer, </a:t>
            </a:r>
            <a:r>
              <a:rPr lang="en-US" altLang="en-US" sz="2200" dirty="0" smtClean="0">
                <a:hlinkClick r:id="rId3"/>
              </a:rPr>
              <a:t>Fanny.Ennever@bmc.org</a:t>
            </a:r>
            <a:r>
              <a:rPr lang="en-US" altLang="en-US" sz="2200" dirty="0" smtClean="0"/>
              <a:t> </a:t>
            </a:r>
          </a:p>
          <a:p>
            <a:pPr marL="1331913" lvl="5" indent="-457200">
              <a:buFont typeface="Arial" panose="020B0604020202020204" pitchFamily="34" charset="0"/>
              <a:buChar char="•"/>
            </a:pPr>
            <a:r>
              <a:rPr lang="en-US" altLang="en-US" sz="2200" dirty="0" smtClean="0"/>
              <a:t>Seraphina Rasmussen, JD, Privacy Analyst, </a:t>
            </a:r>
            <a:r>
              <a:rPr lang="en-US" altLang="en-US" sz="2200" dirty="0" smtClean="0">
                <a:hlinkClick r:id="rId4"/>
              </a:rPr>
              <a:t>Seraphina.Rasmussen@bmc.org</a:t>
            </a:r>
            <a:r>
              <a:rPr lang="en-US" altLang="en-US" sz="2200" dirty="0" smtClean="0"/>
              <a:t> </a:t>
            </a:r>
          </a:p>
          <a:p>
            <a:pPr marL="1331913" lvl="5" indent="-457200">
              <a:buFont typeface="Arial" panose="020B0604020202020204" pitchFamily="34" charset="0"/>
              <a:buChar char="•"/>
            </a:pPr>
            <a:r>
              <a:rPr lang="en-US" altLang="en-US" sz="2200" dirty="0" smtClean="0"/>
              <a:t>Your IRB Administrator</a:t>
            </a:r>
          </a:p>
          <a:p>
            <a:pPr marL="1446213" lvl="5" indent="-571500">
              <a:buFont typeface="Wingdings" panose="05000000000000000000" pitchFamily="2" charset="2"/>
              <a:buChar char="ü"/>
            </a:pPr>
            <a:endParaRPr lang="en-US" altLang="en-US" sz="2800" dirty="0"/>
          </a:p>
          <a:p>
            <a:pPr marL="228600" indent="-228600">
              <a:buFont typeface="Wingdings" panose="05000000000000000000" pitchFamily="2" charset="2"/>
              <a:buChar char="§"/>
            </a:pPr>
            <a:endParaRPr lang="en-US" sz="16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441091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13679" y="2325698"/>
            <a:ext cx="8754413" cy="2461455"/>
          </a:xfrm>
        </p:spPr>
        <p:txBody>
          <a:bodyPr/>
          <a:lstStyle/>
          <a:p>
            <a:pPr marL="0" indent="0">
              <a:buNone/>
            </a:pPr>
            <a:r>
              <a:rPr lang="en-US" sz="2800" b="1" dirty="0" smtClean="0"/>
              <a:t>Compliance Department – Resources for Research Conflict of Interest and Privacy</a:t>
            </a:r>
          </a:p>
          <a:p>
            <a:pPr marL="0" indent="0">
              <a:buNone/>
            </a:pPr>
            <a:r>
              <a:rPr lang="en-US" sz="2000" b="1" dirty="0" smtClean="0"/>
              <a:t>Fanny Ennever,</a:t>
            </a:r>
            <a:r>
              <a:rPr lang="en-US" sz="2000" b="1" dirty="0"/>
              <a:t> PhD, CHC</a:t>
            </a:r>
            <a:endParaRPr lang="en-US" sz="2000" b="1" dirty="0" smtClean="0"/>
          </a:p>
          <a:p>
            <a:pPr marL="0" indent="0">
              <a:buNone/>
            </a:pPr>
            <a:r>
              <a:rPr lang="en-US" sz="2000" b="1" dirty="0" smtClean="0"/>
              <a:t>Research Compliance Officer</a:t>
            </a:r>
          </a:p>
          <a:p>
            <a:pPr marL="0" indent="0">
              <a:buNone/>
            </a:pPr>
            <a:endParaRPr lang="en-US" sz="2800" b="1" dirty="0"/>
          </a:p>
          <a:p>
            <a:pPr marL="0" indent="0">
              <a:buNone/>
            </a:pPr>
            <a:endParaRPr lang="en-US" sz="2800" b="1" dirty="0"/>
          </a:p>
        </p:txBody>
      </p:sp>
      <p:sp>
        <p:nvSpPr>
          <p:cNvPr id="3" name="Title 2"/>
          <p:cNvSpPr>
            <a:spLocks noGrp="1"/>
          </p:cNvSpPr>
          <p:nvPr>
            <p:ph type="title"/>
          </p:nvPr>
        </p:nvSpPr>
        <p:spPr/>
        <p:txBody>
          <a:bodyPr/>
          <a:lstStyle/>
          <a:p>
            <a:endParaRPr lang="en-US" dirty="0"/>
          </a:p>
        </p:txBody>
      </p:sp>
    </p:spTree>
    <p:extLst>
      <p:ext uri="{BB962C8B-B14F-4D97-AF65-F5344CB8AC3E}">
        <p14:creationId xmlns:p14="http://schemas.microsoft.com/office/powerpoint/2010/main" val="4455314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200" b="1" i="1" dirty="0" smtClean="0"/>
              <a:t>Who is required to disclose outside interests?</a:t>
            </a:r>
          </a:p>
          <a:p>
            <a:pPr lvl="1"/>
            <a:r>
              <a:rPr lang="en-US" sz="2200" dirty="0" smtClean="0"/>
              <a:t>Investigators: </a:t>
            </a:r>
          </a:p>
          <a:p>
            <a:pPr marL="579438" lvl="2" indent="0">
              <a:buNone/>
            </a:pPr>
            <a:r>
              <a:rPr lang="en-US" sz="2200" i="1" dirty="0" smtClean="0"/>
              <a:t>Definition: </a:t>
            </a:r>
            <a:r>
              <a:rPr lang="en-US" sz="2200" dirty="0" smtClean="0"/>
              <a:t>The </a:t>
            </a:r>
            <a:r>
              <a:rPr lang="en-US" sz="2200" dirty="0"/>
              <a:t>project director (PD) or principal investigator (PI) and any other person, regardless of title or position, who is responsible for the design, conduct, or reporting of Research, taking into account the degree of independence with which the person </a:t>
            </a:r>
            <a:r>
              <a:rPr lang="en-US" sz="2200" dirty="0" smtClean="0"/>
              <a:t>works. </a:t>
            </a:r>
          </a:p>
          <a:p>
            <a:pPr lvl="1"/>
            <a:endParaRPr lang="en-US" sz="2200" dirty="0" smtClean="0"/>
          </a:p>
          <a:p>
            <a:r>
              <a:rPr lang="en-US" sz="2200" b="1" i="1" dirty="0"/>
              <a:t>When are they required to disclose?</a:t>
            </a:r>
          </a:p>
          <a:p>
            <a:pPr lvl="1"/>
            <a:r>
              <a:rPr lang="en-US" sz="2200" dirty="0" smtClean="0"/>
              <a:t>Annually or within 30 days of acquiring a new interest.</a:t>
            </a:r>
          </a:p>
        </p:txBody>
      </p:sp>
      <p:sp>
        <p:nvSpPr>
          <p:cNvPr id="3" name="Title 2"/>
          <p:cNvSpPr>
            <a:spLocks noGrp="1"/>
          </p:cNvSpPr>
          <p:nvPr>
            <p:ph type="title"/>
          </p:nvPr>
        </p:nvSpPr>
        <p:spPr/>
        <p:txBody>
          <a:bodyPr/>
          <a:lstStyle/>
          <a:p>
            <a:r>
              <a:rPr lang="en-US" sz="3200" dirty="0" smtClean="0"/>
              <a:t>Conflict of Interest</a:t>
            </a:r>
            <a:endParaRPr lang="en-US" sz="3200" dirty="0"/>
          </a:p>
        </p:txBody>
      </p:sp>
    </p:spTree>
    <p:extLst>
      <p:ext uri="{BB962C8B-B14F-4D97-AF65-F5344CB8AC3E}">
        <p14:creationId xmlns:p14="http://schemas.microsoft.com/office/powerpoint/2010/main" val="40744714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b="1" dirty="0" smtClean="0"/>
              <a:t>Email from Research Operations with </a:t>
            </a:r>
            <a:r>
              <a:rPr lang="en-US" sz="2400" b="1" dirty="0" err="1" smtClean="0"/>
              <a:t>ePSF</a:t>
            </a:r>
            <a:r>
              <a:rPr lang="en-US" sz="2400" b="1" dirty="0" smtClean="0"/>
              <a:t>:</a:t>
            </a:r>
          </a:p>
          <a:p>
            <a:pPr marL="0" indent="0">
              <a:buNone/>
            </a:pPr>
            <a:endParaRPr lang="en-US" sz="2000" b="1" dirty="0"/>
          </a:p>
          <a:p>
            <a:pPr marL="284163" lvl="1" indent="0">
              <a:buNone/>
            </a:pPr>
            <a:r>
              <a:rPr lang="en-US" sz="2400" b="1" dirty="0" smtClean="0">
                <a:latin typeface="Calibri" panose="020F0502020204030204" pitchFamily="34" charset="0"/>
              </a:rPr>
              <a:t>PI/PD </a:t>
            </a:r>
            <a:r>
              <a:rPr lang="en-US" sz="2400" b="1" dirty="0">
                <a:latin typeface="Calibri" panose="020F0502020204030204" pitchFamily="34" charset="0"/>
              </a:rPr>
              <a:t>Assurance</a:t>
            </a:r>
            <a:endParaRPr lang="en-US" sz="2400" dirty="0">
              <a:latin typeface="Calibri" panose="020F0502020204030204" pitchFamily="34" charset="0"/>
            </a:endParaRPr>
          </a:p>
          <a:p>
            <a:pPr marL="519113" lvl="2" indent="0">
              <a:buNone/>
            </a:pPr>
            <a:r>
              <a:rPr lang="en-US" sz="2400" dirty="0">
                <a:latin typeface="Calibri" panose="020F0502020204030204" pitchFamily="34" charset="0"/>
              </a:rPr>
              <a:t>I certify that: </a:t>
            </a:r>
          </a:p>
          <a:p>
            <a:pPr marL="914400" lvl="3" indent="0">
              <a:buNone/>
            </a:pPr>
            <a:r>
              <a:rPr lang="en-US" sz="2400" b="1" dirty="0">
                <a:latin typeface="Calibri" panose="020F0502020204030204" pitchFamily="34" charset="0"/>
              </a:rPr>
              <a:t>1.    </a:t>
            </a:r>
            <a:r>
              <a:rPr lang="en-US" sz="2400" dirty="0">
                <a:latin typeface="Calibri" panose="020F0502020204030204" pitchFamily="34" charset="0"/>
              </a:rPr>
              <a:t>I and the individuals I have identified above are the Investigators for this project and each has COI disclosure in the COI-SMART system</a:t>
            </a:r>
            <a:r>
              <a:rPr lang="en-US" sz="2400" dirty="0" smtClean="0">
                <a:latin typeface="Calibri" panose="020F0502020204030204" pitchFamily="34" charset="0"/>
              </a:rPr>
              <a:t>;</a:t>
            </a:r>
          </a:p>
          <a:p>
            <a:pPr marL="0" indent="0">
              <a:buNone/>
            </a:pPr>
            <a:endParaRPr lang="en-US" sz="2000" b="1" dirty="0"/>
          </a:p>
          <a:p>
            <a:pPr marL="0" indent="0">
              <a:buNone/>
            </a:pPr>
            <a:endParaRPr lang="en-US" dirty="0"/>
          </a:p>
        </p:txBody>
      </p:sp>
      <p:sp>
        <p:nvSpPr>
          <p:cNvPr id="3" name="Title 2"/>
          <p:cNvSpPr>
            <a:spLocks noGrp="1"/>
          </p:cNvSpPr>
          <p:nvPr>
            <p:ph type="title"/>
          </p:nvPr>
        </p:nvSpPr>
        <p:spPr/>
        <p:txBody>
          <a:bodyPr/>
          <a:lstStyle/>
          <a:p>
            <a:r>
              <a:rPr lang="en-US" sz="2400" dirty="0" smtClean="0"/>
              <a:t>Conflict of Interest Assurance #1</a:t>
            </a:r>
            <a:r>
              <a:rPr lang="en-US" dirty="0" smtClean="0"/>
              <a:t>	</a:t>
            </a:r>
            <a:endParaRPr lang="en-US" dirty="0"/>
          </a:p>
        </p:txBody>
      </p:sp>
    </p:spTree>
    <p:extLst>
      <p:ext uri="{BB962C8B-B14F-4D97-AF65-F5344CB8AC3E}">
        <p14:creationId xmlns:p14="http://schemas.microsoft.com/office/powerpoint/2010/main" val="4134498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b="1" dirty="0" smtClean="0"/>
              <a:t>INSPIR:</a:t>
            </a:r>
          </a:p>
          <a:p>
            <a:pPr marL="0" indent="0">
              <a:buNone/>
            </a:pPr>
            <a:endParaRPr lang="en-US" dirty="0"/>
          </a:p>
        </p:txBody>
      </p:sp>
      <p:sp>
        <p:nvSpPr>
          <p:cNvPr id="3" name="Title 2"/>
          <p:cNvSpPr>
            <a:spLocks noGrp="1"/>
          </p:cNvSpPr>
          <p:nvPr>
            <p:ph type="title"/>
          </p:nvPr>
        </p:nvSpPr>
        <p:spPr/>
        <p:txBody>
          <a:bodyPr/>
          <a:lstStyle/>
          <a:p>
            <a:r>
              <a:rPr lang="en-US" sz="2400" dirty="0" smtClean="0"/>
              <a:t>Conflict of Interest Assurance #2</a:t>
            </a:r>
            <a:r>
              <a:rPr lang="en-US" dirty="0" smtClean="0"/>
              <a:t>	</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798198242"/>
              </p:ext>
            </p:extLst>
          </p:nvPr>
        </p:nvGraphicFramePr>
        <p:xfrm>
          <a:off x="573741" y="1604683"/>
          <a:ext cx="7969623" cy="3677481"/>
        </p:xfrm>
        <a:graphic>
          <a:graphicData uri="http://schemas.openxmlformats.org/drawingml/2006/table">
            <a:tbl>
              <a:tblPr firstRow="1" firstCol="1" bandRow="1"/>
              <a:tblGrid>
                <a:gridCol w="7969623"/>
              </a:tblGrid>
              <a:tr h="295835">
                <a:tc>
                  <a:txBody>
                    <a:bodyPr/>
                    <a:lstStyle/>
                    <a:p>
                      <a:pPr marL="0" marR="0">
                        <a:spcBef>
                          <a:spcPts val="0"/>
                        </a:spcBef>
                        <a:spcAft>
                          <a:spcPts val="0"/>
                        </a:spcAft>
                      </a:pPr>
                      <a:r>
                        <a:rPr lang="en-US" sz="1800" b="1" dirty="0">
                          <a:solidFill>
                            <a:srgbClr val="382D0A"/>
                          </a:solidFill>
                          <a:effectLst/>
                          <a:latin typeface="Verdana" panose="020B0604030504040204" pitchFamily="34" charset="0"/>
                          <a:ea typeface="Verdana" panose="020B0604030504040204" pitchFamily="34" charset="0"/>
                          <a:cs typeface="Verdana" panose="020B0604030504040204" pitchFamily="34" charset="0"/>
                        </a:rPr>
                        <a:t>5.2 Conflict of Interest Disclosure</a:t>
                      </a:r>
                      <a:endParaRPr lang="en-US" sz="1800" dirty="0">
                        <a:effectLst/>
                        <a:latin typeface="Verdana" panose="020B0604030504040204" pitchFamily="34" charset="0"/>
                        <a:ea typeface="Verdana" panose="020B0604030504040204" pitchFamily="34" charset="0"/>
                        <a:cs typeface="Verdana" panose="020B0604030504040204" pitchFamily="34" charset="0"/>
                      </a:endParaRPr>
                    </a:p>
                  </a:txBody>
                  <a:tcPr marL="6803" marR="6803" marT="6803" marB="6803">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solidFill>
                      <a:srgbClr val="F2E0AB"/>
                    </a:solidFill>
                  </a:tcPr>
                </a:tc>
              </a:tr>
              <a:tr h="2626110">
                <a:tc>
                  <a:txBody>
                    <a:bodyPr/>
                    <a:lstStyle/>
                    <a:p>
                      <a:pPr marL="0" marR="0">
                        <a:spcBef>
                          <a:spcPts val="0"/>
                        </a:spcBef>
                        <a:spcAft>
                          <a:spcPts val="0"/>
                        </a:spcAft>
                      </a:pPr>
                      <a:r>
                        <a:rPr lang="en-US" sz="1700" dirty="0">
                          <a:solidFill>
                            <a:srgbClr val="382D0A"/>
                          </a:solidFill>
                          <a:effectLst/>
                          <a:latin typeface="Verdana" panose="020B0604030504040204" pitchFamily="34" charset="0"/>
                          <a:ea typeface="Verdana" panose="020B0604030504040204" pitchFamily="34" charset="0"/>
                          <a:cs typeface="Verdana" panose="020B0604030504040204" pitchFamily="34" charset="0"/>
                        </a:rPr>
                        <a:t>I confirm that all those responsible for the design, conduct, or reporting of the proposed program, including at minimum, all Senior/key personnel in the grant application, will, before this application is submitted, have completed the required financial interest disclosure through </a:t>
                      </a:r>
                      <a:r>
                        <a:rPr lang="en-US" sz="1700" u="sng" dirty="0">
                          <a:solidFill>
                            <a:srgbClr val="382D0A"/>
                          </a:solidFill>
                          <a:effectLst/>
                          <a:latin typeface="Verdana" panose="020B0604030504040204" pitchFamily="34" charset="0"/>
                          <a:ea typeface="Verdana" panose="020B0604030504040204" pitchFamily="34" charset="0"/>
                          <a:cs typeface="Verdana" panose="020B0604030504040204" pitchFamily="34" charset="0"/>
                          <a:hlinkClick r:id="rId2"/>
                        </a:rPr>
                        <a:t>COI Smart</a:t>
                      </a:r>
                      <a:r>
                        <a:rPr lang="en-US" sz="1700" dirty="0">
                          <a:solidFill>
                            <a:srgbClr val="382D0A"/>
                          </a:solidFill>
                          <a:effectLst/>
                          <a:latin typeface="Verdana" panose="020B0604030504040204" pitchFamily="34" charset="0"/>
                          <a:ea typeface="Verdana" panose="020B0604030504040204" pitchFamily="34" charset="0"/>
                          <a:cs typeface="Verdana" panose="020B0604030504040204" pitchFamily="34" charset="0"/>
                        </a:rPr>
                        <a:t> for </a:t>
                      </a:r>
                      <a:r>
                        <a:rPr lang="en-US" sz="1700" u="sng" dirty="0">
                          <a:solidFill>
                            <a:srgbClr val="382D0A"/>
                          </a:solidFill>
                          <a:effectLst/>
                          <a:latin typeface="Verdana" panose="020B0604030504040204" pitchFamily="34" charset="0"/>
                          <a:ea typeface="Verdana" panose="020B0604030504040204" pitchFamily="34" charset="0"/>
                          <a:cs typeface="Verdana" panose="020B0604030504040204" pitchFamily="34" charset="0"/>
                          <a:hlinkClick r:id="rId3"/>
                        </a:rPr>
                        <a:t>Boston Medical Center</a:t>
                      </a:r>
                      <a:r>
                        <a:rPr lang="en-US" sz="1700" dirty="0">
                          <a:solidFill>
                            <a:srgbClr val="382D0A"/>
                          </a:solidFill>
                          <a:effectLst/>
                          <a:latin typeface="Verdana" panose="020B0604030504040204" pitchFamily="34" charset="0"/>
                          <a:ea typeface="Verdana" panose="020B0604030504040204" pitchFamily="34" charset="0"/>
                          <a:cs typeface="Verdana" panose="020B0604030504040204" pitchFamily="34" charset="0"/>
                        </a:rPr>
                        <a:t> or through the </a:t>
                      </a:r>
                      <a:r>
                        <a:rPr lang="en-US" sz="1700" u="sng" dirty="0">
                          <a:solidFill>
                            <a:srgbClr val="382D0A"/>
                          </a:solidFill>
                          <a:effectLst/>
                          <a:latin typeface="Verdana" panose="020B0604030504040204" pitchFamily="34" charset="0"/>
                          <a:ea typeface="Verdana" panose="020B0604030504040204" pitchFamily="34" charset="0"/>
                          <a:cs typeface="Verdana" panose="020B0604030504040204" pitchFamily="34" charset="0"/>
                          <a:hlinkClick r:id="rId4"/>
                        </a:rPr>
                        <a:t>Financial Interest Disclosure form</a:t>
                      </a:r>
                      <a:r>
                        <a:rPr lang="en-US" sz="1700" dirty="0">
                          <a:solidFill>
                            <a:srgbClr val="382D0A"/>
                          </a:solidFill>
                          <a:effectLst/>
                          <a:latin typeface="Verdana" panose="020B0604030504040204" pitchFamily="34" charset="0"/>
                          <a:ea typeface="Verdana" panose="020B0604030504040204" pitchFamily="34" charset="0"/>
                          <a:cs typeface="Verdana" panose="020B0604030504040204" pitchFamily="34" charset="0"/>
                        </a:rPr>
                        <a:t> for </a:t>
                      </a:r>
                      <a:r>
                        <a:rPr lang="en-US" sz="1700" u="sng" dirty="0">
                          <a:solidFill>
                            <a:srgbClr val="382D0A"/>
                          </a:solidFill>
                          <a:effectLst/>
                          <a:latin typeface="Verdana" panose="020B0604030504040204" pitchFamily="34" charset="0"/>
                          <a:ea typeface="Verdana" panose="020B0604030504040204" pitchFamily="34" charset="0"/>
                          <a:cs typeface="Verdana" panose="020B0604030504040204" pitchFamily="34" charset="0"/>
                          <a:hlinkClick r:id="rId5"/>
                        </a:rPr>
                        <a:t>Boston University</a:t>
                      </a:r>
                      <a:r>
                        <a:rPr lang="en-US" sz="1700" dirty="0">
                          <a:solidFill>
                            <a:srgbClr val="382D0A"/>
                          </a:solidFill>
                          <a:effectLst/>
                          <a:latin typeface="Verdana" panose="020B0604030504040204" pitchFamily="34" charset="0"/>
                          <a:ea typeface="Verdana" panose="020B0604030504040204" pitchFamily="34" charset="0"/>
                          <a:cs typeface="Verdana" panose="020B0604030504040204" pitchFamily="34" charset="0"/>
                        </a:rPr>
                        <a:t>. NOTE: The IRB considers any missing financial interest disclosures to be noncompliance by the Principal Investigator</a:t>
                      </a:r>
                      <a:endParaRPr lang="en-US" sz="1700" dirty="0">
                        <a:effectLst/>
                        <a:latin typeface="Verdana" panose="020B0604030504040204" pitchFamily="34" charset="0"/>
                        <a:ea typeface="Verdana" panose="020B0604030504040204" pitchFamily="34" charset="0"/>
                        <a:cs typeface="Verdana" panose="020B0604030504040204" pitchFamily="34" charset="0"/>
                      </a:endParaRPr>
                    </a:p>
                    <a:p>
                      <a:pPr marL="742950" marR="0" lvl="1" indent="-285750">
                        <a:spcBef>
                          <a:spcPts val="0"/>
                        </a:spcBef>
                        <a:spcAft>
                          <a:spcPts val="0"/>
                        </a:spcAft>
                        <a:buFont typeface="Wingdings" panose="05000000000000000000" pitchFamily="2" charset="2"/>
                        <a:buChar char="q"/>
                      </a:pPr>
                      <a:r>
                        <a:rPr lang="en-US" sz="1700" dirty="0">
                          <a:solidFill>
                            <a:srgbClr val="382D0A"/>
                          </a:solidFill>
                          <a:effectLst/>
                          <a:latin typeface="Verdana" panose="020B0604030504040204" pitchFamily="34" charset="0"/>
                          <a:ea typeface="Verdana" panose="020B0604030504040204" pitchFamily="34" charset="0"/>
                          <a:cs typeface="Verdana" panose="020B0604030504040204" pitchFamily="34" charset="0"/>
                        </a:rPr>
                        <a:t> </a:t>
                      </a:r>
                      <a:r>
                        <a:rPr lang="en-US" sz="1700" dirty="0" smtClean="0">
                          <a:solidFill>
                            <a:srgbClr val="382D0A"/>
                          </a:solidFill>
                          <a:effectLst/>
                          <a:latin typeface="Verdana" panose="020B0604030504040204" pitchFamily="34" charset="0"/>
                          <a:ea typeface="Verdana" panose="020B0604030504040204" pitchFamily="34" charset="0"/>
                          <a:cs typeface="Verdana" panose="020B0604030504040204" pitchFamily="34" charset="0"/>
                        </a:rPr>
                        <a:t>I confirm</a:t>
                      </a:r>
                    </a:p>
                    <a:p>
                      <a:pPr marL="0" marR="0" lvl="0" indent="0">
                        <a:spcBef>
                          <a:spcPts val="0"/>
                        </a:spcBef>
                        <a:spcAft>
                          <a:spcPts val="0"/>
                        </a:spcAft>
                        <a:buFont typeface="Webdings" panose="05030102010509060703" pitchFamily="18" charset="2"/>
                        <a:buNone/>
                      </a:pPr>
                      <a:endParaRPr lang="en-US" sz="1700" dirty="0">
                        <a:effectLst/>
                        <a:latin typeface="Verdana" panose="020B0604030504040204" pitchFamily="34" charset="0"/>
                        <a:ea typeface="Verdana" panose="020B0604030504040204" pitchFamily="34" charset="0"/>
                        <a:cs typeface="Verdana" panose="020B0604030504040204" pitchFamily="34" charset="0"/>
                      </a:endParaRPr>
                    </a:p>
                    <a:p>
                      <a:pPr marL="0" marR="0">
                        <a:spcBef>
                          <a:spcPts val="0"/>
                        </a:spcBef>
                        <a:spcAft>
                          <a:spcPts val="0"/>
                        </a:spcAft>
                      </a:pPr>
                      <a:r>
                        <a:rPr lang="en-US" sz="1700" dirty="0">
                          <a:solidFill>
                            <a:srgbClr val="382D0A"/>
                          </a:solidFill>
                          <a:effectLst/>
                          <a:latin typeface="Verdana" panose="020B0604030504040204" pitchFamily="34" charset="0"/>
                          <a:ea typeface="Verdana" panose="020B0604030504040204" pitchFamily="34" charset="0"/>
                          <a:cs typeface="Verdana" panose="020B0604030504040204" pitchFamily="34" charset="0"/>
                        </a:rPr>
                        <a:t>Of the financial interest disclosure forms that will be completed, will any </a:t>
                      </a:r>
                      <a:r>
                        <a:rPr lang="en-US" sz="1700" u="sng" dirty="0">
                          <a:solidFill>
                            <a:srgbClr val="382D0A"/>
                          </a:solidFill>
                          <a:effectLst/>
                          <a:latin typeface="Verdana" panose="020B0604030504040204" pitchFamily="34" charset="0"/>
                          <a:ea typeface="Verdana" panose="020B0604030504040204" pitchFamily="34" charset="0"/>
                          <a:cs typeface="Verdana" panose="020B0604030504040204" pitchFamily="34" charset="0"/>
                          <a:hlinkClick r:id="rId6"/>
                        </a:rPr>
                        <a:t>significant financial interests</a:t>
                      </a:r>
                      <a:r>
                        <a:rPr lang="en-US" sz="1700" dirty="0">
                          <a:solidFill>
                            <a:srgbClr val="382D0A"/>
                          </a:solidFill>
                          <a:effectLst/>
                          <a:latin typeface="Verdana" panose="020B0604030504040204" pitchFamily="34" charset="0"/>
                          <a:ea typeface="Verdana" panose="020B0604030504040204" pitchFamily="34" charset="0"/>
                          <a:cs typeface="Verdana" panose="020B0604030504040204" pitchFamily="34" charset="0"/>
                        </a:rPr>
                        <a:t> that are </a:t>
                      </a:r>
                      <a:r>
                        <a:rPr lang="en-US" sz="1700" u="sng" dirty="0">
                          <a:solidFill>
                            <a:srgbClr val="382D0A"/>
                          </a:solidFill>
                          <a:effectLst/>
                          <a:latin typeface="Verdana" panose="020B0604030504040204" pitchFamily="34" charset="0"/>
                          <a:ea typeface="Verdana" panose="020B0604030504040204" pitchFamily="34" charset="0"/>
                          <a:cs typeface="Verdana" panose="020B0604030504040204" pitchFamily="34" charset="0"/>
                          <a:hlinkClick r:id="rId7"/>
                        </a:rPr>
                        <a:t>related to the research</a:t>
                      </a:r>
                      <a:r>
                        <a:rPr lang="en-US" sz="1700" dirty="0">
                          <a:solidFill>
                            <a:srgbClr val="382D0A"/>
                          </a:solidFill>
                          <a:effectLst/>
                          <a:latin typeface="Verdana" panose="020B0604030504040204" pitchFamily="34" charset="0"/>
                          <a:ea typeface="Verdana" panose="020B0604030504040204" pitchFamily="34" charset="0"/>
                          <a:cs typeface="Verdana" panose="020B0604030504040204" pitchFamily="34" charset="0"/>
                        </a:rPr>
                        <a:t> be disclosed</a:t>
                      </a:r>
                      <a:r>
                        <a:rPr lang="en-US" sz="1700" dirty="0" smtClean="0">
                          <a:solidFill>
                            <a:srgbClr val="382D0A"/>
                          </a:solidFill>
                          <a:effectLst/>
                          <a:latin typeface="Verdana" panose="020B0604030504040204" pitchFamily="34" charset="0"/>
                          <a:ea typeface="Verdana" panose="020B0604030504040204" pitchFamily="34" charset="0"/>
                          <a:cs typeface="Verdana" panose="020B0604030504040204" pitchFamily="34" charset="0"/>
                        </a:rPr>
                        <a:t>?  </a:t>
                      </a:r>
                      <a:r>
                        <a:rPr lang="en-US" sz="1700" dirty="0" smtClean="0">
                          <a:solidFill>
                            <a:srgbClr val="382D0A"/>
                          </a:solidFill>
                          <a:effectLst/>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 Yes   No</a:t>
                      </a:r>
                      <a:endParaRPr lang="en-US" sz="1700" dirty="0">
                        <a:effectLst/>
                        <a:latin typeface="Verdana" panose="020B0604030504040204" pitchFamily="34" charset="0"/>
                        <a:ea typeface="Verdana" panose="020B0604030504040204" pitchFamily="34" charset="0"/>
                        <a:cs typeface="Verdana" panose="020B0604030504040204" pitchFamily="34" charset="0"/>
                      </a:endParaRPr>
                    </a:p>
                  </a:txBody>
                  <a:tcPr marL="6803" marR="6803" marT="6803" marB="6803">
                    <a:lnL w="12700" cap="flat" cmpd="sng" algn="ctr">
                      <a:solidFill>
                        <a:srgbClr val="E7E6E6"/>
                      </a:solidFill>
                      <a:prstDash val="solid"/>
                      <a:round/>
                      <a:headEnd type="none" w="med" len="med"/>
                      <a:tailEnd type="none" w="med" len="med"/>
                    </a:lnL>
                    <a:lnR w="12700" cap="flat" cmpd="sng" algn="ctr">
                      <a:solidFill>
                        <a:srgbClr val="E7E6E6"/>
                      </a:solidFill>
                      <a:prstDash val="solid"/>
                      <a:round/>
                      <a:headEnd type="none" w="med" len="med"/>
                      <a:tailEnd type="none" w="med" len="med"/>
                    </a:lnR>
                    <a:lnT w="12700" cap="flat" cmpd="sng" algn="ctr">
                      <a:solidFill>
                        <a:srgbClr val="E7E6E6"/>
                      </a:solidFill>
                      <a:prstDash val="solid"/>
                      <a:round/>
                      <a:headEnd type="none" w="med" len="med"/>
                      <a:tailEnd type="none" w="med" len="med"/>
                    </a:lnT>
                    <a:lnB w="12700" cap="flat" cmpd="sng" algn="ctr">
                      <a:solidFill>
                        <a:srgbClr val="E7E6E6"/>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8874593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smtClean="0"/>
              <a:t>Disclosure Software: </a:t>
            </a:r>
            <a:r>
              <a:rPr lang="en-US" sz="2400" dirty="0"/>
              <a:t>BMC </a:t>
            </a:r>
            <a:r>
              <a:rPr lang="en-US" sz="2400" dirty="0" smtClean="0"/>
              <a:t>COI Smart</a:t>
            </a:r>
            <a:endParaRPr lang="en-US" sz="2400" dirty="0"/>
          </a:p>
        </p:txBody>
      </p:sp>
      <p:sp>
        <p:nvSpPr>
          <p:cNvPr id="3" name="Content Placeholder 2"/>
          <p:cNvSpPr>
            <a:spLocks noGrp="1"/>
          </p:cNvSpPr>
          <p:nvPr>
            <p:ph sz="half" idx="1"/>
          </p:nvPr>
        </p:nvSpPr>
        <p:spPr/>
        <p:txBody>
          <a:bodyPr/>
          <a:lstStyle/>
          <a:p>
            <a:endParaRPr lang="en-US" dirty="0"/>
          </a:p>
        </p:txBody>
      </p:sp>
      <p:sp>
        <p:nvSpPr>
          <p:cNvPr id="5" name="Slide Number Placeholder 4"/>
          <p:cNvSpPr>
            <a:spLocks noGrp="1"/>
          </p:cNvSpPr>
          <p:nvPr>
            <p:ph type="sldNum" sz="quarter" idx="10"/>
          </p:nvPr>
        </p:nvSpPr>
        <p:spPr/>
        <p:txBody>
          <a:bodyPr/>
          <a:lstStyle/>
          <a:p>
            <a:pPr>
              <a:defRPr/>
            </a:pPr>
            <a:fld id="{2D739399-3B41-4B37-A398-67116182ACFE}" type="slidenum">
              <a:rPr lang="en-US" altLang="en-US" smtClean="0"/>
              <a:pPr>
                <a:defRPr/>
              </a:pPr>
              <a:t>6</a:t>
            </a:fld>
            <a:endParaRPr lang="en-US" altLang="en-US" dirty="0"/>
          </a:p>
        </p:txBody>
      </p:sp>
      <p:pic>
        <p:nvPicPr>
          <p:cNvPr id="7" name="Picture 4"/>
          <p:cNvPicPr>
            <a:picLocks noChangeAspect="1"/>
          </p:cNvPicPr>
          <p:nvPr/>
        </p:nvPicPr>
        <p:blipFill>
          <a:blip r:embed="rId2">
            <a:extLst>
              <a:ext uri="{28A0092B-C50C-407E-A947-70E740481C1C}">
                <a14:useLocalDpi xmlns:a14="http://schemas.microsoft.com/office/drawing/2010/main" val="0"/>
              </a:ext>
            </a:extLst>
          </a:blip>
          <a:srcRect b="17809"/>
          <a:stretch>
            <a:fillRect/>
          </a:stretch>
        </p:blipFill>
        <p:spPr bwMode="auto">
          <a:xfrm>
            <a:off x="285750" y="1046163"/>
            <a:ext cx="3511550" cy="522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2514600"/>
            <a:ext cx="38306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Straight Arrow Connector 12"/>
          <p:cNvCxnSpPr/>
          <p:nvPr/>
        </p:nvCxnSpPr>
        <p:spPr>
          <a:xfrm flipH="1">
            <a:off x="3678145" y="3553024"/>
            <a:ext cx="1165411" cy="190648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26725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Conflict of Interest: </a:t>
            </a:r>
            <a:r>
              <a:rPr lang="en-US" sz="2400" dirty="0" smtClean="0"/>
              <a:t>BMC Process</a:t>
            </a:r>
            <a:endParaRPr lang="en-US" sz="2400" dirty="0"/>
          </a:p>
        </p:txBody>
      </p:sp>
      <p:sp>
        <p:nvSpPr>
          <p:cNvPr id="5" name="Slide Number Placeholder 4"/>
          <p:cNvSpPr>
            <a:spLocks noGrp="1"/>
          </p:cNvSpPr>
          <p:nvPr>
            <p:ph type="sldNum" sz="quarter" idx="10"/>
          </p:nvPr>
        </p:nvSpPr>
        <p:spPr/>
        <p:txBody>
          <a:bodyPr/>
          <a:lstStyle/>
          <a:p>
            <a:pPr>
              <a:defRPr/>
            </a:pPr>
            <a:fld id="{2D739399-3B41-4B37-A398-67116182ACFE}" type="slidenum">
              <a:rPr lang="en-US" altLang="en-US" smtClean="0"/>
              <a:pPr>
                <a:defRPr/>
              </a:pPr>
              <a:t>7</a:t>
            </a:fld>
            <a:endParaRPr lang="en-US" altLang="en-US" dirty="0"/>
          </a:p>
        </p:txBody>
      </p:sp>
      <p:sp>
        <p:nvSpPr>
          <p:cNvPr id="7" name="TextBox 6"/>
          <p:cNvSpPr txBox="1"/>
          <p:nvPr/>
        </p:nvSpPr>
        <p:spPr>
          <a:xfrm>
            <a:off x="407975" y="1172585"/>
            <a:ext cx="8219657" cy="4401205"/>
          </a:xfrm>
          <a:prstGeom prst="rect">
            <a:avLst/>
          </a:prstGeom>
          <a:noFill/>
        </p:spPr>
        <p:txBody>
          <a:bodyPr wrap="square" rtlCol="0">
            <a:spAutoFit/>
          </a:bodyPr>
          <a:lstStyle/>
          <a:p>
            <a:pPr marL="514350" indent="-514350">
              <a:buFont typeface="+mj-lt"/>
              <a:buAutoNum type="arabicPeriod"/>
            </a:pPr>
            <a:r>
              <a:rPr lang="en-US" altLang="en-US" sz="2200" dirty="0" smtClean="0"/>
              <a:t>BMC Grants Office checks COI Smart to ensure that all Investigators have completed disclosures.</a:t>
            </a:r>
          </a:p>
          <a:p>
            <a:pPr marL="514350" indent="-514350">
              <a:buFont typeface="+mj-lt"/>
              <a:buAutoNum type="arabicPeriod"/>
            </a:pPr>
            <a:endParaRPr lang="en-US" altLang="en-US" sz="2200" dirty="0" smtClean="0"/>
          </a:p>
          <a:p>
            <a:pPr marL="514350" indent="-514350">
              <a:buFont typeface="+mj-lt"/>
              <a:buAutoNum type="arabicPeriod"/>
            </a:pPr>
            <a:r>
              <a:rPr lang="en-US" altLang="en-US" sz="2200" dirty="0" smtClean="0"/>
              <a:t>BMC Compliance Department reviews all conflict of interest forms and Investigators with Significant Financial Interests (SFI’s). </a:t>
            </a:r>
          </a:p>
          <a:p>
            <a:pPr marL="514350" indent="-514350">
              <a:buFont typeface="+mj-lt"/>
              <a:buAutoNum type="arabicPeriod"/>
            </a:pPr>
            <a:endParaRPr lang="en-US" altLang="en-US" sz="2200" dirty="0" smtClean="0"/>
          </a:p>
          <a:p>
            <a:pPr marL="514350" indent="-514350">
              <a:buFont typeface="+mj-lt"/>
              <a:buAutoNum type="arabicPeriod"/>
            </a:pPr>
            <a:r>
              <a:rPr lang="en-US" altLang="en-US" sz="2200" dirty="0" smtClean="0"/>
              <a:t>If an Investigator has an SFI, Compliance reviews their disclosure form for conflicts and implements a management plan if necessary (this can take &gt; 1 month).</a:t>
            </a:r>
          </a:p>
          <a:p>
            <a:pPr marL="1428750" lvl="2" indent="-514350">
              <a:buFont typeface="Arial" panose="020B0604020202020204" pitchFamily="34" charset="0"/>
              <a:buChar char="•"/>
            </a:pPr>
            <a:r>
              <a:rPr lang="en-US" altLang="en-US" sz="2200" dirty="0" smtClean="0"/>
              <a:t>Investigators with SFI’s: About 100</a:t>
            </a:r>
          </a:p>
          <a:p>
            <a:pPr marL="1428750" lvl="2" indent="-514350">
              <a:buFont typeface="Arial" panose="020B0604020202020204" pitchFamily="34" charset="0"/>
              <a:buChar char="•"/>
            </a:pPr>
            <a:r>
              <a:rPr lang="en-US" altLang="en-US" sz="2200" dirty="0" smtClean="0"/>
              <a:t>Investigators with Management Plans: 5</a:t>
            </a:r>
            <a:endParaRPr lang="en-US" altLang="en-US" sz="2200" dirty="0"/>
          </a:p>
          <a:p>
            <a:pPr marL="228600" indent="-228600">
              <a:buFont typeface="Wingdings" panose="05000000000000000000" pitchFamily="2" charset="2"/>
              <a:buChar char="§"/>
            </a:pPr>
            <a:endParaRPr lang="en-US" sz="16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729833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400" dirty="0"/>
              <a:t>Conflict of </a:t>
            </a:r>
            <a:r>
              <a:rPr lang="en-US" sz="2400" dirty="0" smtClean="0"/>
              <a:t>Interest Summary</a:t>
            </a:r>
            <a:endParaRPr lang="en-US" sz="2400" dirty="0"/>
          </a:p>
        </p:txBody>
      </p:sp>
      <p:sp>
        <p:nvSpPr>
          <p:cNvPr id="5" name="TextBox 4"/>
          <p:cNvSpPr txBox="1"/>
          <p:nvPr/>
        </p:nvSpPr>
        <p:spPr>
          <a:xfrm>
            <a:off x="634700" y="1185134"/>
            <a:ext cx="7444292" cy="3816429"/>
          </a:xfrm>
          <a:prstGeom prst="rect">
            <a:avLst/>
          </a:prstGeom>
          <a:noFill/>
        </p:spPr>
        <p:txBody>
          <a:bodyPr wrap="square" rtlCol="0">
            <a:spAutoFit/>
          </a:bodyPr>
          <a:lstStyle/>
          <a:p>
            <a:r>
              <a:rPr lang="en-US" altLang="en-US" sz="2200" dirty="0"/>
              <a:t>Your role:</a:t>
            </a:r>
          </a:p>
          <a:p>
            <a:pPr marL="874713" lvl="4" indent="-457200">
              <a:buFont typeface="Arial" panose="020B0604020202020204" pitchFamily="34" charset="0"/>
              <a:buChar char="•"/>
            </a:pPr>
            <a:r>
              <a:rPr lang="en-US" altLang="en-US" sz="2200" dirty="0"/>
              <a:t>Recognize potential </a:t>
            </a:r>
            <a:r>
              <a:rPr lang="en-US" altLang="en-US" sz="2200" dirty="0" smtClean="0"/>
              <a:t>conflicts</a:t>
            </a:r>
          </a:p>
          <a:p>
            <a:pPr marL="874713" lvl="4" indent="-457200">
              <a:buFont typeface="Arial" panose="020B0604020202020204" pitchFamily="34" charset="0"/>
              <a:buChar char="•"/>
            </a:pPr>
            <a:r>
              <a:rPr lang="en-US" altLang="en-US" sz="2200" dirty="0" smtClean="0"/>
              <a:t>Remind investigators to complete COI Smart form</a:t>
            </a:r>
            <a:endParaRPr lang="en-US" altLang="en-US" sz="2200" dirty="0"/>
          </a:p>
          <a:p>
            <a:pPr marL="874713" lvl="4" indent="-457200">
              <a:buFont typeface="Arial" panose="020B0604020202020204" pitchFamily="34" charset="0"/>
              <a:buChar char="•"/>
            </a:pPr>
            <a:r>
              <a:rPr lang="en-US" altLang="en-US" sz="2200" dirty="0"/>
              <a:t>Refer questions </a:t>
            </a:r>
            <a:r>
              <a:rPr lang="en-US" altLang="en-US" sz="2200" dirty="0" smtClean="0"/>
              <a:t>to:</a:t>
            </a:r>
          </a:p>
          <a:p>
            <a:pPr marL="1331913" lvl="5" indent="-457200">
              <a:buFont typeface="Arial" panose="020B0604020202020204" pitchFamily="34" charset="0"/>
              <a:buChar char="•"/>
            </a:pPr>
            <a:r>
              <a:rPr lang="en-US" altLang="en-US" sz="2200" dirty="0" smtClean="0">
                <a:hlinkClick r:id="rId2"/>
              </a:rPr>
              <a:t>COI-Compliance@bmc.org</a:t>
            </a:r>
            <a:endParaRPr lang="en-US" altLang="en-US" sz="2200" dirty="0" smtClean="0"/>
          </a:p>
          <a:p>
            <a:pPr marL="1331913" lvl="5" indent="-457200">
              <a:buFont typeface="Arial" panose="020B0604020202020204" pitchFamily="34" charset="0"/>
              <a:buChar char="•"/>
            </a:pPr>
            <a:r>
              <a:rPr lang="en-US" altLang="en-US" sz="2200" dirty="0" smtClean="0"/>
              <a:t>Fanny Ennever</a:t>
            </a:r>
            <a:r>
              <a:rPr lang="en-US" altLang="en-US" sz="2200" dirty="0"/>
              <a:t>, PhD, </a:t>
            </a:r>
            <a:r>
              <a:rPr lang="en-US" altLang="en-US" sz="2200" dirty="0" smtClean="0"/>
              <a:t>CHC, Research Compliance Officer</a:t>
            </a:r>
          </a:p>
          <a:p>
            <a:pPr marL="1331913" lvl="5" indent="-457200">
              <a:buFont typeface="Arial" panose="020B0604020202020204" pitchFamily="34" charset="0"/>
              <a:buChar char="•"/>
            </a:pPr>
            <a:r>
              <a:rPr lang="en-US" altLang="en-US" sz="2200" dirty="0" smtClean="0"/>
              <a:t>Alisia Lamborghini, JD, CHC, Conflict of Interest Manager</a:t>
            </a:r>
          </a:p>
          <a:p>
            <a:pPr marL="1446213" lvl="5" indent="-571500">
              <a:buFont typeface="Wingdings" panose="05000000000000000000" pitchFamily="2" charset="2"/>
              <a:buChar char="ü"/>
            </a:pPr>
            <a:endParaRPr lang="en-US" altLang="en-US" sz="2800" dirty="0"/>
          </a:p>
          <a:p>
            <a:pPr marL="228600" indent="-228600">
              <a:buFont typeface="Wingdings" panose="05000000000000000000" pitchFamily="2" charset="2"/>
              <a:buChar char="§"/>
            </a:pPr>
            <a:endParaRPr lang="en-US" sz="16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507528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200" b="1" i="1" dirty="0" smtClean="0"/>
              <a:t>What privacy rules apply to research?</a:t>
            </a:r>
          </a:p>
          <a:p>
            <a:pPr lvl="1"/>
            <a:r>
              <a:rPr lang="en-US" sz="2200" dirty="0" smtClean="0"/>
              <a:t>IRB – must minimize the risk of data being revealed outside the research context</a:t>
            </a:r>
          </a:p>
          <a:p>
            <a:pPr lvl="1"/>
            <a:r>
              <a:rPr lang="en-US" sz="2200" dirty="0" smtClean="0"/>
              <a:t>HIPAA – must obtain a waiver or an authorization to use and disclose Protected Health Information (PHI) </a:t>
            </a:r>
          </a:p>
          <a:p>
            <a:pPr lvl="1"/>
            <a:endParaRPr lang="en-US" sz="2200" dirty="0" smtClean="0"/>
          </a:p>
          <a:p>
            <a:r>
              <a:rPr lang="en-US" sz="2200" b="1" i="1" dirty="0" smtClean="0"/>
              <a:t>What information does the IRB need?</a:t>
            </a:r>
          </a:p>
          <a:p>
            <a:pPr lvl="1"/>
            <a:r>
              <a:rPr lang="en-US" sz="2200" dirty="0" smtClean="0"/>
              <a:t>Confidentiality of Identifiable Data</a:t>
            </a:r>
          </a:p>
          <a:p>
            <a:pPr lvl="1"/>
            <a:r>
              <a:rPr lang="en-US" sz="2200" dirty="0" smtClean="0"/>
              <a:t>HIPAA Waiver</a:t>
            </a:r>
          </a:p>
          <a:p>
            <a:pPr lvl="1"/>
            <a:r>
              <a:rPr lang="en-US" sz="2200" dirty="0" smtClean="0"/>
              <a:t>HIPAA Authorization</a:t>
            </a:r>
          </a:p>
        </p:txBody>
      </p:sp>
      <p:sp>
        <p:nvSpPr>
          <p:cNvPr id="3" name="Title 2"/>
          <p:cNvSpPr>
            <a:spLocks noGrp="1"/>
          </p:cNvSpPr>
          <p:nvPr>
            <p:ph type="title"/>
          </p:nvPr>
        </p:nvSpPr>
        <p:spPr/>
        <p:txBody>
          <a:bodyPr/>
          <a:lstStyle/>
          <a:p>
            <a:r>
              <a:rPr lang="en-US" sz="3200" dirty="0" smtClean="0"/>
              <a:t>Privacy [/Confidentiality/Data Security]</a:t>
            </a:r>
            <a:endParaRPr lang="en-US" sz="3200" dirty="0"/>
          </a:p>
        </p:txBody>
      </p:sp>
    </p:spTree>
    <p:extLst>
      <p:ext uri="{BB962C8B-B14F-4D97-AF65-F5344CB8AC3E}">
        <p14:creationId xmlns:p14="http://schemas.microsoft.com/office/powerpoint/2010/main" val="241281684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BMC Health System">
      <a:dk1>
        <a:srgbClr val="000000"/>
      </a:dk1>
      <a:lt1>
        <a:srgbClr val="FFFFFF"/>
      </a:lt1>
      <a:dk2>
        <a:srgbClr val="00437B"/>
      </a:dk2>
      <a:lt2>
        <a:srgbClr val="FFFFFF"/>
      </a:lt2>
      <a:accent1>
        <a:srgbClr val="D4E2F8"/>
      </a:accent1>
      <a:accent2>
        <a:srgbClr val="9DBCED"/>
      </a:accent2>
      <a:accent3>
        <a:srgbClr val="FFFFFF"/>
      </a:accent3>
      <a:accent4>
        <a:srgbClr val="00437B"/>
      </a:accent4>
      <a:accent5>
        <a:srgbClr val="B3E0FF"/>
      </a:accent5>
      <a:accent6>
        <a:srgbClr val="6283C2"/>
      </a:accent6>
      <a:hlink>
        <a:srgbClr val="6283C2"/>
      </a:hlink>
      <a:folHlink>
        <a:srgbClr val="9DBCED"/>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marL="228600" indent="-228600">
          <a:buFont typeface="Wingdings" panose="05000000000000000000" pitchFamily="2" charset="2"/>
          <a:buChar char="§"/>
          <a:defRPr sz="1600" dirty="0" err="1"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BMC Health System">
      <a:dk1>
        <a:srgbClr val="000000"/>
      </a:dk1>
      <a:lt1>
        <a:srgbClr val="FFFFFF"/>
      </a:lt1>
      <a:dk2>
        <a:srgbClr val="00437B"/>
      </a:dk2>
      <a:lt2>
        <a:srgbClr val="FFFFFF"/>
      </a:lt2>
      <a:accent1>
        <a:srgbClr val="D4E2F8"/>
      </a:accent1>
      <a:accent2>
        <a:srgbClr val="9DBCED"/>
      </a:accent2>
      <a:accent3>
        <a:srgbClr val="FFFFFF"/>
      </a:accent3>
      <a:accent4>
        <a:srgbClr val="00437B"/>
      </a:accent4>
      <a:accent5>
        <a:srgbClr val="B3E0FF"/>
      </a:accent5>
      <a:accent6>
        <a:srgbClr val="6283C2"/>
      </a:accent6>
      <a:hlink>
        <a:srgbClr val="6283C2"/>
      </a:hlink>
      <a:folHlink>
        <a:srgbClr val="9DBCED"/>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marL="228600" indent="-228600">
          <a:buFont typeface="Wingdings" panose="05000000000000000000" pitchFamily="2" charset="2"/>
          <a:buChar char="§"/>
          <a:defRPr sz="1600" dirty="0" err="1"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30468</TotalTime>
  <Words>522</Words>
  <Application>Microsoft Office PowerPoint</Application>
  <PresentationFormat>On-screen Show (4:3)</PresentationFormat>
  <Paragraphs>94</Paragraphs>
  <Slides>13</Slides>
  <Notes>2</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13</vt:i4>
      </vt:variant>
    </vt:vector>
  </HeadingPairs>
  <TitlesOfParts>
    <vt:vector size="23" baseType="lpstr">
      <vt:lpstr>Arial</vt:lpstr>
      <vt:lpstr>Calibri</vt:lpstr>
      <vt:lpstr>Symbol</vt:lpstr>
      <vt:lpstr>Times New Roman</vt:lpstr>
      <vt:lpstr>Verdana</vt:lpstr>
      <vt:lpstr>Webdings</vt:lpstr>
      <vt:lpstr>Wingdings</vt:lpstr>
      <vt:lpstr>Office Theme</vt:lpstr>
      <vt:lpstr>1_Office Theme</vt:lpstr>
      <vt:lpstr>think-cell Slide</vt:lpstr>
      <vt:lpstr>Research Administrator Quarterly Meeting</vt:lpstr>
      <vt:lpstr>PowerPoint Presentation</vt:lpstr>
      <vt:lpstr>Conflict of Interest</vt:lpstr>
      <vt:lpstr>Conflict of Interest Assurance #1 </vt:lpstr>
      <vt:lpstr>Conflict of Interest Assurance #2 </vt:lpstr>
      <vt:lpstr>Disclosure Software: BMC COI Smart</vt:lpstr>
      <vt:lpstr>Conflict of Interest: BMC Process</vt:lpstr>
      <vt:lpstr>Conflict of Interest Summary</vt:lpstr>
      <vt:lpstr>Privacy [/Confidentiality/Data Security]</vt:lpstr>
      <vt:lpstr>Confidentiality of Identifiable Data </vt:lpstr>
      <vt:lpstr>HIPAA Waiver </vt:lpstr>
      <vt:lpstr>HIPAA Authorization </vt:lpstr>
      <vt:lpstr>Privacy Summary</vt:lpstr>
    </vt:vector>
  </TitlesOfParts>
  <Company>Boston Medical Center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Hunley, Kelly</dc:creator>
  <cp:lastModifiedBy>Ennever, Fanny</cp:lastModifiedBy>
  <cp:revision>1691</cp:revision>
  <cp:lastPrinted>2018-04-20T19:44:11Z</cp:lastPrinted>
  <dcterms:created xsi:type="dcterms:W3CDTF">2013-11-18T16:08:48Z</dcterms:created>
  <dcterms:modified xsi:type="dcterms:W3CDTF">2019-09-06T17:44:37Z</dcterms:modified>
</cp:coreProperties>
</file>