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68" r:id="rId2"/>
  </p:sldMasterIdLst>
  <p:notesMasterIdLst>
    <p:notesMasterId r:id="rId5"/>
  </p:notesMasterIdLst>
  <p:handoutMasterIdLst>
    <p:handoutMasterId r:id="rId6"/>
  </p:handoutMasterIdLst>
  <p:sldIdLst>
    <p:sldId id="635" r:id="rId3"/>
    <p:sldId id="669" r:id="rId4"/>
  </p:sldIdLst>
  <p:sldSz cx="9144000" cy="6858000" type="screen4x3"/>
  <p:notesSz cx="7019925" cy="9305925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Walsh" initials="" lastIdx="3" clrIdx="0"/>
  <p:cmAuthor id="2" name="Susan Coakley" initials="SC" lastIdx="4" clrIdx="1"/>
  <p:cmAuthor id="3" name="Walsh, Kate" initials="WK" lastIdx="2" clrIdx="2">
    <p:extLst>
      <p:ext uri="{19B8F6BF-5375-455C-9EA6-DF929625EA0E}">
        <p15:presenceInfo xmlns:p15="http://schemas.microsoft.com/office/powerpoint/2012/main" userId="S-1-5-21-1013449540-720069183-311576647-9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B050"/>
    <a:srgbClr val="F8BF56"/>
    <a:srgbClr val="FFFFFF"/>
    <a:srgbClr val="FFCCFF"/>
    <a:srgbClr val="EBF3FD"/>
    <a:srgbClr val="F5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1715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7" y="2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4459E1-DABA-4A93-984B-D2FAAC611687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8723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7" y="8838723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6B86B9-183D-4F1A-AF20-62FD2E693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5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7" y="2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4D4654-CB86-4A77-846A-FA22C3A32683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6" tIns="46803" rIns="93606" bIns="468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5"/>
            <a:ext cx="5614668" cy="4187349"/>
          </a:xfrm>
          <a:prstGeom prst="rect">
            <a:avLst/>
          </a:prstGeom>
        </p:spPr>
        <p:txBody>
          <a:bodyPr vert="horz" lIns="93606" tIns="46803" rIns="93606" bIns="468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38723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7" y="8838723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7E9CAF-CA78-4668-B94D-278349315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9242" y="5005572"/>
            <a:ext cx="5990267" cy="2467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3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585" indent="-286379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5516" indent="-229103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3722" indent="-229103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1929" indent="-229103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0135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8342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6548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4755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601375-11C1-41F5-B5F6-0843D09CCB67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8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50" y="297658"/>
            <a:ext cx="1902055" cy="1352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8" t="1122" r="10242" b="7788"/>
          <a:stretch/>
        </p:blipFill>
        <p:spPr>
          <a:xfrm>
            <a:off x="-1" y="-12670"/>
            <a:ext cx="2794476" cy="64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62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8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0138" y="6565900"/>
            <a:ext cx="198437" cy="155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9399-3B41-4B37-A398-67116182A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6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8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9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504987"/>
            <a:ext cx="2873416" cy="81167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2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86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2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1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0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88" r:id="rId3"/>
    <p:sldLayoutId id="2147483793" r:id="rId4"/>
    <p:sldLayoutId id="214748379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043151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6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rgbClr val="6283C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6" r:id="rId4"/>
    <p:sldLayoutId id="2147483879" r:id="rId5"/>
    <p:sldLayoutId id="214748388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874" y="3105356"/>
            <a:ext cx="5844789" cy="502445"/>
          </a:xfrm>
        </p:spPr>
        <p:txBody>
          <a:bodyPr/>
          <a:lstStyle/>
          <a:p>
            <a:r>
              <a:rPr lang="en-US" altLang="en-US" sz="2600" dirty="0"/>
              <a:t>Research Administrator </a:t>
            </a:r>
            <a:r>
              <a:rPr lang="en-US" altLang="en-US" sz="2600" dirty="0" smtClean="0"/>
              <a:t>Quarterly</a:t>
            </a:r>
            <a:endParaRPr lang="en-US" sz="26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05874" y="4405110"/>
            <a:ext cx="5036084" cy="286232"/>
          </a:xfrm>
        </p:spPr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September 10, 2019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Templates\bmclogo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70" y="21590"/>
            <a:ext cx="1510030" cy="7886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96863"/>
            <a:ext cx="7813675" cy="306387"/>
          </a:xfrm>
        </p:spPr>
        <p:txBody>
          <a:bodyPr/>
          <a:lstStyle/>
          <a:p>
            <a:r>
              <a:rPr lang="en-US" altLang="en-US" sz="2000" dirty="0" smtClean="0"/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53435"/>
            <a:ext cx="89916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Updates: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New Research Operations Team </a:t>
            </a:r>
            <a:r>
              <a:rPr lang="en-US" sz="1600" dirty="0" smtClean="0"/>
              <a:t>Members and Transitions</a:t>
            </a:r>
            <a:endParaRPr lang="en-US" sz="16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Julienne </a:t>
            </a:r>
            <a:r>
              <a:rPr lang="en-US" sz="1600" dirty="0" smtClean="0"/>
              <a:t>Carty – Associate </a:t>
            </a:r>
            <a:r>
              <a:rPr lang="en-US" sz="1600" dirty="0" smtClean="0"/>
              <a:t>Director</a:t>
            </a:r>
            <a:r>
              <a:rPr lang="en-US" sz="1600" dirty="0"/>
              <a:t>, Grants and Contracts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John </a:t>
            </a:r>
            <a:r>
              <a:rPr lang="en-US" sz="1600" dirty="0" err="1" smtClean="0"/>
              <a:t>Coville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  <a:r>
              <a:rPr lang="en-US" sz="1600" dirty="0" smtClean="0"/>
              <a:t>Research Finance Analyst II</a:t>
            </a:r>
            <a:endParaRPr lang="en-US" sz="16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Paul </a:t>
            </a:r>
            <a:r>
              <a:rPr lang="en-US" sz="1600" dirty="0" err="1" smtClean="0"/>
              <a:t>Krol</a:t>
            </a:r>
            <a:r>
              <a:rPr lang="en-US" sz="1600" dirty="0" smtClean="0"/>
              <a:t> – Senior Contracts Administrator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Amruta</a:t>
            </a:r>
            <a:r>
              <a:rPr lang="en-US" sz="1600" dirty="0" smtClean="0"/>
              <a:t> </a:t>
            </a:r>
            <a:r>
              <a:rPr lang="en-US" sz="1600" dirty="0" err="1" smtClean="0"/>
              <a:t>Khedekar</a:t>
            </a:r>
            <a:r>
              <a:rPr lang="en-US" sz="1600" dirty="0" smtClean="0"/>
              <a:t> – Clinical Trial Financial Analyst</a:t>
            </a: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Updated Contact Info and Portfolio Assignments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Effort Certifications for Jan-June, 2019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BMC Research Attorneys – Will McIntire and Jamie Flaherty</a:t>
            </a:r>
            <a:endParaRPr lang="en-US" sz="1600" dirty="0" smtClean="0"/>
          </a:p>
          <a:p>
            <a:pPr lvl="2"/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AgileOne</a:t>
            </a:r>
            <a:r>
              <a:rPr lang="en-US" sz="1600" dirty="0" smtClean="0"/>
              <a:t> Q&amp;A Session – Chad Cotter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Workday Salary Allocation and Retroactive Salary Changes (CPAAs) – Karen </a:t>
            </a:r>
            <a:r>
              <a:rPr lang="en-US" sz="1600" dirty="0" smtClean="0"/>
              <a:t>Alvarado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Research Promo Toolkit – Lily Vautour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Ancillary Service Departments: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Radiology- </a:t>
            </a:r>
            <a:r>
              <a:rPr lang="en-US" sz="1600" dirty="0" smtClean="0"/>
              <a:t>Dr. Anderson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Cancer </a:t>
            </a:r>
            <a:r>
              <a:rPr lang="en-US" sz="1600" dirty="0"/>
              <a:t>Care Administration- </a:t>
            </a:r>
            <a:r>
              <a:rPr lang="en-US" sz="1600" dirty="0" err="1"/>
              <a:t>Salli</a:t>
            </a:r>
            <a:r>
              <a:rPr lang="en-US" sz="1600" dirty="0"/>
              <a:t> </a:t>
            </a:r>
            <a:r>
              <a:rPr lang="en-US" sz="1600" dirty="0" smtClean="0"/>
              <a:t>Fennessey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Research compliance- Fanny Ennever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GCRU- </a:t>
            </a:r>
            <a:r>
              <a:rPr lang="en-US" sz="1600" dirty="0"/>
              <a:t>Ridiane </a:t>
            </a:r>
            <a:r>
              <a:rPr lang="en-US" sz="1600" dirty="0" smtClean="0"/>
              <a:t>Denis</a:t>
            </a:r>
          </a:p>
        </p:txBody>
      </p:sp>
    </p:spTree>
    <p:extLst>
      <p:ext uri="{BB962C8B-B14F-4D97-AF65-F5344CB8AC3E}">
        <p14:creationId xmlns:p14="http://schemas.microsoft.com/office/powerpoint/2010/main" val="1814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35923</TotalTime>
  <Words>114</Words>
  <Application>Microsoft Office PowerPoint</Application>
  <PresentationFormat>On-screen Show (4:3)</PresentationFormat>
  <Paragraphs>31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MS PGothic</vt:lpstr>
      <vt:lpstr>MS PGothic</vt:lpstr>
      <vt:lpstr>Arial</vt:lpstr>
      <vt:lpstr>Calibri</vt:lpstr>
      <vt:lpstr>Wingdings</vt:lpstr>
      <vt:lpstr>Office Theme</vt:lpstr>
      <vt:lpstr>1_Office Theme</vt:lpstr>
      <vt:lpstr>think-cell Slide</vt:lpstr>
      <vt:lpstr>Research Administrator Quarterly</vt:lpstr>
      <vt:lpstr>Agenda</vt:lpstr>
    </vt:vector>
  </TitlesOfParts>
  <Company>Boston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Hunley, Kelly</dc:creator>
  <cp:lastModifiedBy>Flack, Tyler</cp:lastModifiedBy>
  <cp:revision>1711</cp:revision>
  <cp:lastPrinted>2018-12-20T11:08:59Z</cp:lastPrinted>
  <dcterms:created xsi:type="dcterms:W3CDTF">2013-11-18T16:08:48Z</dcterms:created>
  <dcterms:modified xsi:type="dcterms:W3CDTF">2019-09-10T14:21:15Z</dcterms:modified>
</cp:coreProperties>
</file>