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1"/>
    <p:sldMasterId id="2147483755" r:id="rId2"/>
    <p:sldMasterId id="2147484076" r:id="rId3"/>
  </p:sldMasterIdLst>
  <p:notesMasterIdLst>
    <p:notesMasterId r:id="rId40"/>
  </p:notesMasterIdLst>
  <p:handoutMasterIdLst>
    <p:handoutMasterId r:id="rId41"/>
  </p:handoutMasterIdLst>
  <p:sldIdLst>
    <p:sldId id="323" r:id="rId4"/>
    <p:sldId id="324" r:id="rId5"/>
    <p:sldId id="325" r:id="rId6"/>
    <p:sldId id="326" r:id="rId7"/>
    <p:sldId id="343" r:id="rId8"/>
    <p:sldId id="344" r:id="rId9"/>
    <p:sldId id="327" r:id="rId10"/>
    <p:sldId id="329" r:id="rId11"/>
    <p:sldId id="335" r:id="rId12"/>
    <p:sldId id="330" r:id="rId13"/>
    <p:sldId id="334" r:id="rId14"/>
    <p:sldId id="336" r:id="rId15"/>
    <p:sldId id="333" r:id="rId16"/>
    <p:sldId id="332" r:id="rId17"/>
    <p:sldId id="337" r:id="rId18"/>
    <p:sldId id="338" r:id="rId19"/>
    <p:sldId id="339" r:id="rId20"/>
    <p:sldId id="340" r:id="rId21"/>
    <p:sldId id="341" r:id="rId22"/>
    <p:sldId id="342" r:id="rId23"/>
    <p:sldId id="345" r:id="rId24"/>
    <p:sldId id="346" r:id="rId25"/>
    <p:sldId id="347" r:id="rId26"/>
    <p:sldId id="348" r:id="rId27"/>
    <p:sldId id="349" r:id="rId28"/>
    <p:sldId id="350" r:id="rId29"/>
    <p:sldId id="351" r:id="rId30"/>
    <p:sldId id="352" r:id="rId31"/>
    <p:sldId id="353" r:id="rId32"/>
    <p:sldId id="354" r:id="rId33"/>
    <p:sldId id="355" r:id="rId34"/>
    <p:sldId id="356" r:id="rId35"/>
    <p:sldId id="357" r:id="rId36"/>
    <p:sldId id="360" r:id="rId37"/>
    <p:sldId id="358" r:id="rId38"/>
    <p:sldId id="359" r:id="rId3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4025" indent="1588"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1225" indent="1588"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68425" indent="1588"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5625" indent="1588"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tchings, Stephanie" initials="HS" lastIdx="30" clrIdx="0"/>
  <p:cmAuthor id="2" name="Robe, Chanda" initials="RC" lastIdx="29"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8C8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12" autoAdjust="0"/>
    <p:restoredTop sz="85697" autoAdjust="0"/>
  </p:normalViewPr>
  <p:slideViewPr>
    <p:cSldViewPr>
      <p:cViewPr varScale="1">
        <p:scale>
          <a:sx n="76" d="100"/>
          <a:sy n="76" d="100"/>
        </p:scale>
        <p:origin x="1843" y="62"/>
      </p:cViewPr>
      <p:guideLst>
        <p:guide orient="horz" pos="2160"/>
        <p:guide pos="2881"/>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commentAuthors" Target="commentAuthor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7523" cy="466247"/>
          </a:xfrm>
          <a:prstGeom prst="rect">
            <a:avLst/>
          </a:prstGeom>
        </p:spPr>
        <p:txBody>
          <a:bodyPr vert="horz" lIns="91325" tIns="45663" rIns="91325" bIns="45663" rtlCol="0"/>
          <a:lstStyle>
            <a:lvl1pPr algn="l">
              <a:defRPr sz="1200"/>
            </a:lvl1pPr>
          </a:lstStyle>
          <a:p>
            <a:endParaRPr lang="en-US"/>
          </a:p>
        </p:txBody>
      </p:sp>
      <p:sp>
        <p:nvSpPr>
          <p:cNvPr id="3" name="Date Placeholder 2"/>
          <p:cNvSpPr>
            <a:spLocks noGrp="1"/>
          </p:cNvSpPr>
          <p:nvPr>
            <p:ph type="dt" sz="quarter" idx="1"/>
          </p:nvPr>
        </p:nvSpPr>
        <p:spPr>
          <a:xfrm>
            <a:off x="3971292" y="2"/>
            <a:ext cx="3037523" cy="466247"/>
          </a:xfrm>
          <a:prstGeom prst="rect">
            <a:avLst/>
          </a:prstGeom>
        </p:spPr>
        <p:txBody>
          <a:bodyPr vert="horz" lIns="91325" tIns="45663" rIns="91325" bIns="45663" rtlCol="0"/>
          <a:lstStyle>
            <a:lvl1pPr algn="r">
              <a:defRPr sz="1200"/>
            </a:lvl1pPr>
          </a:lstStyle>
          <a:p>
            <a:fld id="{95CDDAE0-E332-4896-A6C3-A68A945706A7}" type="datetimeFigureOut">
              <a:rPr lang="en-US" smtClean="0"/>
              <a:t>3/15/2018</a:t>
            </a:fld>
            <a:endParaRPr lang="en-US"/>
          </a:p>
        </p:txBody>
      </p:sp>
      <p:sp>
        <p:nvSpPr>
          <p:cNvPr id="4" name="Footer Placeholder 3"/>
          <p:cNvSpPr>
            <a:spLocks noGrp="1"/>
          </p:cNvSpPr>
          <p:nvPr>
            <p:ph type="ftr" sz="quarter" idx="2"/>
          </p:nvPr>
        </p:nvSpPr>
        <p:spPr>
          <a:xfrm>
            <a:off x="1" y="8830154"/>
            <a:ext cx="3037523" cy="466247"/>
          </a:xfrm>
          <a:prstGeom prst="rect">
            <a:avLst/>
          </a:prstGeom>
        </p:spPr>
        <p:txBody>
          <a:bodyPr vert="horz" lIns="91325" tIns="45663" rIns="91325" bIns="45663" rtlCol="0" anchor="b"/>
          <a:lstStyle>
            <a:lvl1pPr algn="l">
              <a:defRPr sz="1200"/>
            </a:lvl1pPr>
          </a:lstStyle>
          <a:p>
            <a:endParaRPr lang="en-US"/>
          </a:p>
        </p:txBody>
      </p:sp>
      <p:sp>
        <p:nvSpPr>
          <p:cNvPr id="5" name="Slide Number Placeholder 4"/>
          <p:cNvSpPr>
            <a:spLocks noGrp="1"/>
          </p:cNvSpPr>
          <p:nvPr>
            <p:ph type="sldNum" sz="quarter" idx="3"/>
          </p:nvPr>
        </p:nvSpPr>
        <p:spPr>
          <a:xfrm>
            <a:off x="3971292" y="8830154"/>
            <a:ext cx="3037523" cy="466247"/>
          </a:xfrm>
          <a:prstGeom prst="rect">
            <a:avLst/>
          </a:prstGeom>
        </p:spPr>
        <p:txBody>
          <a:bodyPr vert="horz" lIns="91325" tIns="45663" rIns="91325" bIns="45663" rtlCol="0" anchor="b"/>
          <a:lstStyle>
            <a:lvl1pPr algn="r">
              <a:defRPr sz="1200"/>
            </a:lvl1pPr>
          </a:lstStyle>
          <a:p>
            <a:fld id="{7AEB619F-E604-4D29-B80A-E2C1A022E669}" type="slidenum">
              <a:rPr lang="en-US" smtClean="0"/>
              <a:t>‹#›</a:t>
            </a:fld>
            <a:endParaRPr lang="en-US"/>
          </a:p>
        </p:txBody>
      </p:sp>
    </p:spTree>
    <p:extLst>
      <p:ext uri="{BB962C8B-B14F-4D97-AF65-F5344CB8AC3E}">
        <p14:creationId xmlns:p14="http://schemas.microsoft.com/office/powerpoint/2010/main" val="421949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eaLnBrk="1" hangingPunct="1">
              <a:defRPr sz="1200">
                <a:latin typeface="Arial" charset="0"/>
                <a:ea typeface="ＭＳ Ｐゴシック" pitchFamily="34" charset="-128"/>
                <a:cs typeface="+mn-cs"/>
              </a:defRPr>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0" tIns="46586" rIns="93170" bIns="46586" rtlCol="0"/>
          <a:lstStyle>
            <a:lvl1pPr algn="r" eaLnBrk="1" hangingPunct="1">
              <a:defRPr sz="1200">
                <a:latin typeface="Arial" charset="0"/>
                <a:ea typeface="ＭＳ Ｐゴシック" pitchFamily="34" charset="-128"/>
                <a:cs typeface="+mn-cs"/>
              </a:defRPr>
            </a:lvl1pPr>
          </a:lstStyle>
          <a:p>
            <a:pPr>
              <a:defRPr/>
            </a:pPr>
            <a:fld id="{6464D63C-CEBE-464A-B367-5FF8E2C8AA36}" type="datetimeFigureOut">
              <a:rPr lang="en-US"/>
              <a:pPr>
                <a:defRPr/>
              </a:pPr>
              <a:t>3/15/2018</a:t>
            </a:fld>
            <a:endParaRPr lang="en-US"/>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3170" tIns="46586" rIns="93170" bIns="46586" rtlCol="0" anchor="ctr"/>
          <a:lstStyle/>
          <a:p>
            <a:pPr lvl="0"/>
            <a:endParaRPr lang="en-US" noProof="0" smtClean="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0" tIns="46586" rIns="93170" bIns="46586"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6" rIns="93170" bIns="46586" rtlCol="0" anchor="b"/>
          <a:lstStyle>
            <a:lvl1pPr algn="l" eaLnBrk="1" hangingPunct="1">
              <a:defRPr sz="1200">
                <a:latin typeface="Arial" charset="0"/>
                <a:ea typeface="ＭＳ Ｐゴシック" pitchFamily="34" charset="-128"/>
                <a:cs typeface="+mn-cs"/>
              </a:defRPr>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wrap="square" lIns="93170" tIns="46586" rIns="93170" bIns="46586" numCol="1" anchor="b" anchorCtr="0" compatLnSpc="1">
            <a:prstTxWarp prst="textNoShape">
              <a:avLst/>
            </a:prstTxWarp>
          </a:bodyPr>
          <a:lstStyle>
            <a:lvl1pPr algn="r" eaLnBrk="1" hangingPunct="1">
              <a:defRPr sz="1200"/>
            </a:lvl1pPr>
          </a:lstStyle>
          <a:p>
            <a:pPr>
              <a:defRPr/>
            </a:pPr>
            <a:fld id="{47E5BD84-5924-4629-9874-3FC195B900A4}" type="slidenum">
              <a:rPr lang="en-US" altLang="en-US"/>
              <a:pPr>
                <a:defRPr/>
              </a:pPr>
              <a:t>‹#›</a:t>
            </a:fld>
            <a:endParaRPr lang="en-US" altLang="en-US"/>
          </a:p>
        </p:txBody>
      </p:sp>
    </p:spTree>
    <p:extLst>
      <p:ext uri="{BB962C8B-B14F-4D97-AF65-F5344CB8AC3E}">
        <p14:creationId xmlns:p14="http://schemas.microsoft.com/office/powerpoint/2010/main" val="22397165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4025" algn="l" rtl="0" eaLnBrk="0" fontAlgn="base" hangingPunct="0">
      <a:spcBef>
        <a:spcPct val="30000"/>
      </a:spcBef>
      <a:spcAft>
        <a:spcPct val="0"/>
      </a:spcAft>
      <a:defRPr sz="1200" kern="1200">
        <a:solidFill>
          <a:schemeClr val="tx1"/>
        </a:solidFill>
        <a:latin typeface="+mn-lt"/>
        <a:ea typeface="+mn-ea"/>
        <a:cs typeface="+mn-cs"/>
      </a:defRPr>
    </a:lvl2pPr>
    <a:lvl3pPr marL="911225" algn="l" rtl="0" eaLnBrk="0" fontAlgn="base" hangingPunct="0">
      <a:spcBef>
        <a:spcPct val="30000"/>
      </a:spcBef>
      <a:spcAft>
        <a:spcPct val="0"/>
      </a:spcAft>
      <a:defRPr sz="1200" kern="1200">
        <a:solidFill>
          <a:schemeClr val="tx1"/>
        </a:solidFill>
        <a:latin typeface="+mn-lt"/>
        <a:ea typeface="+mn-ea"/>
        <a:cs typeface="+mn-cs"/>
      </a:defRPr>
    </a:lvl3pPr>
    <a:lvl4pPr marL="1368425" algn="l" rtl="0" eaLnBrk="0" fontAlgn="base" hangingPunct="0">
      <a:spcBef>
        <a:spcPct val="30000"/>
      </a:spcBef>
      <a:spcAft>
        <a:spcPct val="0"/>
      </a:spcAft>
      <a:defRPr sz="1200" kern="1200">
        <a:solidFill>
          <a:schemeClr val="tx1"/>
        </a:solidFill>
        <a:latin typeface="+mn-lt"/>
        <a:ea typeface="+mn-ea"/>
        <a:cs typeface="+mn-cs"/>
      </a:defRPr>
    </a:lvl4pPr>
    <a:lvl5pPr marL="1825625" algn="l" rtl="0" eaLnBrk="0" fontAlgn="base" hangingPunct="0">
      <a:spcBef>
        <a:spcPct val="30000"/>
      </a:spcBef>
      <a:spcAft>
        <a:spcPct val="0"/>
      </a:spcAft>
      <a:defRPr sz="1200" kern="1200">
        <a:solidFill>
          <a:schemeClr val="tx1"/>
        </a:solidFill>
        <a:latin typeface="+mn-lt"/>
        <a:ea typeface="+mn-ea"/>
        <a:cs typeface="+mn-cs"/>
      </a:defRPr>
    </a:lvl5pPr>
    <a:lvl6pPr marL="2284547" algn="l" defTabSz="913818" rtl="0" eaLnBrk="1" latinLnBrk="0" hangingPunct="1">
      <a:defRPr sz="1200" kern="1200">
        <a:solidFill>
          <a:schemeClr val="tx1"/>
        </a:solidFill>
        <a:latin typeface="+mn-lt"/>
        <a:ea typeface="+mn-ea"/>
        <a:cs typeface="+mn-cs"/>
      </a:defRPr>
    </a:lvl6pPr>
    <a:lvl7pPr marL="2741455" algn="l" defTabSz="913818" rtl="0" eaLnBrk="1" latinLnBrk="0" hangingPunct="1">
      <a:defRPr sz="1200" kern="1200">
        <a:solidFill>
          <a:schemeClr val="tx1"/>
        </a:solidFill>
        <a:latin typeface="+mn-lt"/>
        <a:ea typeface="+mn-ea"/>
        <a:cs typeface="+mn-cs"/>
      </a:defRPr>
    </a:lvl7pPr>
    <a:lvl8pPr marL="3198366" algn="l" defTabSz="913818" rtl="0" eaLnBrk="1" latinLnBrk="0" hangingPunct="1">
      <a:defRPr sz="1200" kern="1200">
        <a:solidFill>
          <a:schemeClr val="tx1"/>
        </a:solidFill>
        <a:latin typeface="+mn-lt"/>
        <a:ea typeface="+mn-ea"/>
        <a:cs typeface="+mn-cs"/>
      </a:defRPr>
    </a:lvl8pPr>
    <a:lvl9pPr marL="3655275" algn="l" defTabSz="91381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11" indent="-291158">
              <a:spcBef>
                <a:spcPct val="30000"/>
              </a:spcBef>
              <a:defRPr sz="1200">
                <a:solidFill>
                  <a:schemeClr val="tx1"/>
                </a:solidFill>
                <a:latin typeface="Calibri" panose="020F0502020204030204" pitchFamily="34" charset="0"/>
              </a:defRPr>
            </a:lvl2pPr>
            <a:lvl3pPr marL="1164633" indent="-232927">
              <a:spcBef>
                <a:spcPct val="30000"/>
              </a:spcBef>
              <a:defRPr sz="1200">
                <a:solidFill>
                  <a:schemeClr val="tx1"/>
                </a:solidFill>
                <a:latin typeface="Calibri" panose="020F0502020204030204" pitchFamily="34" charset="0"/>
              </a:defRPr>
            </a:lvl3pPr>
            <a:lvl4pPr marL="1630485" indent="-232927">
              <a:spcBef>
                <a:spcPct val="30000"/>
              </a:spcBef>
              <a:defRPr sz="1200">
                <a:solidFill>
                  <a:schemeClr val="tx1"/>
                </a:solidFill>
                <a:latin typeface="Calibri" panose="020F0502020204030204" pitchFamily="34" charset="0"/>
              </a:defRPr>
            </a:lvl4pPr>
            <a:lvl5pPr marL="2096337" indent="-232927">
              <a:spcBef>
                <a:spcPct val="30000"/>
              </a:spcBef>
              <a:defRPr sz="1200">
                <a:solidFill>
                  <a:schemeClr val="tx1"/>
                </a:solidFill>
                <a:latin typeface="Calibri" panose="020F0502020204030204" pitchFamily="34" charset="0"/>
              </a:defRPr>
            </a:lvl5pPr>
            <a:lvl6pPr marL="2562192" indent="-232927" eaLnBrk="0" fontAlgn="base" hangingPunct="0">
              <a:spcBef>
                <a:spcPct val="30000"/>
              </a:spcBef>
              <a:spcAft>
                <a:spcPct val="0"/>
              </a:spcAft>
              <a:defRPr sz="1200">
                <a:solidFill>
                  <a:schemeClr val="tx1"/>
                </a:solidFill>
                <a:latin typeface="Calibri" panose="020F0502020204030204" pitchFamily="34" charset="0"/>
              </a:defRPr>
            </a:lvl6pPr>
            <a:lvl7pPr marL="3028044" indent="-232927" eaLnBrk="0" fontAlgn="base" hangingPunct="0">
              <a:spcBef>
                <a:spcPct val="30000"/>
              </a:spcBef>
              <a:spcAft>
                <a:spcPct val="0"/>
              </a:spcAft>
              <a:defRPr sz="1200">
                <a:solidFill>
                  <a:schemeClr val="tx1"/>
                </a:solidFill>
                <a:latin typeface="Calibri" panose="020F0502020204030204" pitchFamily="34" charset="0"/>
              </a:defRPr>
            </a:lvl7pPr>
            <a:lvl8pPr marL="3493897" indent="-232927" eaLnBrk="0" fontAlgn="base" hangingPunct="0">
              <a:spcBef>
                <a:spcPct val="30000"/>
              </a:spcBef>
              <a:spcAft>
                <a:spcPct val="0"/>
              </a:spcAft>
              <a:defRPr sz="1200">
                <a:solidFill>
                  <a:schemeClr val="tx1"/>
                </a:solidFill>
                <a:latin typeface="Calibri" panose="020F0502020204030204" pitchFamily="34" charset="0"/>
              </a:defRPr>
            </a:lvl8pPr>
            <a:lvl9pPr marL="3959750" indent="-2329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24EB6E-24E3-49C3-A4EF-99799789ADF4}" type="slidenum">
              <a:rPr lang="en-US" altLang="en-US" smtClean="0">
                <a:solidFill>
                  <a:srgbClr val="000000"/>
                </a:solidFill>
                <a:latin typeface="Arial" panose="020B0604020202020204" pitchFamily="34" charset="0"/>
              </a:rPr>
              <a:pPr>
                <a:spcBef>
                  <a:spcPct val="0"/>
                </a:spcBef>
              </a:pPr>
              <a:t>1</a:t>
            </a:fld>
            <a:endParaRPr lang="en-US" altLang="en-US" dirty="0" smtClean="0">
              <a:solidFill>
                <a:srgbClr val="000000"/>
              </a:solidFill>
              <a:latin typeface="Arial" panose="020B0604020202020204" pitchFamily="34" charset="0"/>
            </a:endParaRPr>
          </a:p>
        </p:txBody>
      </p:sp>
      <p:sp>
        <p:nvSpPr>
          <p:cNvPr id="9219" name="Rectangle 9"/>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0" name="Rectangle 10"/>
          <p:cNvSpPr>
            <a:spLocks noGrp="1" noChangeArrowheads="1"/>
          </p:cNvSpPr>
          <p:nvPr>
            <p:ph type="body" idx="1"/>
          </p:nvPr>
        </p:nvSpPr>
        <p:spPr bwMode="auto">
          <a:xfrm>
            <a:off x="567974" y="4995204"/>
            <a:ext cx="5973446" cy="2453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 recommend you have a copy of the Grants Policy Statement (https://grants.nih.gov/grants/policy/nihgps/nihgps.pdf)</a:t>
            </a:r>
            <a:r>
              <a:rPr lang="en-US" altLang="en-US" baseline="0" dirty="0" smtClean="0"/>
              <a:t> and the NIH FAQ (https://grants.nih.gov/grants/policy/senior_key_personnel_faqs.htm) open in the background in case you need to reference them during the presentation or Q&amp;A portions.</a:t>
            </a:r>
            <a:endParaRPr lang="en-US" altLang="en-US" dirty="0" smtClean="0"/>
          </a:p>
        </p:txBody>
      </p:sp>
    </p:spTree>
    <p:extLst>
      <p:ext uri="{BB962C8B-B14F-4D97-AF65-F5344CB8AC3E}">
        <p14:creationId xmlns:p14="http://schemas.microsoft.com/office/powerpoint/2010/main" val="3721341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7E5BD84-5924-4629-9874-3FC195B900A4}" type="slidenum">
              <a:rPr lang="en-US" altLang="en-US" smtClean="0"/>
              <a:pPr>
                <a:defRPr/>
              </a:pPr>
              <a:t>35</a:t>
            </a:fld>
            <a:endParaRPr lang="en-US" altLang="en-US"/>
          </a:p>
        </p:txBody>
      </p:sp>
    </p:spTree>
    <p:extLst>
      <p:ext uri="{BB962C8B-B14F-4D97-AF65-F5344CB8AC3E}">
        <p14:creationId xmlns:p14="http://schemas.microsoft.com/office/powerpoint/2010/main" val="39498398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7E5BD84-5924-4629-9874-3FC195B900A4}" type="slidenum">
              <a:rPr lang="en-US" altLang="en-US" smtClean="0"/>
              <a:pPr>
                <a:defRPr/>
              </a:pPr>
              <a:t>36</a:t>
            </a:fld>
            <a:endParaRPr lang="en-US" altLang="en-US"/>
          </a:p>
        </p:txBody>
      </p:sp>
    </p:spTree>
    <p:extLst>
      <p:ext uri="{BB962C8B-B14F-4D97-AF65-F5344CB8AC3E}">
        <p14:creationId xmlns:p14="http://schemas.microsoft.com/office/powerpoint/2010/main" val="2905374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 consultant is considered key personnel, one</a:t>
            </a:r>
            <a:r>
              <a:rPr lang="en-US" baseline="0" dirty="0" smtClean="0"/>
              <a:t> should strongly consider re-naming them “Co-Investigator.” If they do not fit the description of a Co-Investigator, they’re </a:t>
            </a:r>
            <a:r>
              <a:rPr lang="en-US" i="1" baseline="0" dirty="0" smtClean="0"/>
              <a:t>probably</a:t>
            </a:r>
            <a:r>
              <a:rPr lang="en-US" i="0" baseline="0" dirty="0" smtClean="0"/>
              <a:t> not actually key personnel. Furthermore, if a consultant is external and key personnel, they should probably have a subcontract, not a consultant relationship.</a:t>
            </a:r>
            <a:endParaRPr lang="en-US" dirty="0"/>
          </a:p>
        </p:txBody>
      </p:sp>
      <p:sp>
        <p:nvSpPr>
          <p:cNvPr id="4" name="Slide Number Placeholder 3"/>
          <p:cNvSpPr>
            <a:spLocks noGrp="1"/>
          </p:cNvSpPr>
          <p:nvPr>
            <p:ph type="sldNum" sz="quarter" idx="10"/>
          </p:nvPr>
        </p:nvSpPr>
        <p:spPr/>
        <p:txBody>
          <a:bodyPr/>
          <a:lstStyle/>
          <a:p>
            <a:pPr>
              <a:defRPr/>
            </a:pPr>
            <a:fld id="{47E5BD84-5924-4629-9874-3FC195B900A4}" type="slidenum">
              <a:rPr lang="en-US" altLang="en-US" smtClean="0"/>
              <a:pPr>
                <a:defRPr/>
              </a:pPr>
              <a:t>20</a:t>
            </a:fld>
            <a:endParaRPr lang="en-US" altLang="en-US"/>
          </a:p>
        </p:txBody>
      </p:sp>
    </p:spTree>
    <p:extLst>
      <p:ext uri="{BB962C8B-B14F-4D97-AF65-F5344CB8AC3E}">
        <p14:creationId xmlns:p14="http://schemas.microsoft.com/office/powerpoint/2010/main" val="2120952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 and C do not exist as far as NIH is concerned. D would be the correct answer were this not a Multi-PI</a:t>
            </a:r>
            <a:r>
              <a:rPr lang="en-US" baseline="0" dirty="0" smtClean="0"/>
              <a:t> application.</a:t>
            </a:r>
            <a:endParaRPr lang="en-US" dirty="0"/>
          </a:p>
        </p:txBody>
      </p:sp>
      <p:sp>
        <p:nvSpPr>
          <p:cNvPr id="4" name="Slide Number Placeholder 3"/>
          <p:cNvSpPr>
            <a:spLocks noGrp="1"/>
          </p:cNvSpPr>
          <p:nvPr>
            <p:ph type="sldNum" sz="quarter" idx="10"/>
          </p:nvPr>
        </p:nvSpPr>
        <p:spPr/>
        <p:txBody>
          <a:bodyPr/>
          <a:lstStyle/>
          <a:p>
            <a:pPr>
              <a:defRPr/>
            </a:pPr>
            <a:fld id="{47E5BD84-5924-4629-9874-3FC195B900A4}" type="slidenum">
              <a:rPr lang="en-US" altLang="en-US" smtClean="0"/>
              <a:pPr>
                <a:defRPr/>
              </a:pPr>
              <a:t>27</a:t>
            </a:fld>
            <a:endParaRPr lang="en-US" altLang="en-US"/>
          </a:p>
        </p:txBody>
      </p:sp>
    </p:spTree>
    <p:extLst>
      <p:ext uri="{BB962C8B-B14F-4D97-AF65-F5344CB8AC3E}">
        <p14:creationId xmlns:p14="http://schemas.microsoft.com/office/powerpoint/2010/main" val="4147795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this individual may well be a “Research Fellow” on their</a:t>
            </a:r>
            <a:r>
              <a:rPr lang="en-US" baseline="0" dirty="0" smtClean="0"/>
              <a:t> own fellowship grant, their proper role on </a:t>
            </a:r>
            <a:r>
              <a:rPr lang="en-US" i="1" baseline="0" dirty="0" smtClean="0"/>
              <a:t>this</a:t>
            </a:r>
            <a:r>
              <a:rPr lang="en-US" i="0" baseline="0" dirty="0" smtClean="0"/>
              <a:t> application is Post-Doctoral Associate.</a:t>
            </a:r>
            <a:endParaRPr lang="en-US" dirty="0"/>
          </a:p>
        </p:txBody>
      </p:sp>
      <p:sp>
        <p:nvSpPr>
          <p:cNvPr id="4" name="Slide Number Placeholder 3"/>
          <p:cNvSpPr>
            <a:spLocks noGrp="1"/>
          </p:cNvSpPr>
          <p:nvPr>
            <p:ph type="sldNum" sz="quarter" idx="10"/>
          </p:nvPr>
        </p:nvSpPr>
        <p:spPr/>
        <p:txBody>
          <a:bodyPr/>
          <a:lstStyle/>
          <a:p>
            <a:pPr>
              <a:defRPr/>
            </a:pPr>
            <a:fld id="{47E5BD84-5924-4629-9874-3FC195B900A4}" type="slidenum">
              <a:rPr lang="en-US" altLang="en-US" smtClean="0"/>
              <a:pPr>
                <a:defRPr/>
              </a:pPr>
              <a:t>29</a:t>
            </a:fld>
            <a:endParaRPr lang="en-US" altLang="en-US"/>
          </a:p>
        </p:txBody>
      </p:sp>
    </p:spTree>
    <p:extLst>
      <p:ext uri="{BB962C8B-B14F-4D97-AF65-F5344CB8AC3E}">
        <p14:creationId xmlns:p14="http://schemas.microsoft.com/office/powerpoint/2010/main" val="3974534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they are</a:t>
            </a:r>
            <a:r>
              <a:rPr lang="en-US" baseline="0" dirty="0" smtClean="0"/>
              <a:t> key personnel directly contributing to the scientific development of the grant, and they are being compensated, their participation exceeds that which a consultant relationship can describe. A subcontract is required. </a:t>
            </a:r>
            <a:endParaRPr lang="en-US" dirty="0"/>
          </a:p>
        </p:txBody>
      </p:sp>
      <p:sp>
        <p:nvSpPr>
          <p:cNvPr id="4" name="Slide Number Placeholder 3"/>
          <p:cNvSpPr>
            <a:spLocks noGrp="1"/>
          </p:cNvSpPr>
          <p:nvPr>
            <p:ph type="sldNum" sz="quarter" idx="10"/>
          </p:nvPr>
        </p:nvSpPr>
        <p:spPr/>
        <p:txBody>
          <a:bodyPr/>
          <a:lstStyle/>
          <a:p>
            <a:pPr>
              <a:defRPr/>
            </a:pPr>
            <a:fld id="{47E5BD84-5924-4629-9874-3FC195B900A4}" type="slidenum">
              <a:rPr lang="en-US" altLang="en-US" smtClean="0"/>
              <a:pPr>
                <a:defRPr/>
              </a:pPr>
              <a:t>30</a:t>
            </a:fld>
            <a:endParaRPr lang="en-US" altLang="en-US"/>
          </a:p>
        </p:txBody>
      </p:sp>
    </p:spTree>
    <p:extLst>
      <p:ext uri="{BB962C8B-B14F-4D97-AF65-F5344CB8AC3E}">
        <p14:creationId xmlns:p14="http://schemas.microsoft.com/office/powerpoint/2010/main" val="1370989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this were a Fellowship</a:t>
            </a:r>
            <a:r>
              <a:rPr lang="en-US" baseline="0" dirty="0" smtClean="0"/>
              <a:t> application, “Mentor” may be the correct role. This is not a Fellowship application.</a:t>
            </a:r>
            <a:endParaRPr lang="en-US" dirty="0"/>
          </a:p>
        </p:txBody>
      </p:sp>
      <p:sp>
        <p:nvSpPr>
          <p:cNvPr id="4" name="Slide Number Placeholder 3"/>
          <p:cNvSpPr>
            <a:spLocks noGrp="1"/>
          </p:cNvSpPr>
          <p:nvPr>
            <p:ph type="sldNum" sz="quarter" idx="10"/>
          </p:nvPr>
        </p:nvSpPr>
        <p:spPr/>
        <p:txBody>
          <a:bodyPr/>
          <a:lstStyle/>
          <a:p>
            <a:pPr>
              <a:defRPr/>
            </a:pPr>
            <a:fld id="{47E5BD84-5924-4629-9874-3FC195B900A4}" type="slidenum">
              <a:rPr lang="en-US" altLang="en-US" smtClean="0"/>
              <a:pPr>
                <a:defRPr/>
              </a:pPr>
              <a:t>31</a:t>
            </a:fld>
            <a:endParaRPr lang="en-US" altLang="en-US"/>
          </a:p>
        </p:txBody>
      </p:sp>
    </p:spTree>
    <p:extLst>
      <p:ext uri="{BB962C8B-B14F-4D97-AF65-F5344CB8AC3E}">
        <p14:creationId xmlns:p14="http://schemas.microsoft.com/office/powerpoint/2010/main" val="3463394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 is probably the best answer. It’s worth noting that even if a Co-Investigator’s effort is significantly reduced, NIH only particularly cares if</a:t>
            </a:r>
            <a:r>
              <a:rPr lang="en-US" baseline="0" dirty="0" smtClean="0"/>
              <a:t> they’re named on the NOA (Grants Policy Statement IIA-100, FAQ) which, if they’re already borderline as to whether they’re key or not, they probably won’t be (though it is ultimately up to NIH’s whim and one can’t be sure). </a:t>
            </a:r>
            <a:r>
              <a:rPr lang="en-US" dirty="0" smtClean="0"/>
              <a:t>B is acceptable only if you determine that,</a:t>
            </a:r>
            <a:r>
              <a:rPr lang="en-US" baseline="0" dirty="0" smtClean="0"/>
              <a:t> since this person will likely be unnecessary for the entire project, they are not key personnel after all, so they should not be included as such. </a:t>
            </a:r>
            <a:r>
              <a:rPr lang="en-US" dirty="0" smtClean="0"/>
              <a:t>A is not allowed because Co-Investigators</a:t>
            </a:r>
            <a:r>
              <a:rPr lang="en-US" baseline="0" dirty="0" smtClean="0"/>
              <a:t> cannot be non-key personnel. D is not allowed because non-key personnel cannot include </a:t>
            </a:r>
            <a:r>
              <a:rPr lang="en-US" baseline="0" dirty="0" err="1" smtClean="0"/>
              <a:t>biosketches</a:t>
            </a:r>
            <a:r>
              <a:rPr lang="en-US" baseline="0" dirty="0" smtClean="0"/>
              <a:t>.</a:t>
            </a:r>
            <a:endParaRPr lang="en-US" dirty="0"/>
          </a:p>
        </p:txBody>
      </p:sp>
      <p:sp>
        <p:nvSpPr>
          <p:cNvPr id="4" name="Slide Number Placeholder 3"/>
          <p:cNvSpPr>
            <a:spLocks noGrp="1"/>
          </p:cNvSpPr>
          <p:nvPr>
            <p:ph type="sldNum" sz="quarter" idx="10"/>
          </p:nvPr>
        </p:nvSpPr>
        <p:spPr/>
        <p:txBody>
          <a:bodyPr/>
          <a:lstStyle/>
          <a:p>
            <a:pPr>
              <a:defRPr/>
            </a:pPr>
            <a:fld id="{47E5BD84-5924-4629-9874-3FC195B900A4}" type="slidenum">
              <a:rPr lang="en-US" altLang="en-US" smtClean="0"/>
              <a:pPr>
                <a:defRPr/>
              </a:pPr>
              <a:t>32</a:t>
            </a:fld>
            <a:endParaRPr lang="en-US" altLang="en-US"/>
          </a:p>
        </p:txBody>
      </p:sp>
    </p:spTree>
    <p:extLst>
      <p:ext uri="{BB962C8B-B14F-4D97-AF65-F5344CB8AC3E}">
        <p14:creationId xmlns:p14="http://schemas.microsoft.com/office/powerpoint/2010/main" val="528740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description of this person’s role precludes every option on this list. They are non-key personnel so they cannot be a Co-Investigator. They are being compensated so they cannot be an OSC. Their work is not oriented around career development so they are not a Post-Doc. While a case could be made for Consultant, they are a BMC employee and their role is far more appropriately assigned to some variety of Non-Key Personnel. Their role should be “Other” and then described as whatever’s appropriate</a:t>
            </a:r>
            <a:r>
              <a:rPr lang="en-US" baseline="0" smtClean="0"/>
              <a:t>: research assistant, </a:t>
            </a:r>
            <a:r>
              <a:rPr lang="en-US" baseline="0" dirty="0" smtClean="0"/>
              <a:t>technician, investigator, etc. It is only important that their role is </a:t>
            </a:r>
            <a:r>
              <a:rPr lang="en-US" i="1" baseline="0" dirty="0" smtClean="0"/>
              <a:t>not</a:t>
            </a:r>
            <a:r>
              <a:rPr lang="en-US" i="0" baseline="0" dirty="0" smtClean="0"/>
              <a:t> one with an explicit definition into which they do not fit.</a:t>
            </a:r>
            <a:endParaRPr lang="en-US" dirty="0"/>
          </a:p>
        </p:txBody>
      </p:sp>
      <p:sp>
        <p:nvSpPr>
          <p:cNvPr id="4" name="Slide Number Placeholder 3"/>
          <p:cNvSpPr>
            <a:spLocks noGrp="1"/>
          </p:cNvSpPr>
          <p:nvPr>
            <p:ph type="sldNum" sz="quarter" idx="10"/>
          </p:nvPr>
        </p:nvSpPr>
        <p:spPr/>
        <p:txBody>
          <a:bodyPr/>
          <a:lstStyle/>
          <a:p>
            <a:pPr>
              <a:defRPr/>
            </a:pPr>
            <a:fld id="{47E5BD84-5924-4629-9874-3FC195B900A4}" type="slidenum">
              <a:rPr lang="en-US" altLang="en-US" smtClean="0"/>
              <a:pPr>
                <a:defRPr/>
              </a:pPr>
              <a:t>33</a:t>
            </a:fld>
            <a:endParaRPr lang="en-US" altLang="en-US"/>
          </a:p>
        </p:txBody>
      </p:sp>
    </p:spTree>
    <p:extLst>
      <p:ext uri="{BB962C8B-B14F-4D97-AF65-F5344CB8AC3E}">
        <p14:creationId xmlns:p14="http://schemas.microsoft.com/office/powerpoint/2010/main" val="3554977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a:t>
            </a:r>
            <a:r>
              <a:rPr lang="en-US" baseline="0" dirty="0" smtClean="0"/>
              <a:t> this individual will not be appearing in any papers, they do not constitute key personnel and a </a:t>
            </a:r>
            <a:r>
              <a:rPr lang="en-US" baseline="0" dirty="0" err="1" smtClean="0"/>
              <a:t>subaward</a:t>
            </a:r>
            <a:r>
              <a:rPr lang="en-US" baseline="0" dirty="0" smtClean="0"/>
              <a:t> is not required, precluding C. They are being compensated, so the answer cannot be B. A strong case could be made for both A and D, and the decision is largely arbitrary. If the PI wants to highlight this consultant’s role in the project by including their </a:t>
            </a:r>
            <a:r>
              <a:rPr lang="en-US" baseline="0" dirty="0" err="1" smtClean="0"/>
              <a:t>biosketch</a:t>
            </a:r>
            <a:r>
              <a:rPr lang="en-US" baseline="0" dirty="0" smtClean="0"/>
              <a:t>, considering them an External Consultant (Key) may be warranted. However, there is nothing about this relationship that inherently requires a </a:t>
            </a:r>
            <a:r>
              <a:rPr lang="en-US" baseline="0" dirty="0" err="1" smtClean="0"/>
              <a:t>biosketch</a:t>
            </a:r>
            <a:r>
              <a:rPr lang="en-US" baseline="0" dirty="0" smtClean="0"/>
              <a:t>, and considering them an External Consultant (Non-Key) is perfectly acceptable and, likely, the most correct choice in terms of adhering to the letter of NIH regulations.</a:t>
            </a:r>
            <a:endParaRPr lang="en-US" dirty="0"/>
          </a:p>
        </p:txBody>
      </p:sp>
      <p:sp>
        <p:nvSpPr>
          <p:cNvPr id="4" name="Slide Number Placeholder 3"/>
          <p:cNvSpPr>
            <a:spLocks noGrp="1"/>
          </p:cNvSpPr>
          <p:nvPr>
            <p:ph type="sldNum" sz="quarter" idx="10"/>
          </p:nvPr>
        </p:nvSpPr>
        <p:spPr/>
        <p:txBody>
          <a:bodyPr/>
          <a:lstStyle/>
          <a:p>
            <a:pPr>
              <a:defRPr/>
            </a:pPr>
            <a:fld id="{47E5BD84-5924-4629-9874-3FC195B900A4}" type="slidenum">
              <a:rPr lang="en-US" altLang="en-US" smtClean="0"/>
              <a:pPr>
                <a:defRPr/>
              </a:pPr>
              <a:t>34</a:t>
            </a:fld>
            <a:endParaRPr lang="en-US" altLang="en-US"/>
          </a:p>
        </p:txBody>
      </p:sp>
    </p:spTree>
    <p:extLst>
      <p:ext uri="{BB962C8B-B14F-4D97-AF65-F5344CB8AC3E}">
        <p14:creationId xmlns:p14="http://schemas.microsoft.com/office/powerpoint/2010/main" val="36424681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0" y="0"/>
            <a:ext cx="9140825" cy="6859588"/>
            <a:chOff x="0" y="0"/>
            <a:chExt cx="5643" cy="4235"/>
          </a:xfrm>
        </p:grpSpPr>
        <p:sp>
          <p:nvSpPr>
            <p:cNvPr id="5" name="McK Document type" hidden="1"/>
            <p:cNvSpPr txBox="1">
              <a:spLocks noChangeArrowheads="1"/>
            </p:cNvSpPr>
            <p:nvPr userDrawn="1"/>
          </p:nvSpPr>
          <p:spPr bwMode="auto">
            <a:xfrm>
              <a:off x="1663" y="3106"/>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1400" smtClean="0">
                  <a:solidFill>
                    <a:srgbClr val="000000"/>
                  </a:solidFill>
                  <a:ea typeface="+mn-ea"/>
                  <a:cs typeface="Arial" charset="0"/>
                </a:rPr>
                <a:t>Document type</a:t>
              </a:r>
            </a:p>
          </p:txBody>
        </p:sp>
        <p:sp>
          <p:nvSpPr>
            <p:cNvPr id="6" name="McK Date" hidden="1"/>
            <p:cNvSpPr txBox="1">
              <a:spLocks noChangeArrowheads="1"/>
            </p:cNvSpPr>
            <p:nvPr userDrawn="1"/>
          </p:nvSpPr>
          <p:spPr bwMode="auto">
            <a:xfrm>
              <a:off x="1663" y="3275"/>
              <a:ext cx="3109" cy="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1400" smtClean="0">
                  <a:solidFill>
                    <a:srgbClr val="000000"/>
                  </a:solidFill>
                  <a:ea typeface="+mn-ea"/>
                  <a:cs typeface="Arial" charset="0"/>
                </a:rPr>
                <a:t>Date</a:t>
              </a:r>
            </a:p>
          </p:txBody>
        </p:sp>
        <p:sp>
          <p:nvSpPr>
            <p:cNvPr id="7" name="McK Disclaimer" hidden="1"/>
            <p:cNvSpPr>
              <a:spLocks noChangeArrowheads="1"/>
            </p:cNvSpPr>
            <p:nvPr userDrawn="1"/>
          </p:nvSpPr>
          <p:spPr bwMode="auto">
            <a:xfrm>
              <a:off x="1663" y="3714"/>
              <a:ext cx="2772" cy="1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defTabSz="817563"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defTabSz="817563"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defTabSz="817563"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defTabSz="817563"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defTabSz="817563"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8175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8175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8175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8175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r>
                <a:rPr lang="en-US" altLang="en-US" sz="800" smtClean="0">
                  <a:solidFill>
                    <a:srgbClr val="000000"/>
                  </a:solidFill>
                  <a:cs typeface="Arial" panose="020B0604020202020204" pitchFamily="34" charset="0"/>
                </a:rPr>
                <a:t>CONFIDENTIAL AND PROPRIETARY</a:t>
              </a:r>
            </a:p>
            <a:p>
              <a:pPr>
                <a:defRPr/>
              </a:pPr>
              <a:r>
                <a:rPr lang="en-US" altLang="en-US" sz="800" smtClean="0">
                  <a:solidFill>
                    <a:srgbClr val="000000"/>
                  </a:solidFill>
                  <a:cs typeface="Arial" panose="020B0604020202020204" pitchFamily="34" charset="0"/>
                </a:rPr>
                <a:t>Any use of this material without specific permission of McKinsey &amp; Company is strictly prohibited</a:t>
              </a:r>
            </a:p>
          </p:txBody>
        </p:sp>
        <p:sp>
          <p:nvSpPr>
            <p:cNvPr id="8" name="TitleBottomPlaceholder" hidden="1"/>
            <p:cNvSpPr>
              <a:spLocks noChangeArrowheads="1"/>
            </p:cNvSpPr>
            <p:nvPr userDrawn="1"/>
          </p:nvSpPr>
          <p:spPr bwMode="auto">
            <a:xfrm>
              <a:off x="0" y="1410"/>
              <a:ext cx="1382" cy="2825"/>
            </a:xfrm>
            <a:prstGeom prst="rect">
              <a:avLst/>
            </a:prstGeom>
            <a:solidFill>
              <a:srgbClr val="0065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sz="1600" smtClean="0">
                <a:solidFill>
                  <a:srgbClr val="000000"/>
                </a:solidFill>
                <a:cs typeface="Arial" panose="020B0604020202020204" pitchFamily="34" charset="0"/>
              </a:endParaRPr>
            </a:p>
          </p:txBody>
        </p:sp>
        <p:sp>
          <p:nvSpPr>
            <p:cNvPr id="9" name="TitleTopPlaceholder" hidden="1"/>
            <p:cNvSpPr>
              <a:spLocks noChangeArrowheads="1"/>
            </p:cNvSpPr>
            <p:nvPr userDrawn="1"/>
          </p:nvSpPr>
          <p:spPr bwMode="auto">
            <a:xfrm>
              <a:off x="0" y="0"/>
              <a:ext cx="1382" cy="1410"/>
            </a:xfrm>
            <a:prstGeom prst="rect">
              <a:avLst/>
            </a:prstGeom>
            <a:solidFill>
              <a:srgbClr val="91A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sz="1600" smtClean="0">
                <a:solidFill>
                  <a:srgbClr val="000000"/>
                </a:solidFill>
                <a:cs typeface="Arial" panose="020B0604020202020204" pitchFamily="34" charset="0"/>
              </a:endParaRPr>
            </a:p>
          </p:txBody>
        </p:sp>
        <p:sp>
          <p:nvSpPr>
            <p:cNvPr id="10" name="Rectangle 1189" hidden="1"/>
            <p:cNvSpPr>
              <a:spLocks noChangeArrowheads="1"/>
            </p:cNvSpPr>
            <p:nvPr userDrawn="1"/>
          </p:nvSpPr>
          <p:spPr bwMode="auto">
            <a:xfrm>
              <a:off x="0" y="0"/>
              <a:ext cx="5643" cy="4234"/>
            </a:xfrm>
            <a:prstGeom prst="rect">
              <a:avLst/>
            </a:prstGeom>
            <a:noFill/>
            <a:ln w="317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sz="1600" smtClean="0">
                <a:solidFill>
                  <a:srgbClr val="000000"/>
                </a:solidFill>
                <a:cs typeface="Arial" panose="020B0604020202020204" pitchFamily="34" charset="0"/>
              </a:endParaRPr>
            </a:p>
          </p:txBody>
        </p:sp>
      </p:grpSp>
      <p:pic>
        <p:nvPicPr>
          <p:cNvPr id="11" name="TitleBottomBarBW" hidden="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9963" y="6573838"/>
            <a:ext cx="1670050"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4" name="Rectangle 1026"/>
          <p:cNvSpPr>
            <a:spLocks noGrp="1" noChangeArrowheads="1"/>
          </p:cNvSpPr>
          <p:nvPr>
            <p:ph type="ctrTitle"/>
          </p:nvPr>
        </p:nvSpPr>
        <p:spPr>
          <a:xfrm>
            <a:off x="2693795" y="2176944"/>
            <a:ext cx="5036084" cy="507831"/>
          </a:xfrm>
        </p:spPr>
        <p:txBody>
          <a:bodyPr anchor="t"/>
          <a:lstStyle>
            <a:lvl1pPr>
              <a:defRPr sz="3300" b="0"/>
            </a:lvl1pPr>
          </a:lstStyle>
          <a:p>
            <a:pPr lvl="0"/>
            <a:r>
              <a:rPr lang="en-US" noProof="0" smtClean="0"/>
              <a:t>Click to edit Master title</a:t>
            </a:r>
          </a:p>
        </p:txBody>
      </p:sp>
      <p:sp>
        <p:nvSpPr>
          <p:cNvPr id="13315" name="Rectangle 1027"/>
          <p:cNvSpPr>
            <a:spLocks noGrp="1" noChangeArrowheads="1"/>
          </p:cNvSpPr>
          <p:nvPr>
            <p:ph type="subTitle" idx="1"/>
          </p:nvPr>
        </p:nvSpPr>
        <p:spPr>
          <a:xfrm>
            <a:off x="2693795" y="3945699"/>
            <a:ext cx="5036084" cy="219820"/>
          </a:xfrm>
        </p:spPr>
        <p:txBody>
          <a:bodyPr>
            <a:spAutoFit/>
          </a:bodyPr>
          <a:lstStyle>
            <a:lvl1pPr>
              <a:defRPr sz="1400"/>
            </a:lvl1pPr>
          </a:lstStyle>
          <a:p>
            <a:pPr lvl="0"/>
            <a:r>
              <a:rPr lang="en-US" noProof="0" smtClean="0"/>
              <a:t>Click to edit Master subtitle style</a:t>
            </a:r>
          </a:p>
        </p:txBody>
      </p:sp>
    </p:spTree>
    <p:extLst>
      <p:ext uri="{BB962C8B-B14F-4D97-AF65-F5344CB8AC3E}">
        <p14:creationId xmlns:p14="http://schemas.microsoft.com/office/powerpoint/2010/main" val="2597981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D3EFD9ED-FAE6-4144-B601-C46E1C44B498}" type="slidenum">
              <a:rPr lang="en-US" altLang="en-US"/>
              <a:pPr>
                <a:defRPr/>
              </a:pPr>
              <a:t>‹#›</a:t>
            </a:fld>
            <a:r>
              <a:rPr lang="en-US" altLang="en-US"/>
              <a:t> </a:t>
            </a:r>
          </a:p>
        </p:txBody>
      </p:sp>
    </p:spTree>
    <p:extLst>
      <p:ext uri="{BB962C8B-B14F-4D97-AF65-F5344CB8AC3E}">
        <p14:creationId xmlns:p14="http://schemas.microsoft.com/office/powerpoint/2010/main" val="827376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6454" y="268884"/>
            <a:ext cx="584775" cy="296899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489" y="268884"/>
            <a:ext cx="5705078" cy="296899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206C6CC7-8A0A-42CE-98F6-92061C1813E2}" type="slidenum">
              <a:rPr lang="en-US" altLang="en-US"/>
              <a:pPr>
                <a:defRPr/>
              </a:pPr>
              <a:t>‹#›</a:t>
            </a:fld>
            <a:r>
              <a:rPr lang="en-US" altLang="en-US"/>
              <a:t> </a:t>
            </a:r>
          </a:p>
        </p:txBody>
      </p:sp>
    </p:spTree>
    <p:extLst>
      <p:ext uri="{BB962C8B-B14F-4D97-AF65-F5344CB8AC3E}">
        <p14:creationId xmlns:p14="http://schemas.microsoft.com/office/powerpoint/2010/main" val="3242352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193" y="2716171"/>
            <a:ext cx="7773614" cy="298327"/>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012" y="3885769"/>
            <a:ext cx="6399989" cy="1752564"/>
          </a:xfrm>
        </p:spPr>
        <p:txBody>
          <a:bodyPr/>
          <a:lstStyle>
            <a:lvl1pPr marL="0" indent="0" algn="ctr">
              <a:buNone/>
              <a:defRPr/>
            </a:lvl1pPr>
            <a:lvl2pPr marL="466181" indent="0" algn="ctr">
              <a:buNone/>
              <a:defRPr/>
            </a:lvl2pPr>
            <a:lvl3pPr marL="932369" indent="0" algn="ctr">
              <a:buNone/>
              <a:defRPr/>
            </a:lvl3pPr>
            <a:lvl4pPr marL="1398555" indent="0" algn="ctr">
              <a:buNone/>
              <a:defRPr/>
            </a:lvl4pPr>
            <a:lvl5pPr marL="1864738" indent="0" algn="ctr">
              <a:buNone/>
              <a:defRPr/>
            </a:lvl5pPr>
            <a:lvl6pPr marL="2330924" indent="0" algn="ctr">
              <a:buNone/>
              <a:defRPr/>
            </a:lvl6pPr>
            <a:lvl7pPr marL="2797106" indent="0" algn="ctr">
              <a:buNone/>
              <a:defRPr/>
            </a:lvl7pPr>
            <a:lvl8pPr marL="3263291" indent="0" algn="ctr">
              <a:buNone/>
              <a:defRPr/>
            </a:lvl8pPr>
            <a:lvl9pPr marL="3729478" indent="0" algn="ctr">
              <a:buNone/>
              <a:defRPr/>
            </a:lvl9pPr>
          </a:lstStyle>
          <a:p>
            <a:r>
              <a:rPr lang="en-US" smtClean="0"/>
              <a:t>Click to edit Master subtitle style</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C2F53CBC-B216-46AC-AB9A-B5282E6E87C0}" type="slidenum">
              <a:rPr lang="en-US" altLang="en-US"/>
              <a:pPr>
                <a:defRPr/>
              </a:pPr>
              <a:t>‹#›</a:t>
            </a:fld>
            <a:r>
              <a:rPr lang="en-US" altLang="en-US"/>
              <a:t> </a:t>
            </a:r>
          </a:p>
        </p:txBody>
      </p:sp>
    </p:spTree>
    <p:extLst>
      <p:ext uri="{BB962C8B-B14F-4D97-AF65-F5344CB8AC3E}">
        <p14:creationId xmlns:p14="http://schemas.microsoft.com/office/powerpoint/2010/main" val="34239099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0" y="0"/>
            <a:ext cx="9140825" cy="6859588"/>
            <a:chOff x="0" y="0"/>
            <a:chExt cx="5643" cy="4235"/>
          </a:xfrm>
        </p:grpSpPr>
        <p:sp>
          <p:nvSpPr>
            <p:cNvPr id="5" name="McK Document type" hidden="1"/>
            <p:cNvSpPr txBox="1">
              <a:spLocks noChangeArrowheads="1"/>
            </p:cNvSpPr>
            <p:nvPr userDrawn="1"/>
          </p:nvSpPr>
          <p:spPr bwMode="auto">
            <a:xfrm>
              <a:off x="1663" y="3106"/>
              <a:ext cx="3109"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sz="1400" smtClean="0">
                  <a:solidFill>
                    <a:srgbClr val="000000"/>
                  </a:solidFill>
                </a:rPr>
                <a:t>Document type</a:t>
              </a:r>
            </a:p>
          </p:txBody>
        </p:sp>
        <p:sp>
          <p:nvSpPr>
            <p:cNvPr id="6" name="McK Date" hidden="1"/>
            <p:cNvSpPr txBox="1">
              <a:spLocks noChangeArrowheads="1"/>
            </p:cNvSpPr>
            <p:nvPr userDrawn="1"/>
          </p:nvSpPr>
          <p:spPr bwMode="auto">
            <a:xfrm>
              <a:off x="1663" y="3275"/>
              <a:ext cx="3109"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sz="1400" smtClean="0">
                  <a:solidFill>
                    <a:srgbClr val="000000"/>
                  </a:solidFill>
                </a:rPr>
                <a:t>Date</a:t>
              </a:r>
            </a:p>
          </p:txBody>
        </p:sp>
        <p:sp>
          <p:nvSpPr>
            <p:cNvPr id="7" name="McK Disclaimer" hidden="1"/>
            <p:cNvSpPr>
              <a:spLocks noChangeArrowheads="1"/>
            </p:cNvSpPr>
            <p:nvPr userDrawn="1"/>
          </p:nvSpPr>
          <p:spPr bwMode="auto">
            <a:xfrm>
              <a:off x="1663" y="3714"/>
              <a:ext cx="2772"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81915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defTabSz="8191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defTabSz="81915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defTabSz="81915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defTabSz="81915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8191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8191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8191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8191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r>
                <a:rPr lang="en-US" altLang="en-US" sz="800" smtClean="0">
                  <a:solidFill>
                    <a:srgbClr val="000000"/>
                  </a:solidFill>
                </a:rPr>
                <a:t>CONFIDENTIAL AND PROPRIETARY</a:t>
              </a:r>
            </a:p>
            <a:p>
              <a:pPr>
                <a:defRPr/>
              </a:pPr>
              <a:r>
                <a:rPr lang="en-US" altLang="en-US" sz="800" smtClean="0">
                  <a:solidFill>
                    <a:srgbClr val="000000"/>
                  </a:solidFill>
                </a:rPr>
                <a:t>Any use of this material without specific permission of McKinsey &amp; Company is strictly prohibited</a:t>
              </a:r>
            </a:p>
          </p:txBody>
        </p:sp>
        <p:sp>
          <p:nvSpPr>
            <p:cNvPr id="8" name="TitleBottomPlaceholder" hidden="1"/>
            <p:cNvSpPr>
              <a:spLocks noChangeArrowheads="1"/>
            </p:cNvSpPr>
            <p:nvPr userDrawn="1"/>
          </p:nvSpPr>
          <p:spPr bwMode="auto">
            <a:xfrm>
              <a:off x="0" y="1410"/>
              <a:ext cx="1382" cy="2825"/>
            </a:xfrm>
            <a:prstGeom prst="rect">
              <a:avLst/>
            </a:prstGeom>
            <a:solidFill>
              <a:srgbClr val="0065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sz="1600" smtClean="0">
                <a:solidFill>
                  <a:srgbClr val="000000"/>
                </a:solidFill>
              </a:endParaRPr>
            </a:p>
          </p:txBody>
        </p:sp>
        <p:sp>
          <p:nvSpPr>
            <p:cNvPr id="9" name="TitleTopPlaceholder" hidden="1"/>
            <p:cNvSpPr>
              <a:spLocks noChangeArrowheads="1"/>
            </p:cNvSpPr>
            <p:nvPr userDrawn="1"/>
          </p:nvSpPr>
          <p:spPr bwMode="auto">
            <a:xfrm>
              <a:off x="0" y="0"/>
              <a:ext cx="1382" cy="1410"/>
            </a:xfrm>
            <a:prstGeom prst="rect">
              <a:avLst/>
            </a:prstGeom>
            <a:solidFill>
              <a:srgbClr val="91A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sz="1600" smtClean="0">
                <a:solidFill>
                  <a:srgbClr val="000000"/>
                </a:solidFill>
              </a:endParaRPr>
            </a:p>
          </p:txBody>
        </p:sp>
        <p:sp>
          <p:nvSpPr>
            <p:cNvPr id="10" name="Rectangle 1189" hidden="1"/>
            <p:cNvSpPr>
              <a:spLocks noChangeArrowheads="1"/>
            </p:cNvSpPr>
            <p:nvPr userDrawn="1"/>
          </p:nvSpPr>
          <p:spPr bwMode="auto">
            <a:xfrm>
              <a:off x="0" y="0"/>
              <a:ext cx="5643" cy="4234"/>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sz="1600" smtClean="0">
                <a:solidFill>
                  <a:srgbClr val="000000"/>
                </a:solidFill>
              </a:endParaRPr>
            </a:p>
          </p:txBody>
        </p:sp>
      </p:grpSp>
      <p:pic>
        <p:nvPicPr>
          <p:cNvPr id="11" name="TitleBottomBarBW" hidden="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9963" y="6573838"/>
            <a:ext cx="16700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4" name="Rectangle 1026"/>
          <p:cNvSpPr>
            <a:spLocks noGrp="1" noChangeArrowheads="1"/>
          </p:cNvSpPr>
          <p:nvPr>
            <p:ph type="ctrTitle"/>
          </p:nvPr>
        </p:nvSpPr>
        <p:spPr>
          <a:xfrm>
            <a:off x="2693795" y="2176941"/>
            <a:ext cx="5036084" cy="507831"/>
          </a:xfrm>
        </p:spPr>
        <p:txBody>
          <a:bodyPr anchor="t"/>
          <a:lstStyle>
            <a:lvl1pPr>
              <a:defRPr sz="3300" b="0"/>
            </a:lvl1pPr>
          </a:lstStyle>
          <a:p>
            <a:pPr lvl="0"/>
            <a:r>
              <a:rPr lang="en-US" noProof="0" smtClean="0"/>
              <a:t>Click to edit Master title</a:t>
            </a:r>
          </a:p>
        </p:txBody>
      </p:sp>
      <p:sp>
        <p:nvSpPr>
          <p:cNvPr id="13315" name="Rectangle 1027"/>
          <p:cNvSpPr>
            <a:spLocks noGrp="1" noChangeArrowheads="1"/>
          </p:cNvSpPr>
          <p:nvPr>
            <p:ph type="subTitle" idx="1"/>
          </p:nvPr>
        </p:nvSpPr>
        <p:spPr>
          <a:xfrm>
            <a:off x="2693795" y="3945699"/>
            <a:ext cx="5036084" cy="219820"/>
          </a:xfrm>
        </p:spPr>
        <p:txBody>
          <a:bodyPr>
            <a:spAutoFit/>
          </a:bodyPr>
          <a:lstStyle>
            <a:lvl1pPr>
              <a:defRPr sz="1400"/>
            </a:lvl1pPr>
          </a:lstStyle>
          <a:p>
            <a:pPr lvl="0"/>
            <a:r>
              <a:rPr lang="en-US" noProof="0" smtClean="0"/>
              <a:t>Click to edit Master subtitle style</a:t>
            </a:r>
          </a:p>
        </p:txBody>
      </p:sp>
    </p:spTree>
    <p:extLst>
      <p:ext uri="{BB962C8B-B14F-4D97-AF65-F5344CB8AC3E}">
        <p14:creationId xmlns:p14="http://schemas.microsoft.com/office/powerpoint/2010/main" val="2154309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CFFAF085-316B-472F-B260-564ED4495D20}" type="slidenum">
              <a:rPr lang="en-US" altLang="en-US"/>
              <a:pPr>
                <a:defRPr/>
              </a:pPr>
              <a:t>‹#›</a:t>
            </a:fld>
            <a:r>
              <a:rPr lang="en-US" altLang="en-US"/>
              <a:t> </a:t>
            </a:r>
          </a:p>
        </p:txBody>
      </p:sp>
    </p:spTree>
    <p:extLst>
      <p:ext uri="{BB962C8B-B14F-4D97-AF65-F5344CB8AC3E}">
        <p14:creationId xmlns:p14="http://schemas.microsoft.com/office/powerpoint/2010/main" val="1568437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52" y="4407330"/>
            <a:ext cx="7771995" cy="1261884"/>
          </a:xfrm>
        </p:spPr>
        <p:txBody>
          <a:bodyPr anchor="t"/>
          <a:lstStyle>
            <a:lvl1pPr algn="l">
              <a:defRPr sz="4100" b="1" cap="all"/>
            </a:lvl1pPr>
          </a:lstStyle>
          <a:p>
            <a:r>
              <a:rPr lang="en-US" smtClean="0"/>
              <a:t>Click to edit Master title style</a:t>
            </a:r>
            <a:endParaRPr lang="en-US"/>
          </a:p>
        </p:txBody>
      </p:sp>
      <p:sp>
        <p:nvSpPr>
          <p:cNvPr id="3" name="Text Placeholder 2"/>
          <p:cNvSpPr>
            <a:spLocks noGrp="1"/>
          </p:cNvSpPr>
          <p:nvPr>
            <p:ph type="body" idx="1"/>
          </p:nvPr>
        </p:nvSpPr>
        <p:spPr>
          <a:xfrm>
            <a:off x="722452" y="2907443"/>
            <a:ext cx="7771995" cy="1499884"/>
          </a:xfrm>
        </p:spPr>
        <p:txBody>
          <a:bodyPr anchor="b"/>
          <a:lstStyle>
            <a:lvl1pPr marL="0" indent="0">
              <a:buNone/>
              <a:defRPr sz="2000"/>
            </a:lvl1pPr>
            <a:lvl2pPr marL="466331" indent="0">
              <a:buNone/>
              <a:defRPr sz="1800"/>
            </a:lvl2pPr>
            <a:lvl3pPr marL="932665" indent="0">
              <a:buNone/>
              <a:defRPr sz="1600"/>
            </a:lvl3pPr>
            <a:lvl4pPr marL="1398999" indent="0">
              <a:buNone/>
              <a:defRPr sz="1400"/>
            </a:lvl4pPr>
            <a:lvl5pPr marL="1865332" indent="0">
              <a:buNone/>
              <a:defRPr sz="1400"/>
            </a:lvl5pPr>
            <a:lvl6pPr marL="2331665" indent="0">
              <a:buNone/>
              <a:defRPr sz="1400"/>
            </a:lvl6pPr>
            <a:lvl7pPr marL="2797996" indent="0">
              <a:buNone/>
              <a:defRPr sz="1400"/>
            </a:lvl7pPr>
            <a:lvl8pPr marL="3264329" indent="0">
              <a:buNone/>
              <a:defRPr sz="1400"/>
            </a:lvl8pPr>
            <a:lvl9pPr marL="3730663" indent="0">
              <a:buNone/>
              <a:defRPr sz="1400"/>
            </a:lvl9pPr>
          </a:lstStyle>
          <a:p>
            <a:pPr lvl="0"/>
            <a:r>
              <a:rPr lang="en-US" smtClean="0"/>
              <a:t>Click to edit Master text styles</a:t>
            </a:r>
          </a:p>
        </p:txBody>
      </p:sp>
      <p:sp>
        <p:nvSpPr>
          <p:cNvPr id="4" name="Rectangle 280"/>
          <p:cNvSpPr>
            <a:spLocks noGrp="1" noChangeArrowheads="1"/>
          </p:cNvSpPr>
          <p:nvPr>
            <p:ph type="sldNum" sz="quarter" idx="10"/>
          </p:nvPr>
        </p:nvSpPr>
        <p:spPr>
          <a:ln/>
        </p:spPr>
        <p:txBody>
          <a:bodyPr/>
          <a:lstStyle>
            <a:lvl1pPr>
              <a:defRPr/>
            </a:lvl1pPr>
          </a:lstStyle>
          <a:p>
            <a:pPr>
              <a:defRPr/>
            </a:pPr>
            <a:fld id="{B4372B8B-2648-49FF-BB93-60180D2292ED}" type="slidenum">
              <a:rPr lang="en-US" altLang="en-US"/>
              <a:pPr>
                <a:defRPr/>
              </a:pPr>
              <a:t>‹#›</a:t>
            </a:fld>
            <a:r>
              <a:rPr lang="en-US" altLang="en-US"/>
              <a:t> </a:t>
            </a:r>
          </a:p>
        </p:txBody>
      </p:sp>
    </p:spTree>
    <p:extLst>
      <p:ext uri="{BB962C8B-B14F-4D97-AF65-F5344CB8AC3E}">
        <p14:creationId xmlns:p14="http://schemas.microsoft.com/office/powerpoint/2010/main" val="36477557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82158" y="1990667"/>
            <a:ext cx="2117131" cy="1247204"/>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54794" y="1990667"/>
            <a:ext cx="2117132" cy="1247204"/>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80"/>
          <p:cNvSpPr>
            <a:spLocks noGrp="1" noChangeArrowheads="1"/>
          </p:cNvSpPr>
          <p:nvPr>
            <p:ph type="sldNum" sz="quarter" idx="10"/>
          </p:nvPr>
        </p:nvSpPr>
        <p:spPr>
          <a:ln/>
        </p:spPr>
        <p:txBody>
          <a:bodyPr/>
          <a:lstStyle>
            <a:lvl1pPr>
              <a:defRPr/>
            </a:lvl1pPr>
          </a:lstStyle>
          <a:p>
            <a:pPr>
              <a:defRPr/>
            </a:pPr>
            <a:fld id="{247D5B40-4251-4B9B-80A9-5E9F78F3A63A}" type="slidenum">
              <a:rPr lang="en-US" altLang="en-US"/>
              <a:pPr>
                <a:defRPr/>
              </a:pPr>
              <a:t>‹#›</a:t>
            </a:fld>
            <a:r>
              <a:rPr lang="en-US" altLang="en-US"/>
              <a:t> </a:t>
            </a:r>
          </a:p>
        </p:txBody>
      </p:sp>
    </p:spTree>
    <p:extLst>
      <p:ext uri="{BB962C8B-B14F-4D97-AF65-F5344CB8AC3E}">
        <p14:creationId xmlns:p14="http://schemas.microsoft.com/office/powerpoint/2010/main" val="11883771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795" y="697153"/>
            <a:ext cx="8230410" cy="2983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799" y="1535522"/>
            <a:ext cx="4039882" cy="639800"/>
          </a:xfrm>
        </p:spPr>
        <p:txBody>
          <a:bodyPr anchor="b"/>
          <a:lstStyle>
            <a:lvl1pPr marL="0" indent="0">
              <a:buNone/>
              <a:defRPr sz="2400" b="1"/>
            </a:lvl1pPr>
            <a:lvl2pPr marL="466331" indent="0">
              <a:buNone/>
              <a:defRPr sz="2000" b="1"/>
            </a:lvl2pPr>
            <a:lvl3pPr marL="932665" indent="0">
              <a:buNone/>
              <a:defRPr sz="1800" b="1"/>
            </a:lvl3pPr>
            <a:lvl4pPr marL="1398999" indent="0">
              <a:buNone/>
              <a:defRPr sz="1600" b="1"/>
            </a:lvl4pPr>
            <a:lvl5pPr marL="1865332" indent="0">
              <a:buNone/>
              <a:defRPr sz="1600" b="1"/>
            </a:lvl5pPr>
            <a:lvl6pPr marL="2331665" indent="0">
              <a:buNone/>
              <a:defRPr sz="1600" b="1"/>
            </a:lvl6pPr>
            <a:lvl7pPr marL="2797996" indent="0">
              <a:buNone/>
              <a:defRPr sz="1600" b="1"/>
            </a:lvl7pPr>
            <a:lvl8pPr marL="3264329" indent="0">
              <a:buNone/>
              <a:defRPr sz="1600" b="1"/>
            </a:lvl8pPr>
            <a:lvl9pPr marL="373066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799" y="2175318"/>
            <a:ext cx="4039882" cy="39505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703" y="1535522"/>
            <a:ext cx="4041502" cy="639800"/>
          </a:xfrm>
        </p:spPr>
        <p:txBody>
          <a:bodyPr anchor="b"/>
          <a:lstStyle>
            <a:lvl1pPr marL="0" indent="0">
              <a:buNone/>
              <a:defRPr sz="2400" b="1"/>
            </a:lvl1pPr>
            <a:lvl2pPr marL="466331" indent="0">
              <a:buNone/>
              <a:defRPr sz="2000" b="1"/>
            </a:lvl2pPr>
            <a:lvl3pPr marL="932665" indent="0">
              <a:buNone/>
              <a:defRPr sz="1800" b="1"/>
            </a:lvl3pPr>
            <a:lvl4pPr marL="1398999" indent="0">
              <a:buNone/>
              <a:defRPr sz="1600" b="1"/>
            </a:lvl4pPr>
            <a:lvl5pPr marL="1865332" indent="0">
              <a:buNone/>
              <a:defRPr sz="1600" b="1"/>
            </a:lvl5pPr>
            <a:lvl6pPr marL="2331665" indent="0">
              <a:buNone/>
              <a:defRPr sz="1600" b="1"/>
            </a:lvl6pPr>
            <a:lvl7pPr marL="2797996" indent="0">
              <a:buNone/>
              <a:defRPr sz="1600" b="1"/>
            </a:lvl7pPr>
            <a:lvl8pPr marL="3264329" indent="0">
              <a:buNone/>
              <a:defRPr sz="1600" b="1"/>
            </a:lvl8pPr>
            <a:lvl9pPr marL="373066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703" y="2175318"/>
            <a:ext cx="4041502" cy="39505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80"/>
          <p:cNvSpPr>
            <a:spLocks noGrp="1" noChangeArrowheads="1"/>
          </p:cNvSpPr>
          <p:nvPr>
            <p:ph type="sldNum" sz="quarter" idx="10"/>
          </p:nvPr>
        </p:nvSpPr>
        <p:spPr>
          <a:ln/>
        </p:spPr>
        <p:txBody>
          <a:bodyPr/>
          <a:lstStyle>
            <a:lvl1pPr>
              <a:defRPr/>
            </a:lvl1pPr>
          </a:lstStyle>
          <a:p>
            <a:pPr>
              <a:defRPr/>
            </a:pPr>
            <a:fld id="{E75E55AA-FCB8-4655-BF68-6BAA8F9255B7}" type="slidenum">
              <a:rPr lang="en-US" altLang="en-US"/>
              <a:pPr>
                <a:defRPr/>
              </a:pPr>
              <a:t>‹#›</a:t>
            </a:fld>
            <a:r>
              <a:rPr lang="en-US" altLang="en-US"/>
              <a:t> </a:t>
            </a:r>
          </a:p>
        </p:txBody>
      </p:sp>
    </p:spTree>
    <p:extLst>
      <p:ext uri="{BB962C8B-B14F-4D97-AF65-F5344CB8AC3E}">
        <p14:creationId xmlns:p14="http://schemas.microsoft.com/office/powerpoint/2010/main" val="306138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80"/>
          <p:cNvSpPr>
            <a:spLocks noGrp="1" noChangeArrowheads="1"/>
          </p:cNvSpPr>
          <p:nvPr>
            <p:ph type="sldNum" sz="quarter" idx="10"/>
          </p:nvPr>
        </p:nvSpPr>
        <p:spPr>
          <a:ln/>
        </p:spPr>
        <p:txBody>
          <a:bodyPr/>
          <a:lstStyle>
            <a:lvl1pPr>
              <a:defRPr/>
            </a:lvl1pPr>
          </a:lstStyle>
          <a:p>
            <a:pPr>
              <a:defRPr/>
            </a:pPr>
            <a:fld id="{974F92B5-A961-4836-BEEC-9F05A1F9B10C}" type="slidenum">
              <a:rPr lang="en-US" altLang="en-US"/>
              <a:pPr>
                <a:defRPr/>
              </a:pPr>
              <a:t>‹#›</a:t>
            </a:fld>
            <a:r>
              <a:rPr lang="en-US" altLang="en-US"/>
              <a:t> </a:t>
            </a:r>
          </a:p>
        </p:txBody>
      </p:sp>
    </p:spTree>
    <p:extLst>
      <p:ext uri="{BB962C8B-B14F-4D97-AF65-F5344CB8AC3E}">
        <p14:creationId xmlns:p14="http://schemas.microsoft.com/office/powerpoint/2010/main" val="31843176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0"/>
          <p:cNvSpPr>
            <a:spLocks noGrp="1" noChangeArrowheads="1"/>
          </p:cNvSpPr>
          <p:nvPr>
            <p:ph type="sldNum" sz="quarter" idx="10"/>
          </p:nvPr>
        </p:nvSpPr>
        <p:spPr>
          <a:ln/>
        </p:spPr>
        <p:txBody>
          <a:bodyPr/>
          <a:lstStyle>
            <a:lvl1pPr>
              <a:defRPr/>
            </a:lvl1pPr>
          </a:lstStyle>
          <a:p>
            <a:pPr>
              <a:defRPr/>
            </a:pPr>
            <a:fld id="{3B999865-1B72-4501-8A8B-F193C73AD6B8}" type="slidenum">
              <a:rPr lang="en-US" altLang="en-US"/>
              <a:pPr>
                <a:defRPr/>
              </a:pPr>
              <a:t>‹#›</a:t>
            </a:fld>
            <a:r>
              <a:rPr lang="en-US" altLang="en-US"/>
              <a:t> </a:t>
            </a:r>
          </a:p>
        </p:txBody>
      </p:sp>
    </p:spTree>
    <p:extLst>
      <p:ext uri="{BB962C8B-B14F-4D97-AF65-F5344CB8AC3E}">
        <p14:creationId xmlns:p14="http://schemas.microsoft.com/office/powerpoint/2010/main" val="280367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256FADE0-69FB-48F7-959A-E2A0605ACFAB}" type="slidenum">
              <a:rPr lang="en-US" altLang="en-US"/>
              <a:pPr>
                <a:defRPr/>
              </a:pPr>
              <a:t>‹#›</a:t>
            </a:fld>
            <a:r>
              <a:rPr lang="en-US" altLang="en-US"/>
              <a:t> </a:t>
            </a:r>
          </a:p>
        </p:txBody>
      </p:sp>
    </p:spTree>
    <p:extLst>
      <p:ext uri="{BB962C8B-B14F-4D97-AF65-F5344CB8AC3E}">
        <p14:creationId xmlns:p14="http://schemas.microsoft.com/office/powerpoint/2010/main" val="15643222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795" y="807043"/>
            <a:ext cx="3008044" cy="628056"/>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988" y="273741"/>
            <a:ext cx="5112217" cy="5852138"/>
          </a:xfrm>
        </p:spPr>
        <p:txBody>
          <a:bodyPr/>
          <a:lstStyle>
            <a:lvl1pPr>
              <a:defRPr sz="3300"/>
            </a:lvl1pPr>
            <a:lvl2pPr>
              <a:defRPr sz="29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795" y="1435094"/>
            <a:ext cx="3008044" cy="4690781"/>
          </a:xfrm>
        </p:spPr>
        <p:txBody>
          <a:bodyPr/>
          <a:lstStyle>
            <a:lvl1pPr marL="0" indent="0">
              <a:buNone/>
              <a:defRPr sz="1400"/>
            </a:lvl1pPr>
            <a:lvl2pPr marL="466331" indent="0">
              <a:buNone/>
              <a:defRPr sz="1200"/>
            </a:lvl2pPr>
            <a:lvl3pPr marL="932665" indent="0">
              <a:buNone/>
              <a:defRPr sz="1000"/>
            </a:lvl3pPr>
            <a:lvl4pPr marL="1398999" indent="0">
              <a:buNone/>
              <a:defRPr sz="900"/>
            </a:lvl4pPr>
            <a:lvl5pPr marL="1865332" indent="0">
              <a:buNone/>
              <a:defRPr sz="900"/>
            </a:lvl5pPr>
            <a:lvl6pPr marL="2331665" indent="0">
              <a:buNone/>
              <a:defRPr sz="900"/>
            </a:lvl6pPr>
            <a:lvl7pPr marL="2797996" indent="0">
              <a:buNone/>
              <a:defRPr sz="900"/>
            </a:lvl7pPr>
            <a:lvl8pPr marL="3264329" indent="0">
              <a:buNone/>
              <a:defRPr sz="900"/>
            </a:lvl8pPr>
            <a:lvl9pPr marL="3730663" indent="0">
              <a:buNone/>
              <a:defRPr sz="900"/>
            </a:lvl9pPr>
          </a:lstStyle>
          <a:p>
            <a:pPr lvl="0"/>
            <a:r>
              <a:rPr lang="en-US" smtClean="0"/>
              <a:t>Click to edit Master text styles</a:t>
            </a:r>
          </a:p>
        </p:txBody>
      </p:sp>
      <p:sp>
        <p:nvSpPr>
          <p:cNvPr id="5" name="Rectangle 280"/>
          <p:cNvSpPr>
            <a:spLocks noGrp="1" noChangeArrowheads="1"/>
          </p:cNvSpPr>
          <p:nvPr>
            <p:ph type="sldNum" sz="quarter" idx="10"/>
          </p:nvPr>
        </p:nvSpPr>
        <p:spPr>
          <a:ln/>
        </p:spPr>
        <p:txBody>
          <a:bodyPr/>
          <a:lstStyle>
            <a:lvl1pPr>
              <a:defRPr/>
            </a:lvl1pPr>
          </a:lstStyle>
          <a:p>
            <a:pPr>
              <a:defRPr/>
            </a:pPr>
            <a:fld id="{361992D4-B4A0-4B47-B7C5-ABA99115F65B}" type="slidenum">
              <a:rPr lang="en-US" altLang="en-US"/>
              <a:pPr>
                <a:defRPr/>
              </a:pPr>
              <a:t>‹#›</a:t>
            </a:fld>
            <a:r>
              <a:rPr lang="en-US" altLang="en-US"/>
              <a:t> </a:t>
            </a:r>
          </a:p>
        </p:txBody>
      </p:sp>
    </p:spTree>
    <p:extLst>
      <p:ext uri="{BB962C8B-B14F-4D97-AF65-F5344CB8AC3E}">
        <p14:creationId xmlns:p14="http://schemas.microsoft.com/office/powerpoint/2010/main" val="31504059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544" y="5053810"/>
            <a:ext cx="5486400" cy="31402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1544" y="612264"/>
            <a:ext cx="5486400" cy="4115772"/>
          </a:xfrm>
        </p:spPr>
        <p:txBody>
          <a:bodyPr/>
          <a:lstStyle>
            <a:lvl1pPr marL="0" indent="0">
              <a:buNone/>
              <a:defRPr sz="3300"/>
            </a:lvl1pPr>
            <a:lvl2pPr marL="466331" indent="0">
              <a:buNone/>
              <a:defRPr sz="2900"/>
            </a:lvl2pPr>
            <a:lvl3pPr marL="932665" indent="0">
              <a:buNone/>
              <a:defRPr sz="2400"/>
            </a:lvl3pPr>
            <a:lvl4pPr marL="1398999" indent="0">
              <a:buNone/>
              <a:defRPr sz="2000"/>
            </a:lvl4pPr>
            <a:lvl5pPr marL="1865332" indent="0">
              <a:buNone/>
              <a:defRPr sz="2000"/>
            </a:lvl5pPr>
            <a:lvl6pPr marL="2331665" indent="0">
              <a:buNone/>
              <a:defRPr sz="2000"/>
            </a:lvl6pPr>
            <a:lvl7pPr marL="2797996" indent="0">
              <a:buNone/>
              <a:defRPr sz="2000"/>
            </a:lvl7pPr>
            <a:lvl8pPr marL="3264329" indent="0">
              <a:buNone/>
              <a:defRPr sz="2000"/>
            </a:lvl8pPr>
            <a:lvl9pPr marL="3730663" indent="0">
              <a:buNone/>
              <a:defRPr sz="2000"/>
            </a:lvl9pPr>
          </a:lstStyle>
          <a:p>
            <a:pPr lvl="0"/>
            <a:endParaRPr lang="en-US" noProof="0"/>
          </a:p>
        </p:txBody>
      </p:sp>
      <p:sp>
        <p:nvSpPr>
          <p:cNvPr id="4" name="Text Placeholder 3"/>
          <p:cNvSpPr>
            <a:spLocks noGrp="1"/>
          </p:cNvSpPr>
          <p:nvPr>
            <p:ph type="body" sz="half" idx="2"/>
          </p:nvPr>
        </p:nvSpPr>
        <p:spPr>
          <a:xfrm>
            <a:off x="1791544" y="5367835"/>
            <a:ext cx="5486400" cy="805014"/>
          </a:xfrm>
        </p:spPr>
        <p:txBody>
          <a:bodyPr/>
          <a:lstStyle>
            <a:lvl1pPr marL="0" indent="0">
              <a:buNone/>
              <a:defRPr sz="1400"/>
            </a:lvl1pPr>
            <a:lvl2pPr marL="466331" indent="0">
              <a:buNone/>
              <a:defRPr sz="1200"/>
            </a:lvl2pPr>
            <a:lvl3pPr marL="932665" indent="0">
              <a:buNone/>
              <a:defRPr sz="1000"/>
            </a:lvl3pPr>
            <a:lvl4pPr marL="1398999" indent="0">
              <a:buNone/>
              <a:defRPr sz="900"/>
            </a:lvl4pPr>
            <a:lvl5pPr marL="1865332" indent="0">
              <a:buNone/>
              <a:defRPr sz="900"/>
            </a:lvl5pPr>
            <a:lvl6pPr marL="2331665" indent="0">
              <a:buNone/>
              <a:defRPr sz="900"/>
            </a:lvl6pPr>
            <a:lvl7pPr marL="2797996" indent="0">
              <a:buNone/>
              <a:defRPr sz="900"/>
            </a:lvl7pPr>
            <a:lvl8pPr marL="3264329" indent="0">
              <a:buNone/>
              <a:defRPr sz="900"/>
            </a:lvl8pPr>
            <a:lvl9pPr marL="3730663" indent="0">
              <a:buNone/>
              <a:defRPr sz="900"/>
            </a:lvl9pPr>
          </a:lstStyle>
          <a:p>
            <a:pPr lvl="0"/>
            <a:r>
              <a:rPr lang="en-US" smtClean="0"/>
              <a:t>Click to edit Master text styles</a:t>
            </a:r>
          </a:p>
        </p:txBody>
      </p:sp>
      <p:sp>
        <p:nvSpPr>
          <p:cNvPr id="5" name="Rectangle 280"/>
          <p:cNvSpPr>
            <a:spLocks noGrp="1" noChangeArrowheads="1"/>
          </p:cNvSpPr>
          <p:nvPr>
            <p:ph type="sldNum" sz="quarter" idx="10"/>
          </p:nvPr>
        </p:nvSpPr>
        <p:spPr>
          <a:ln/>
        </p:spPr>
        <p:txBody>
          <a:bodyPr/>
          <a:lstStyle>
            <a:lvl1pPr>
              <a:defRPr/>
            </a:lvl1pPr>
          </a:lstStyle>
          <a:p>
            <a:pPr>
              <a:defRPr/>
            </a:pPr>
            <a:fld id="{978AF621-F2D3-4CAB-9090-4D95D5D40947}" type="slidenum">
              <a:rPr lang="en-US" altLang="en-US"/>
              <a:pPr>
                <a:defRPr/>
              </a:pPr>
              <a:t>‹#›</a:t>
            </a:fld>
            <a:r>
              <a:rPr lang="en-US" altLang="en-US"/>
              <a:t> </a:t>
            </a:r>
          </a:p>
        </p:txBody>
      </p:sp>
    </p:spTree>
    <p:extLst>
      <p:ext uri="{BB962C8B-B14F-4D97-AF65-F5344CB8AC3E}">
        <p14:creationId xmlns:p14="http://schemas.microsoft.com/office/powerpoint/2010/main" val="19509676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8DA06264-7F6A-4458-BF36-6D2CD8F694BB}" type="slidenum">
              <a:rPr lang="en-US" altLang="en-US"/>
              <a:pPr>
                <a:defRPr/>
              </a:pPr>
              <a:t>‹#›</a:t>
            </a:fld>
            <a:r>
              <a:rPr lang="en-US" altLang="en-US"/>
              <a:t> </a:t>
            </a:r>
          </a:p>
        </p:txBody>
      </p:sp>
    </p:spTree>
    <p:extLst>
      <p:ext uri="{BB962C8B-B14F-4D97-AF65-F5344CB8AC3E}">
        <p14:creationId xmlns:p14="http://schemas.microsoft.com/office/powerpoint/2010/main" val="12292870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6451" y="268881"/>
            <a:ext cx="584775" cy="296899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489" y="268881"/>
            <a:ext cx="5705078" cy="296899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1D65EAF7-63E6-4C5C-83CC-631C533BA0F7}" type="slidenum">
              <a:rPr lang="en-US" altLang="en-US"/>
              <a:pPr>
                <a:defRPr/>
              </a:pPr>
              <a:t>‹#›</a:t>
            </a:fld>
            <a:r>
              <a:rPr lang="en-US" altLang="en-US"/>
              <a:t> </a:t>
            </a:r>
          </a:p>
        </p:txBody>
      </p:sp>
    </p:spTree>
    <p:extLst>
      <p:ext uri="{BB962C8B-B14F-4D97-AF65-F5344CB8AC3E}">
        <p14:creationId xmlns:p14="http://schemas.microsoft.com/office/powerpoint/2010/main" val="25933082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0" y="0"/>
            <a:ext cx="9140825" cy="6859588"/>
            <a:chOff x="0" y="0"/>
            <a:chExt cx="5643" cy="4235"/>
          </a:xfrm>
        </p:grpSpPr>
        <p:sp>
          <p:nvSpPr>
            <p:cNvPr id="5" name="McK Document type" hidden="1"/>
            <p:cNvSpPr txBox="1">
              <a:spLocks noChangeArrowheads="1"/>
            </p:cNvSpPr>
            <p:nvPr userDrawn="1"/>
          </p:nvSpPr>
          <p:spPr bwMode="auto">
            <a:xfrm>
              <a:off x="1663" y="3108"/>
              <a:ext cx="3109" cy="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a:solidFill>
                    <a:schemeClr val="tx1"/>
                  </a:solidFill>
                  <a:latin typeface="Arial" pitchFamily="34" charset="0"/>
                  <a:ea typeface="ＭＳ Ｐゴシック"/>
                  <a:cs typeface="ＭＳ Ｐゴシック"/>
                </a:defRPr>
              </a:lvl1pPr>
              <a:lvl2pPr marL="742950" indent="-285750" eaLnBrk="0" hangingPunct="0">
                <a:defRPr>
                  <a:solidFill>
                    <a:schemeClr val="tx1"/>
                  </a:solidFill>
                  <a:latin typeface="Arial" pitchFamily="34" charset="0"/>
                  <a:ea typeface="ＭＳ Ｐゴシック"/>
                  <a:cs typeface="ＭＳ Ｐゴシック"/>
                </a:defRPr>
              </a:lvl2pPr>
              <a:lvl3pPr marL="1143000" indent="-228600" eaLnBrk="0" hangingPunct="0">
                <a:defRPr>
                  <a:solidFill>
                    <a:schemeClr val="tx1"/>
                  </a:solidFill>
                  <a:latin typeface="Arial" pitchFamily="34" charset="0"/>
                  <a:ea typeface="ＭＳ Ｐゴシック"/>
                  <a:cs typeface="ＭＳ Ｐゴシック"/>
                </a:defRPr>
              </a:lvl3pPr>
              <a:lvl4pPr marL="1600200" indent="-228600" eaLnBrk="0" hangingPunct="0">
                <a:defRPr>
                  <a:solidFill>
                    <a:schemeClr val="tx1"/>
                  </a:solidFill>
                  <a:latin typeface="Arial" pitchFamily="34" charset="0"/>
                  <a:ea typeface="ＭＳ Ｐゴシック"/>
                  <a:cs typeface="ＭＳ Ｐゴシック"/>
                </a:defRPr>
              </a:lvl4pPr>
              <a:lvl5pPr marL="2057400" indent="-228600" eaLnBrk="0" hangingPunct="0">
                <a:defRPr>
                  <a:solidFill>
                    <a:schemeClr val="tx1"/>
                  </a:solidFill>
                  <a:latin typeface="Arial" pitchFamily="34" charset="0"/>
                  <a:ea typeface="ＭＳ Ｐゴシック"/>
                  <a:cs typeface="ＭＳ Ｐゴシック"/>
                </a:defRPr>
              </a:lvl5pPr>
              <a:lvl6pPr marL="25146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6pPr>
              <a:lvl7pPr marL="29718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7pPr>
              <a:lvl8pPr marL="34290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8pPr>
              <a:lvl9pPr marL="38862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9pPr>
            </a:lstStyle>
            <a:p>
              <a:pPr eaLnBrk="1" hangingPunct="1">
                <a:defRPr/>
              </a:pPr>
              <a:r>
                <a:rPr lang="en-US" sz="1400" smtClean="0">
                  <a:solidFill>
                    <a:srgbClr val="000000"/>
                  </a:solidFill>
                </a:rPr>
                <a:t>Document type</a:t>
              </a:r>
            </a:p>
          </p:txBody>
        </p:sp>
        <p:sp>
          <p:nvSpPr>
            <p:cNvPr id="6" name="McK Date" hidden="1"/>
            <p:cNvSpPr txBox="1">
              <a:spLocks noChangeArrowheads="1"/>
            </p:cNvSpPr>
            <p:nvPr userDrawn="1"/>
          </p:nvSpPr>
          <p:spPr bwMode="auto">
            <a:xfrm>
              <a:off x="1663" y="3275"/>
              <a:ext cx="3109" cy="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pitchFamily="34" charset="0"/>
                  <a:ea typeface="ＭＳ Ｐゴシック"/>
                  <a:cs typeface="ＭＳ Ｐゴシック"/>
                </a:defRPr>
              </a:lvl1pPr>
              <a:lvl2pPr marL="742950" indent="-285750" eaLnBrk="0" hangingPunct="0">
                <a:defRPr>
                  <a:solidFill>
                    <a:schemeClr val="tx1"/>
                  </a:solidFill>
                  <a:latin typeface="Arial" pitchFamily="34" charset="0"/>
                  <a:ea typeface="ＭＳ Ｐゴシック"/>
                  <a:cs typeface="ＭＳ Ｐゴシック"/>
                </a:defRPr>
              </a:lvl2pPr>
              <a:lvl3pPr marL="1143000" indent="-228600" eaLnBrk="0" hangingPunct="0">
                <a:defRPr>
                  <a:solidFill>
                    <a:schemeClr val="tx1"/>
                  </a:solidFill>
                  <a:latin typeface="Arial" pitchFamily="34" charset="0"/>
                  <a:ea typeface="ＭＳ Ｐゴシック"/>
                  <a:cs typeface="ＭＳ Ｐゴシック"/>
                </a:defRPr>
              </a:lvl3pPr>
              <a:lvl4pPr marL="1600200" indent="-228600" eaLnBrk="0" hangingPunct="0">
                <a:defRPr>
                  <a:solidFill>
                    <a:schemeClr val="tx1"/>
                  </a:solidFill>
                  <a:latin typeface="Arial" pitchFamily="34" charset="0"/>
                  <a:ea typeface="ＭＳ Ｐゴシック"/>
                  <a:cs typeface="ＭＳ Ｐゴシック"/>
                </a:defRPr>
              </a:lvl4pPr>
              <a:lvl5pPr marL="2057400" indent="-228600" eaLnBrk="0" hangingPunct="0">
                <a:defRPr>
                  <a:solidFill>
                    <a:schemeClr val="tx1"/>
                  </a:solidFill>
                  <a:latin typeface="Arial" pitchFamily="34" charset="0"/>
                  <a:ea typeface="ＭＳ Ｐゴシック"/>
                  <a:cs typeface="ＭＳ Ｐゴシック"/>
                </a:defRPr>
              </a:lvl5pPr>
              <a:lvl6pPr marL="25146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6pPr>
              <a:lvl7pPr marL="29718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7pPr>
              <a:lvl8pPr marL="34290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8pPr>
              <a:lvl9pPr marL="38862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9pPr>
            </a:lstStyle>
            <a:p>
              <a:pPr eaLnBrk="1" hangingPunct="1">
                <a:defRPr/>
              </a:pPr>
              <a:r>
                <a:rPr lang="en-US" sz="1400" smtClean="0">
                  <a:solidFill>
                    <a:srgbClr val="000000"/>
                  </a:solidFill>
                </a:rPr>
                <a:t>Date</a:t>
              </a:r>
            </a:p>
          </p:txBody>
        </p:sp>
        <p:sp>
          <p:nvSpPr>
            <p:cNvPr id="7" name="McK Disclaimer" hidden="1"/>
            <p:cNvSpPr>
              <a:spLocks noChangeArrowheads="1"/>
            </p:cNvSpPr>
            <p:nvPr userDrawn="1"/>
          </p:nvSpPr>
          <p:spPr bwMode="auto">
            <a:xfrm>
              <a:off x="1663" y="3714"/>
              <a:ext cx="2772" cy="1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defTabSz="820738"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defTabSz="820738"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defTabSz="820738"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defTabSz="820738"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defTabSz="820738"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8207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8207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8207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8207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r>
                <a:rPr lang="en-US" altLang="en-US" sz="800" smtClean="0">
                  <a:solidFill>
                    <a:srgbClr val="000000"/>
                  </a:solidFill>
                </a:rPr>
                <a:t>CONFIDENTIAL AND PROPRIETARY</a:t>
              </a:r>
            </a:p>
            <a:p>
              <a:pPr>
                <a:defRPr/>
              </a:pPr>
              <a:r>
                <a:rPr lang="en-US" altLang="en-US" sz="800" smtClean="0">
                  <a:solidFill>
                    <a:srgbClr val="000000"/>
                  </a:solidFill>
                </a:rPr>
                <a:t>Any use of this material without specific permission of McKinsey &amp; Company is strictly prohibited</a:t>
              </a:r>
            </a:p>
          </p:txBody>
        </p:sp>
        <p:sp>
          <p:nvSpPr>
            <p:cNvPr id="8" name="TitleBottomPlaceholder" hidden="1"/>
            <p:cNvSpPr>
              <a:spLocks noChangeArrowheads="1"/>
            </p:cNvSpPr>
            <p:nvPr userDrawn="1"/>
          </p:nvSpPr>
          <p:spPr bwMode="auto">
            <a:xfrm>
              <a:off x="0" y="1410"/>
              <a:ext cx="1382" cy="2825"/>
            </a:xfrm>
            <a:prstGeom prst="rect">
              <a:avLst/>
            </a:prstGeom>
            <a:solidFill>
              <a:srgbClr val="0065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sz="1600" smtClean="0">
                <a:solidFill>
                  <a:srgbClr val="000000"/>
                </a:solidFill>
              </a:endParaRPr>
            </a:p>
          </p:txBody>
        </p:sp>
        <p:sp>
          <p:nvSpPr>
            <p:cNvPr id="9" name="TitleTopPlaceholder" hidden="1"/>
            <p:cNvSpPr>
              <a:spLocks noChangeArrowheads="1"/>
            </p:cNvSpPr>
            <p:nvPr userDrawn="1"/>
          </p:nvSpPr>
          <p:spPr bwMode="auto">
            <a:xfrm>
              <a:off x="0" y="0"/>
              <a:ext cx="1382" cy="1410"/>
            </a:xfrm>
            <a:prstGeom prst="rect">
              <a:avLst/>
            </a:prstGeom>
            <a:solidFill>
              <a:srgbClr val="91A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sz="1600" smtClean="0">
                <a:solidFill>
                  <a:srgbClr val="000000"/>
                </a:solidFill>
              </a:endParaRPr>
            </a:p>
          </p:txBody>
        </p:sp>
        <p:sp>
          <p:nvSpPr>
            <p:cNvPr id="10" name="Rectangle 1189" hidden="1"/>
            <p:cNvSpPr>
              <a:spLocks noChangeArrowheads="1"/>
            </p:cNvSpPr>
            <p:nvPr userDrawn="1"/>
          </p:nvSpPr>
          <p:spPr bwMode="auto">
            <a:xfrm>
              <a:off x="0" y="0"/>
              <a:ext cx="5643" cy="4234"/>
            </a:xfrm>
            <a:prstGeom prst="rect">
              <a:avLst/>
            </a:prstGeom>
            <a:noFill/>
            <a:ln w="317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sz="1600" smtClean="0">
                <a:solidFill>
                  <a:srgbClr val="000000"/>
                </a:solidFill>
              </a:endParaRPr>
            </a:p>
          </p:txBody>
        </p:sp>
      </p:grpSp>
      <p:pic>
        <p:nvPicPr>
          <p:cNvPr id="11" name="TitleBottomBarBW" hidden="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9963" y="6573838"/>
            <a:ext cx="1670050"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4" name="Rectangle 1026"/>
          <p:cNvSpPr>
            <a:spLocks noGrp="1" noChangeArrowheads="1"/>
          </p:cNvSpPr>
          <p:nvPr>
            <p:ph type="ctrTitle"/>
          </p:nvPr>
        </p:nvSpPr>
        <p:spPr>
          <a:xfrm>
            <a:off x="2693795" y="2176938"/>
            <a:ext cx="5036084" cy="507831"/>
          </a:xfrm>
        </p:spPr>
        <p:txBody>
          <a:bodyPr anchor="t"/>
          <a:lstStyle>
            <a:lvl1pPr>
              <a:defRPr sz="3300" b="0"/>
            </a:lvl1pPr>
          </a:lstStyle>
          <a:p>
            <a:pPr lvl="0"/>
            <a:r>
              <a:rPr lang="en-US" noProof="0" smtClean="0"/>
              <a:t>Click to edit Master title</a:t>
            </a:r>
          </a:p>
        </p:txBody>
      </p:sp>
      <p:sp>
        <p:nvSpPr>
          <p:cNvPr id="13315" name="Rectangle 1027"/>
          <p:cNvSpPr>
            <a:spLocks noGrp="1" noChangeArrowheads="1"/>
          </p:cNvSpPr>
          <p:nvPr>
            <p:ph type="subTitle" idx="1"/>
          </p:nvPr>
        </p:nvSpPr>
        <p:spPr>
          <a:xfrm>
            <a:off x="2693795" y="3945699"/>
            <a:ext cx="5036084" cy="217046"/>
          </a:xfrm>
        </p:spPr>
        <p:txBody>
          <a:bodyPr>
            <a:spAutoFit/>
          </a:bodyPr>
          <a:lstStyle>
            <a:lvl1pPr>
              <a:defRPr sz="1400"/>
            </a:lvl1pPr>
          </a:lstStyle>
          <a:p>
            <a:pPr lvl="0"/>
            <a:r>
              <a:rPr lang="en-US" noProof="0" smtClean="0"/>
              <a:t>Click to edit Master subtitle style</a:t>
            </a:r>
          </a:p>
        </p:txBody>
      </p:sp>
    </p:spTree>
    <p:extLst>
      <p:ext uri="{BB962C8B-B14F-4D97-AF65-F5344CB8AC3E}">
        <p14:creationId xmlns:p14="http://schemas.microsoft.com/office/powerpoint/2010/main" val="19553924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D84C12F0-DBE7-4117-8BA5-E08092272057}" type="slidenum">
              <a:rPr lang="en-US" altLang="en-US"/>
              <a:pPr>
                <a:defRPr/>
              </a:pPr>
              <a:t>‹#›</a:t>
            </a:fld>
            <a:r>
              <a:rPr lang="en-US" altLang="en-US"/>
              <a:t> </a:t>
            </a:r>
          </a:p>
        </p:txBody>
      </p:sp>
    </p:spTree>
    <p:extLst>
      <p:ext uri="{BB962C8B-B14F-4D97-AF65-F5344CB8AC3E}">
        <p14:creationId xmlns:p14="http://schemas.microsoft.com/office/powerpoint/2010/main" val="39599677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49" y="4407327"/>
            <a:ext cx="7771995" cy="1261884"/>
          </a:xfrm>
        </p:spPr>
        <p:txBody>
          <a:bodyPr anchor="t"/>
          <a:lstStyle>
            <a:lvl1pPr algn="l">
              <a:defRPr sz="4100" b="1" cap="all"/>
            </a:lvl1pPr>
          </a:lstStyle>
          <a:p>
            <a:r>
              <a:rPr lang="en-US" smtClean="0"/>
              <a:t>Click to edit Master title style</a:t>
            </a:r>
            <a:endParaRPr lang="en-US"/>
          </a:p>
        </p:txBody>
      </p:sp>
      <p:sp>
        <p:nvSpPr>
          <p:cNvPr id="3" name="Text Placeholder 2"/>
          <p:cNvSpPr>
            <a:spLocks noGrp="1"/>
          </p:cNvSpPr>
          <p:nvPr>
            <p:ph type="body" idx="1"/>
          </p:nvPr>
        </p:nvSpPr>
        <p:spPr>
          <a:xfrm>
            <a:off x="722449" y="2907443"/>
            <a:ext cx="7771995" cy="1499884"/>
          </a:xfrm>
        </p:spPr>
        <p:txBody>
          <a:bodyPr anchor="b"/>
          <a:lstStyle>
            <a:lvl1pPr marL="0" indent="0">
              <a:buNone/>
              <a:defRPr sz="2000"/>
            </a:lvl1pPr>
            <a:lvl2pPr marL="466481" indent="0">
              <a:buNone/>
              <a:defRPr sz="1800"/>
            </a:lvl2pPr>
            <a:lvl3pPr marL="932962" indent="0">
              <a:buNone/>
              <a:defRPr sz="1600"/>
            </a:lvl3pPr>
            <a:lvl4pPr marL="1399443" indent="0">
              <a:buNone/>
              <a:defRPr sz="1400"/>
            </a:lvl4pPr>
            <a:lvl5pPr marL="1865925" indent="0">
              <a:buNone/>
              <a:defRPr sz="1400"/>
            </a:lvl5pPr>
            <a:lvl6pPr marL="2332406" indent="0">
              <a:buNone/>
              <a:defRPr sz="1400"/>
            </a:lvl6pPr>
            <a:lvl7pPr marL="2798887" indent="0">
              <a:buNone/>
              <a:defRPr sz="1400"/>
            </a:lvl7pPr>
            <a:lvl8pPr marL="3265368" indent="0">
              <a:buNone/>
              <a:defRPr sz="1400"/>
            </a:lvl8pPr>
            <a:lvl9pPr marL="3731849" indent="0">
              <a:buNone/>
              <a:defRPr sz="1400"/>
            </a:lvl9pPr>
          </a:lstStyle>
          <a:p>
            <a:pPr lvl="0"/>
            <a:r>
              <a:rPr lang="en-US" smtClean="0"/>
              <a:t>Click to edit Master text styles</a:t>
            </a:r>
          </a:p>
        </p:txBody>
      </p:sp>
      <p:sp>
        <p:nvSpPr>
          <p:cNvPr id="4" name="Rectangle 280"/>
          <p:cNvSpPr>
            <a:spLocks noGrp="1" noChangeArrowheads="1"/>
          </p:cNvSpPr>
          <p:nvPr>
            <p:ph type="sldNum" sz="quarter" idx="10"/>
          </p:nvPr>
        </p:nvSpPr>
        <p:spPr>
          <a:ln/>
        </p:spPr>
        <p:txBody>
          <a:bodyPr/>
          <a:lstStyle>
            <a:lvl1pPr>
              <a:defRPr/>
            </a:lvl1pPr>
          </a:lstStyle>
          <a:p>
            <a:pPr>
              <a:defRPr/>
            </a:pPr>
            <a:fld id="{F2B568F0-3786-4EA1-9DD1-D344C6432ADC}" type="slidenum">
              <a:rPr lang="en-US" altLang="en-US"/>
              <a:pPr>
                <a:defRPr/>
              </a:pPr>
              <a:t>‹#›</a:t>
            </a:fld>
            <a:r>
              <a:rPr lang="en-US" altLang="en-US"/>
              <a:t> </a:t>
            </a:r>
          </a:p>
        </p:txBody>
      </p:sp>
    </p:spTree>
    <p:extLst>
      <p:ext uri="{BB962C8B-B14F-4D97-AF65-F5344CB8AC3E}">
        <p14:creationId xmlns:p14="http://schemas.microsoft.com/office/powerpoint/2010/main" val="28532775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82155" y="1990667"/>
            <a:ext cx="2117131" cy="1247204"/>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54791" y="1990667"/>
            <a:ext cx="2117132" cy="1247204"/>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80"/>
          <p:cNvSpPr>
            <a:spLocks noGrp="1" noChangeArrowheads="1"/>
          </p:cNvSpPr>
          <p:nvPr>
            <p:ph type="sldNum" sz="quarter" idx="10"/>
          </p:nvPr>
        </p:nvSpPr>
        <p:spPr>
          <a:ln/>
        </p:spPr>
        <p:txBody>
          <a:bodyPr/>
          <a:lstStyle>
            <a:lvl1pPr>
              <a:defRPr/>
            </a:lvl1pPr>
          </a:lstStyle>
          <a:p>
            <a:pPr>
              <a:defRPr/>
            </a:pPr>
            <a:fld id="{B3D9D950-6E28-4378-967C-8FE645E0C8BF}" type="slidenum">
              <a:rPr lang="en-US" altLang="en-US"/>
              <a:pPr>
                <a:defRPr/>
              </a:pPr>
              <a:t>‹#›</a:t>
            </a:fld>
            <a:r>
              <a:rPr lang="en-US" altLang="en-US"/>
              <a:t> </a:t>
            </a:r>
          </a:p>
        </p:txBody>
      </p:sp>
    </p:spTree>
    <p:extLst>
      <p:ext uri="{BB962C8B-B14F-4D97-AF65-F5344CB8AC3E}">
        <p14:creationId xmlns:p14="http://schemas.microsoft.com/office/powerpoint/2010/main" val="32587123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795" y="700122"/>
            <a:ext cx="8230410" cy="29238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796" y="1535519"/>
            <a:ext cx="4039882" cy="639800"/>
          </a:xfrm>
        </p:spPr>
        <p:txBody>
          <a:bodyPr anchor="b"/>
          <a:lstStyle>
            <a:lvl1pPr marL="0" indent="0">
              <a:buNone/>
              <a:defRPr sz="2400" b="1"/>
            </a:lvl1pPr>
            <a:lvl2pPr marL="466481" indent="0">
              <a:buNone/>
              <a:defRPr sz="2000" b="1"/>
            </a:lvl2pPr>
            <a:lvl3pPr marL="932962" indent="0">
              <a:buNone/>
              <a:defRPr sz="1800" b="1"/>
            </a:lvl3pPr>
            <a:lvl4pPr marL="1399443" indent="0">
              <a:buNone/>
              <a:defRPr sz="1600" b="1"/>
            </a:lvl4pPr>
            <a:lvl5pPr marL="1865925" indent="0">
              <a:buNone/>
              <a:defRPr sz="1600" b="1"/>
            </a:lvl5pPr>
            <a:lvl6pPr marL="2332406" indent="0">
              <a:buNone/>
              <a:defRPr sz="1600" b="1"/>
            </a:lvl6pPr>
            <a:lvl7pPr marL="2798887" indent="0">
              <a:buNone/>
              <a:defRPr sz="1600" b="1"/>
            </a:lvl7pPr>
            <a:lvl8pPr marL="3265368" indent="0">
              <a:buNone/>
              <a:defRPr sz="1600" b="1"/>
            </a:lvl8pPr>
            <a:lvl9pPr marL="373184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796" y="2175318"/>
            <a:ext cx="4039882" cy="39505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703" y="1535519"/>
            <a:ext cx="4041502" cy="639800"/>
          </a:xfrm>
        </p:spPr>
        <p:txBody>
          <a:bodyPr anchor="b"/>
          <a:lstStyle>
            <a:lvl1pPr marL="0" indent="0">
              <a:buNone/>
              <a:defRPr sz="2400" b="1"/>
            </a:lvl1pPr>
            <a:lvl2pPr marL="466481" indent="0">
              <a:buNone/>
              <a:defRPr sz="2000" b="1"/>
            </a:lvl2pPr>
            <a:lvl3pPr marL="932962" indent="0">
              <a:buNone/>
              <a:defRPr sz="1800" b="1"/>
            </a:lvl3pPr>
            <a:lvl4pPr marL="1399443" indent="0">
              <a:buNone/>
              <a:defRPr sz="1600" b="1"/>
            </a:lvl4pPr>
            <a:lvl5pPr marL="1865925" indent="0">
              <a:buNone/>
              <a:defRPr sz="1600" b="1"/>
            </a:lvl5pPr>
            <a:lvl6pPr marL="2332406" indent="0">
              <a:buNone/>
              <a:defRPr sz="1600" b="1"/>
            </a:lvl6pPr>
            <a:lvl7pPr marL="2798887" indent="0">
              <a:buNone/>
              <a:defRPr sz="1600" b="1"/>
            </a:lvl7pPr>
            <a:lvl8pPr marL="3265368" indent="0">
              <a:buNone/>
              <a:defRPr sz="1600" b="1"/>
            </a:lvl8pPr>
            <a:lvl9pPr marL="373184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703" y="2175318"/>
            <a:ext cx="4041502" cy="39505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80"/>
          <p:cNvSpPr>
            <a:spLocks noGrp="1" noChangeArrowheads="1"/>
          </p:cNvSpPr>
          <p:nvPr>
            <p:ph type="sldNum" sz="quarter" idx="10"/>
          </p:nvPr>
        </p:nvSpPr>
        <p:spPr>
          <a:ln/>
        </p:spPr>
        <p:txBody>
          <a:bodyPr/>
          <a:lstStyle>
            <a:lvl1pPr>
              <a:defRPr/>
            </a:lvl1pPr>
          </a:lstStyle>
          <a:p>
            <a:pPr>
              <a:defRPr/>
            </a:pPr>
            <a:fld id="{26A70546-E870-43B4-9EEA-F81C49D7DD5F}" type="slidenum">
              <a:rPr lang="en-US" altLang="en-US"/>
              <a:pPr>
                <a:defRPr/>
              </a:pPr>
              <a:t>‹#›</a:t>
            </a:fld>
            <a:r>
              <a:rPr lang="en-US" altLang="en-US"/>
              <a:t> </a:t>
            </a:r>
          </a:p>
        </p:txBody>
      </p:sp>
    </p:spTree>
    <p:extLst>
      <p:ext uri="{BB962C8B-B14F-4D97-AF65-F5344CB8AC3E}">
        <p14:creationId xmlns:p14="http://schemas.microsoft.com/office/powerpoint/2010/main" val="39066180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80"/>
          <p:cNvSpPr>
            <a:spLocks noGrp="1" noChangeArrowheads="1"/>
          </p:cNvSpPr>
          <p:nvPr>
            <p:ph type="sldNum" sz="quarter" idx="10"/>
          </p:nvPr>
        </p:nvSpPr>
        <p:spPr>
          <a:ln/>
        </p:spPr>
        <p:txBody>
          <a:bodyPr/>
          <a:lstStyle>
            <a:lvl1pPr>
              <a:defRPr/>
            </a:lvl1pPr>
          </a:lstStyle>
          <a:p>
            <a:pPr>
              <a:defRPr/>
            </a:pPr>
            <a:fld id="{705612EF-4AD1-4677-A1E9-0235EC76C716}" type="slidenum">
              <a:rPr lang="en-US" altLang="en-US"/>
              <a:pPr>
                <a:defRPr/>
              </a:pPr>
              <a:t>‹#›</a:t>
            </a:fld>
            <a:r>
              <a:rPr lang="en-US" altLang="en-US"/>
              <a:t> </a:t>
            </a:r>
          </a:p>
        </p:txBody>
      </p:sp>
    </p:spTree>
    <p:extLst>
      <p:ext uri="{BB962C8B-B14F-4D97-AF65-F5344CB8AC3E}">
        <p14:creationId xmlns:p14="http://schemas.microsoft.com/office/powerpoint/2010/main" val="3165075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55" y="4407333"/>
            <a:ext cx="7771995" cy="1261884"/>
          </a:xfrm>
        </p:spPr>
        <p:txBody>
          <a:bodyPr anchor="t"/>
          <a:lstStyle>
            <a:lvl1pPr algn="l">
              <a:defRPr sz="4100" b="1" cap="all"/>
            </a:lvl1pPr>
          </a:lstStyle>
          <a:p>
            <a:r>
              <a:rPr lang="en-US" smtClean="0"/>
              <a:t>Click to edit Master title style</a:t>
            </a:r>
            <a:endParaRPr lang="en-US"/>
          </a:p>
        </p:txBody>
      </p:sp>
      <p:sp>
        <p:nvSpPr>
          <p:cNvPr id="3" name="Text Placeholder 2"/>
          <p:cNvSpPr>
            <a:spLocks noGrp="1"/>
          </p:cNvSpPr>
          <p:nvPr>
            <p:ph type="body" idx="1"/>
          </p:nvPr>
        </p:nvSpPr>
        <p:spPr>
          <a:xfrm>
            <a:off x="722455" y="2907443"/>
            <a:ext cx="7771995" cy="1499884"/>
          </a:xfrm>
        </p:spPr>
        <p:txBody>
          <a:bodyPr anchor="b"/>
          <a:lstStyle>
            <a:lvl1pPr marL="0" indent="0">
              <a:buNone/>
              <a:defRPr sz="2000"/>
            </a:lvl1pPr>
            <a:lvl2pPr marL="466181" indent="0">
              <a:buNone/>
              <a:defRPr sz="1800"/>
            </a:lvl2pPr>
            <a:lvl3pPr marL="932369" indent="0">
              <a:buNone/>
              <a:defRPr sz="1600"/>
            </a:lvl3pPr>
            <a:lvl4pPr marL="1398555" indent="0">
              <a:buNone/>
              <a:defRPr sz="1400"/>
            </a:lvl4pPr>
            <a:lvl5pPr marL="1864738" indent="0">
              <a:buNone/>
              <a:defRPr sz="1400"/>
            </a:lvl5pPr>
            <a:lvl6pPr marL="2330924" indent="0">
              <a:buNone/>
              <a:defRPr sz="1400"/>
            </a:lvl6pPr>
            <a:lvl7pPr marL="2797106" indent="0">
              <a:buNone/>
              <a:defRPr sz="1400"/>
            </a:lvl7pPr>
            <a:lvl8pPr marL="3263291" indent="0">
              <a:buNone/>
              <a:defRPr sz="1400"/>
            </a:lvl8pPr>
            <a:lvl9pPr marL="3729478" indent="0">
              <a:buNone/>
              <a:defRPr sz="1400"/>
            </a:lvl9pPr>
          </a:lstStyle>
          <a:p>
            <a:pPr lvl="0"/>
            <a:r>
              <a:rPr lang="en-US" smtClean="0"/>
              <a:t>Click to edit Master text styles</a:t>
            </a:r>
          </a:p>
        </p:txBody>
      </p:sp>
      <p:sp>
        <p:nvSpPr>
          <p:cNvPr id="4" name="Rectangle 280"/>
          <p:cNvSpPr>
            <a:spLocks noGrp="1" noChangeArrowheads="1"/>
          </p:cNvSpPr>
          <p:nvPr>
            <p:ph type="sldNum" sz="quarter" idx="10"/>
          </p:nvPr>
        </p:nvSpPr>
        <p:spPr>
          <a:ln/>
        </p:spPr>
        <p:txBody>
          <a:bodyPr/>
          <a:lstStyle>
            <a:lvl1pPr>
              <a:defRPr/>
            </a:lvl1pPr>
          </a:lstStyle>
          <a:p>
            <a:pPr>
              <a:defRPr/>
            </a:pPr>
            <a:fld id="{91D49219-F3DC-4218-AA23-2EF8DF5C60C7}" type="slidenum">
              <a:rPr lang="en-US" altLang="en-US"/>
              <a:pPr>
                <a:defRPr/>
              </a:pPr>
              <a:t>‹#›</a:t>
            </a:fld>
            <a:r>
              <a:rPr lang="en-US" altLang="en-US"/>
              <a:t> </a:t>
            </a:r>
          </a:p>
        </p:txBody>
      </p:sp>
    </p:spTree>
    <p:extLst>
      <p:ext uri="{BB962C8B-B14F-4D97-AF65-F5344CB8AC3E}">
        <p14:creationId xmlns:p14="http://schemas.microsoft.com/office/powerpoint/2010/main" val="7812211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0"/>
          <p:cNvSpPr>
            <a:spLocks noGrp="1" noChangeArrowheads="1"/>
          </p:cNvSpPr>
          <p:nvPr>
            <p:ph type="sldNum" sz="quarter" idx="10"/>
          </p:nvPr>
        </p:nvSpPr>
        <p:spPr>
          <a:ln/>
        </p:spPr>
        <p:txBody>
          <a:bodyPr/>
          <a:lstStyle>
            <a:lvl1pPr>
              <a:defRPr/>
            </a:lvl1pPr>
          </a:lstStyle>
          <a:p>
            <a:pPr>
              <a:defRPr/>
            </a:pPr>
            <a:fld id="{E5248584-3EC4-488B-8212-2BE4925D1748}" type="slidenum">
              <a:rPr lang="en-US" altLang="en-US"/>
              <a:pPr>
                <a:defRPr/>
              </a:pPr>
              <a:t>‹#›</a:t>
            </a:fld>
            <a:r>
              <a:rPr lang="en-US" altLang="en-US"/>
              <a:t> </a:t>
            </a:r>
          </a:p>
        </p:txBody>
      </p:sp>
    </p:spTree>
    <p:extLst>
      <p:ext uri="{BB962C8B-B14F-4D97-AF65-F5344CB8AC3E}">
        <p14:creationId xmlns:p14="http://schemas.microsoft.com/office/powerpoint/2010/main" val="10265770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795" y="819542"/>
            <a:ext cx="3008044" cy="61555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988" y="273738"/>
            <a:ext cx="5112217" cy="5852138"/>
          </a:xfrm>
        </p:spPr>
        <p:txBody>
          <a:bodyPr/>
          <a:lstStyle>
            <a:lvl1pPr>
              <a:defRPr sz="3300"/>
            </a:lvl1pPr>
            <a:lvl2pPr>
              <a:defRPr sz="29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795" y="1435094"/>
            <a:ext cx="3008044" cy="4690781"/>
          </a:xfrm>
        </p:spPr>
        <p:txBody>
          <a:bodyPr/>
          <a:lstStyle>
            <a:lvl1pPr marL="0" indent="0">
              <a:buNone/>
              <a:defRPr sz="1400"/>
            </a:lvl1pPr>
            <a:lvl2pPr marL="466481" indent="0">
              <a:buNone/>
              <a:defRPr sz="1200"/>
            </a:lvl2pPr>
            <a:lvl3pPr marL="932962" indent="0">
              <a:buNone/>
              <a:defRPr sz="1000"/>
            </a:lvl3pPr>
            <a:lvl4pPr marL="1399443" indent="0">
              <a:buNone/>
              <a:defRPr sz="900"/>
            </a:lvl4pPr>
            <a:lvl5pPr marL="1865925" indent="0">
              <a:buNone/>
              <a:defRPr sz="900"/>
            </a:lvl5pPr>
            <a:lvl6pPr marL="2332406" indent="0">
              <a:buNone/>
              <a:defRPr sz="900"/>
            </a:lvl6pPr>
            <a:lvl7pPr marL="2798887" indent="0">
              <a:buNone/>
              <a:defRPr sz="900"/>
            </a:lvl7pPr>
            <a:lvl8pPr marL="3265368" indent="0">
              <a:buNone/>
              <a:defRPr sz="900"/>
            </a:lvl8pPr>
            <a:lvl9pPr marL="3731849" indent="0">
              <a:buNone/>
              <a:defRPr sz="900"/>
            </a:lvl9pPr>
          </a:lstStyle>
          <a:p>
            <a:pPr lvl="0"/>
            <a:r>
              <a:rPr lang="en-US" smtClean="0"/>
              <a:t>Click to edit Master text styles</a:t>
            </a:r>
          </a:p>
        </p:txBody>
      </p:sp>
      <p:sp>
        <p:nvSpPr>
          <p:cNvPr id="5" name="Rectangle 280"/>
          <p:cNvSpPr>
            <a:spLocks noGrp="1" noChangeArrowheads="1"/>
          </p:cNvSpPr>
          <p:nvPr>
            <p:ph type="sldNum" sz="quarter" idx="10"/>
          </p:nvPr>
        </p:nvSpPr>
        <p:spPr>
          <a:ln/>
        </p:spPr>
        <p:txBody>
          <a:bodyPr/>
          <a:lstStyle>
            <a:lvl1pPr>
              <a:defRPr/>
            </a:lvl1pPr>
          </a:lstStyle>
          <a:p>
            <a:pPr>
              <a:defRPr/>
            </a:pPr>
            <a:fld id="{277548C7-CA83-452A-96C8-2D4BCDEDC72D}" type="slidenum">
              <a:rPr lang="en-US" altLang="en-US"/>
              <a:pPr>
                <a:defRPr/>
              </a:pPr>
              <a:t>‹#›</a:t>
            </a:fld>
            <a:r>
              <a:rPr lang="en-US" altLang="en-US"/>
              <a:t> </a:t>
            </a:r>
          </a:p>
        </p:txBody>
      </p:sp>
    </p:spTree>
    <p:extLst>
      <p:ext uri="{BB962C8B-B14F-4D97-AF65-F5344CB8AC3E}">
        <p14:creationId xmlns:p14="http://schemas.microsoft.com/office/powerpoint/2010/main" val="31858458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544" y="5060058"/>
            <a:ext cx="5486400" cy="30777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1544" y="612264"/>
            <a:ext cx="5486400" cy="4115772"/>
          </a:xfrm>
        </p:spPr>
        <p:txBody>
          <a:bodyPr/>
          <a:lstStyle>
            <a:lvl1pPr marL="0" indent="0">
              <a:buNone/>
              <a:defRPr sz="3300"/>
            </a:lvl1pPr>
            <a:lvl2pPr marL="466481" indent="0">
              <a:buNone/>
              <a:defRPr sz="2900"/>
            </a:lvl2pPr>
            <a:lvl3pPr marL="932962" indent="0">
              <a:buNone/>
              <a:defRPr sz="2400"/>
            </a:lvl3pPr>
            <a:lvl4pPr marL="1399443" indent="0">
              <a:buNone/>
              <a:defRPr sz="2000"/>
            </a:lvl4pPr>
            <a:lvl5pPr marL="1865925" indent="0">
              <a:buNone/>
              <a:defRPr sz="2000"/>
            </a:lvl5pPr>
            <a:lvl6pPr marL="2332406" indent="0">
              <a:buNone/>
              <a:defRPr sz="2000"/>
            </a:lvl6pPr>
            <a:lvl7pPr marL="2798887" indent="0">
              <a:buNone/>
              <a:defRPr sz="2000"/>
            </a:lvl7pPr>
            <a:lvl8pPr marL="3265368" indent="0">
              <a:buNone/>
              <a:defRPr sz="2000"/>
            </a:lvl8pPr>
            <a:lvl9pPr marL="3731849" indent="0">
              <a:buNone/>
              <a:defRPr sz="2000"/>
            </a:lvl9pPr>
          </a:lstStyle>
          <a:p>
            <a:pPr lvl="0"/>
            <a:endParaRPr lang="en-US" noProof="0"/>
          </a:p>
        </p:txBody>
      </p:sp>
      <p:sp>
        <p:nvSpPr>
          <p:cNvPr id="4" name="Text Placeholder 3"/>
          <p:cNvSpPr>
            <a:spLocks noGrp="1"/>
          </p:cNvSpPr>
          <p:nvPr>
            <p:ph type="body" sz="half" idx="2"/>
          </p:nvPr>
        </p:nvSpPr>
        <p:spPr>
          <a:xfrm>
            <a:off x="1791544" y="5367835"/>
            <a:ext cx="5486400" cy="805014"/>
          </a:xfrm>
        </p:spPr>
        <p:txBody>
          <a:bodyPr/>
          <a:lstStyle>
            <a:lvl1pPr marL="0" indent="0">
              <a:buNone/>
              <a:defRPr sz="1400"/>
            </a:lvl1pPr>
            <a:lvl2pPr marL="466481" indent="0">
              <a:buNone/>
              <a:defRPr sz="1200"/>
            </a:lvl2pPr>
            <a:lvl3pPr marL="932962" indent="0">
              <a:buNone/>
              <a:defRPr sz="1000"/>
            </a:lvl3pPr>
            <a:lvl4pPr marL="1399443" indent="0">
              <a:buNone/>
              <a:defRPr sz="900"/>
            </a:lvl4pPr>
            <a:lvl5pPr marL="1865925" indent="0">
              <a:buNone/>
              <a:defRPr sz="900"/>
            </a:lvl5pPr>
            <a:lvl6pPr marL="2332406" indent="0">
              <a:buNone/>
              <a:defRPr sz="900"/>
            </a:lvl6pPr>
            <a:lvl7pPr marL="2798887" indent="0">
              <a:buNone/>
              <a:defRPr sz="900"/>
            </a:lvl7pPr>
            <a:lvl8pPr marL="3265368" indent="0">
              <a:buNone/>
              <a:defRPr sz="900"/>
            </a:lvl8pPr>
            <a:lvl9pPr marL="3731849" indent="0">
              <a:buNone/>
              <a:defRPr sz="900"/>
            </a:lvl9pPr>
          </a:lstStyle>
          <a:p>
            <a:pPr lvl="0"/>
            <a:r>
              <a:rPr lang="en-US" smtClean="0"/>
              <a:t>Click to edit Master text styles</a:t>
            </a:r>
          </a:p>
        </p:txBody>
      </p:sp>
      <p:sp>
        <p:nvSpPr>
          <p:cNvPr id="5" name="Rectangle 280"/>
          <p:cNvSpPr>
            <a:spLocks noGrp="1" noChangeArrowheads="1"/>
          </p:cNvSpPr>
          <p:nvPr>
            <p:ph type="sldNum" sz="quarter" idx="10"/>
          </p:nvPr>
        </p:nvSpPr>
        <p:spPr>
          <a:ln/>
        </p:spPr>
        <p:txBody>
          <a:bodyPr/>
          <a:lstStyle>
            <a:lvl1pPr>
              <a:defRPr/>
            </a:lvl1pPr>
          </a:lstStyle>
          <a:p>
            <a:pPr>
              <a:defRPr/>
            </a:pPr>
            <a:fld id="{606C6230-DB35-4376-9AC9-CF8DA4B3E8F1}" type="slidenum">
              <a:rPr lang="en-US" altLang="en-US"/>
              <a:pPr>
                <a:defRPr/>
              </a:pPr>
              <a:t>‹#›</a:t>
            </a:fld>
            <a:r>
              <a:rPr lang="en-US" altLang="en-US"/>
              <a:t> </a:t>
            </a:r>
          </a:p>
        </p:txBody>
      </p:sp>
    </p:spTree>
    <p:extLst>
      <p:ext uri="{BB962C8B-B14F-4D97-AF65-F5344CB8AC3E}">
        <p14:creationId xmlns:p14="http://schemas.microsoft.com/office/powerpoint/2010/main" val="16008851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3D87597C-99EF-453A-AC2A-8AD805829D9D}" type="slidenum">
              <a:rPr lang="en-US" altLang="en-US"/>
              <a:pPr>
                <a:defRPr/>
              </a:pPr>
              <a:t>‹#›</a:t>
            </a:fld>
            <a:r>
              <a:rPr lang="en-US" altLang="en-US"/>
              <a:t> </a:t>
            </a:r>
          </a:p>
        </p:txBody>
      </p:sp>
    </p:spTree>
    <p:extLst>
      <p:ext uri="{BB962C8B-B14F-4D97-AF65-F5344CB8AC3E}">
        <p14:creationId xmlns:p14="http://schemas.microsoft.com/office/powerpoint/2010/main" val="5749899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6448" y="268878"/>
            <a:ext cx="584775" cy="296899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489" y="268878"/>
            <a:ext cx="5705078" cy="296899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901D08F4-0C19-4DEB-B01D-1BAD42EE21C3}" type="slidenum">
              <a:rPr lang="en-US" altLang="en-US"/>
              <a:pPr>
                <a:defRPr/>
              </a:pPr>
              <a:t>‹#›</a:t>
            </a:fld>
            <a:r>
              <a:rPr lang="en-US" altLang="en-US"/>
              <a:t> </a:t>
            </a:r>
          </a:p>
        </p:txBody>
      </p:sp>
    </p:spTree>
    <p:extLst>
      <p:ext uri="{BB962C8B-B14F-4D97-AF65-F5344CB8AC3E}">
        <p14:creationId xmlns:p14="http://schemas.microsoft.com/office/powerpoint/2010/main" val="348472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82161" y="1990667"/>
            <a:ext cx="2117131" cy="1247204"/>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54797" y="1990667"/>
            <a:ext cx="2117132" cy="1247204"/>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80"/>
          <p:cNvSpPr>
            <a:spLocks noGrp="1" noChangeArrowheads="1"/>
          </p:cNvSpPr>
          <p:nvPr>
            <p:ph type="sldNum" sz="quarter" idx="10"/>
          </p:nvPr>
        </p:nvSpPr>
        <p:spPr>
          <a:ln/>
        </p:spPr>
        <p:txBody>
          <a:bodyPr/>
          <a:lstStyle>
            <a:lvl1pPr>
              <a:defRPr/>
            </a:lvl1pPr>
          </a:lstStyle>
          <a:p>
            <a:pPr>
              <a:defRPr/>
            </a:pPr>
            <a:fld id="{0D30B43D-B3B3-4146-98B3-C5FF4B7287F6}" type="slidenum">
              <a:rPr lang="en-US" altLang="en-US"/>
              <a:pPr>
                <a:defRPr/>
              </a:pPr>
              <a:t>‹#›</a:t>
            </a:fld>
            <a:r>
              <a:rPr lang="en-US" altLang="en-US"/>
              <a:t> </a:t>
            </a:r>
          </a:p>
        </p:txBody>
      </p:sp>
    </p:spTree>
    <p:extLst>
      <p:ext uri="{BB962C8B-B14F-4D97-AF65-F5344CB8AC3E}">
        <p14:creationId xmlns:p14="http://schemas.microsoft.com/office/powerpoint/2010/main" val="654388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795" y="697153"/>
            <a:ext cx="8230410" cy="2983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802" y="1535525"/>
            <a:ext cx="4039882" cy="639800"/>
          </a:xfrm>
        </p:spPr>
        <p:txBody>
          <a:bodyPr anchor="b"/>
          <a:lstStyle>
            <a:lvl1pPr marL="0" indent="0">
              <a:buNone/>
              <a:defRPr sz="2400" b="1"/>
            </a:lvl1pPr>
            <a:lvl2pPr marL="466181" indent="0">
              <a:buNone/>
              <a:defRPr sz="2000" b="1"/>
            </a:lvl2pPr>
            <a:lvl3pPr marL="932369" indent="0">
              <a:buNone/>
              <a:defRPr sz="1800" b="1"/>
            </a:lvl3pPr>
            <a:lvl4pPr marL="1398555" indent="0">
              <a:buNone/>
              <a:defRPr sz="1600" b="1"/>
            </a:lvl4pPr>
            <a:lvl5pPr marL="1864738" indent="0">
              <a:buNone/>
              <a:defRPr sz="1600" b="1"/>
            </a:lvl5pPr>
            <a:lvl6pPr marL="2330924" indent="0">
              <a:buNone/>
              <a:defRPr sz="1600" b="1"/>
            </a:lvl6pPr>
            <a:lvl7pPr marL="2797106" indent="0">
              <a:buNone/>
              <a:defRPr sz="1600" b="1"/>
            </a:lvl7pPr>
            <a:lvl8pPr marL="3263291" indent="0">
              <a:buNone/>
              <a:defRPr sz="1600" b="1"/>
            </a:lvl8pPr>
            <a:lvl9pPr marL="372947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802" y="2175318"/>
            <a:ext cx="4039882" cy="39505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703" y="1535525"/>
            <a:ext cx="4041502" cy="639800"/>
          </a:xfrm>
        </p:spPr>
        <p:txBody>
          <a:bodyPr anchor="b"/>
          <a:lstStyle>
            <a:lvl1pPr marL="0" indent="0">
              <a:buNone/>
              <a:defRPr sz="2400" b="1"/>
            </a:lvl1pPr>
            <a:lvl2pPr marL="466181" indent="0">
              <a:buNone/>
              <a:defRPr sz="2000" b="1"/>
            </a:lvl2pPr>
            <a:lvl3pPr marL="932369" indent="0">
              <a:buNone/>
              <a:defRPr sz="1800" b="1"/>
            </a:lvl3pPr>
            <a:lvl4pPr marL="1398555" indent="0">
              <a:buNone/>
              <a:defRPr sz="1600" b="1"/>
            </a:lvl4pPr>
            <a:lvl5pPr marL="1864738" indent="0">
              <a:buNone/>
              <a:defRPr sz="1600" b="1"/>
            </a:lvl5pPr>
            <a:lvl6pPr marL="2330924" indent="0">
              <a:buNone/>
              <a:defRPr sz="1600" b="1"/>
            </a:lvl6pPr>
            <a:lvl7pPr marL="2797106" indent="0">
              <a:buNone/>
              <a:defRPr sz="1600" b="1"/>
            </a:lvl7pPr>
            <a:lvl8pPr marL="3263291" indent="0">
              <a:buNone/>
              <a:defRPr sz="1600" b="1"/>
            </a:lvl8pPr>
            <a:lvl9pPr marL="372947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703" y="2175318"/>
            <a:ext cx="4041502" cy="39505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80"/>
          <p:cNvSpPr>
            <a:spLocks noGrp="1" noChangeArrowheads="1"/>
          </p:cNvSpPr>
          <p:nvPr>
            <p:ph type="sldNum" sz="quarter" idx="10"/>
          </p:nvPr>
        </p:nvSpPr>
        <p:spPr>
          <a:ln/>
        </p:spPr>
        <p:txBody>
          <a:bodyPr/>
          <a:lstStyle>
            <a:lvl1pPr>
              <a:defRPr/>
            </a:lvl1pPr>
          </a:lstStyle>
          <a:p>
            <a:pPr>
              <a:defRPr/>
            </a:pPr>
            <a:fld id="{2C2016AB-C7F7-4307-B1A8-8C94828F22B5}" type="slidenum">
              <a:rPr lang="en-US" altLang="en-US"/>
              <a:pPr>
                <a:defRPr/>
              </a:pPr>
              <a:t>‹#›</a:t>
            </a:fld>
            <a:r>
              <a:rPr lang="en-US" altLang="en-US"/>
              <a:t> </a:t>
            </a:r>
          </a:p>
        </p:txBody>
      </p:sp>
    </p:spTree>
    <p:extLst>
      <p:ext uri="{BB962C8B-B14F-4D97-AF65-F5344CB8AC3E}">
        <p14:creationId xmlns:p14="http://schemas.microsoft.com/office/powerpoint/2010/main" val="1483355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80"/>
          <p:cNvSpPr>
            <a:spLocks noGrp="1" noChangeArrowheads="1"/>
          </p:cNvSpPr>
          <p:nvPr>
            <p:ph type="sldNum" sz="quarter" idx="10"/>
          </p:nvPr>
        </p:nvSpPr>
        <p:spPr>
          <a:ln/>
        </p:spPr>
        <p:txBody>
          <a:bodyPr/>
          <a:lstStyle>
            <a:lvl1pPr>
              <a:defRPr/>
            </a:lvl1pPr>
          </a:lstStyle>
          <a:p>
            <a:pPr>
              <a:defRPr/>
            </a:pPr>
            <a:fld id="{44324615-B041-4E7C-B0E9-8C48BCE4D4C4}" type="slidenum">
              <a:rPr lang="en-US" altLang="en-US"/>
              <a:pPr>
                <a:defRPr/>
              </a:pPr>
              <a:t>‹#›</a:t>
            </a:fld>
            <a:r>
              <a:rPr lang="en-US" altLang="en-US"/>
              <a:t> </a:t>
            </a:r>
          </a:p>
        </p:txBody>
      </p:sp>
    </p:spTree>
    <p:extLst>
      <p:ext uri="{BB962C8B-B14F-4D97-AF65-F5344CB8AC3E}">
        <p14:creationId xmlns:p14="http://schemas.microsoft.com/office/powerpoint/2010/main" val="2547144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0"/>
          <p:cNvSpPr>
            <a:spLocks noGrp="1" noChangeArrowheads="1"/>
          </p:cNvSpPr>
          <p:nvPr>
            <p:ph type="sldNum" sz="quarter" idx="10"/>
          </p:nvPr>
        </p:nvSpPr>
        <p:spPr>
          <a:ln/>
        </p:spPr>
        <p:txBody>
          <a:bodyPr/>
          <a:lstStyle>
            <a:lvl1pPr>
              <a:defRPr/>
            </a:lvl1pPr>
          </a:lstStyle>
          <a:p>
            <a:pPr>
              <a:defRPr/>
            </a:pPr>
            <a:fld id="{66492C3D-6376-4E03-8841-EA602DF99BE1}" type="slidenum">
              <a:rPr lang="en-US" altLang="en-US"/>
              <a:pPr>
                <a:defRPr/>
              </a:pPr>
              <a:t>‹#›</a:t>
            </a:fld>
            <a:r>
              <a:rPr lang="en-US" altLang="en-US"/>
              <a:t> </a:t>
            </a:r>
          </a:p>
        </p:txBody>
      </p:sp>
    </p:spTree>
    <p:extLst>
      <p:ext uri="{BB962C8B-B14F-4D97-AF65-F5344CB8AC3E}">
        <p14:creationId xmlns:p14="http://schemas.microsoft.com/office/powerpoint/2010/main" val="2832389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795" y="807046"/>
            <a:ext cx="3008044" cy="628056"/>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988" y="273744"/>
            <a:ext cx="5112217" cy="5852138"/>
          </a:xfrm>
        </p:spPr>
        <p:txBody>
          <a:bodyPr/>
          <a:lstStyle>
            <a:lvl1pPr>
              <a:defRPr sz="3300"/>
            </a:lvl1pPr>
            <a:lvl2pPr>
              <a:defRPr sz="29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795" y="1435094"/>
            <a:ext cx="3008044" cy="4690781"/>
          </a:xfrm>
        </p:spPr>
        <p:txBody>
          <a:bodyPr/>
          <a:lstStyle>
            <a:lvl1pPr marL="0" indent="0">
              <a:buNone/>
              <a:defRPr sz="1400"/>
            </a:lvl1pPr>
            <a:lvl2pPr marL="466181" indent="0">
              <a:buNone/>
              <a:defRPr sz="1200"/>
            </a:lvl2pPr>
            <a:lvl3pPr marL="932369" indent="0">
              <a:buNone/>
              <a:defRPr sz="1000"/>
            </a:lvl3pPr>
            <a:lvl4pPr marL="1398555" indent="0">
              <a:buNone/>
              <a:defRPr sz="900"/>
            </a:lvl4pPr>
            <a:lvl5pPr marL="1864738" indent="0">
              <a:buNone/>
              <a:defRPr sz="900"/>
            </a:lvl5pPr>
            <a:lvl6pPr marL="2330924" indent="0">
              <a:buNone/>
              <a:defRPr sz="900"/>
            </a:lvl6pPr>
            <a:lvl7pPr marL="2797106" indent="0">
              <a:buNone/>
              <a:defRPr sz="900"/>
            </a:lvl7pPr>
            <a:lvl8pPr marL="3263291" indent="0">
              <a:buNone/>
              <a:defRPr sz="900"/>
            </a:lvl8pPr>
            <a:lvl9pPr marL="3729478" indent="0">
              <a:buNone/>
              <a:defRPr sz="900"/>
            </a:lvl9pPr>
          </a:lstStyle>
          <a:p>
            <a:pPr lvl="0"/>
            <a:r>
              <a:rPr lang="en-US" smtClean="0"/>
              <a:t>Click to edit Master text styles</a:t>
            </a:r>
          </a:p>
        </p:txBody>
      </p:sp>
      <p:sp>
        <p:nvSpPr>
          <p:cNvPr id="5" name="Rectangle 280"/>
          <p:cNvSpPr>
            <a:spLocks noGrp="1" noChangeArrowheads="1"/>
          </p:cNvSpPr>
          <p:nvPr>
            <p:ph type="sldNum" sz="quarter" idx="10"/>
          </p:nvPr>
        </p:nvSpPr>
        <p:spPr>
          <a:ln/>
        </p:spPr>
        <p:txBody>
          <a:bodyPr/>
          <a:lstStyle>
            <a:lvl1pPr>
              <a:defRPr/>
            </a:lvl1pPr>
          </a:lstStyle>
          <a:p>
            <a:pPr>
              <a:defRPr/>
            </a:pPr>
            <a:fld id="{3EC44D25-5DF9-4C5E-BC46-1C10CF53D9F8}" type="slidenum">
              <a:rPr lang="en-US" altLang="en-US"/>
              <a:pPr>
                <a:defRPr/>
              </a:pPr>
              <a:t>‹#›</a:t>
            </a:fld>
            <a:r>
              <a:rPr lang="en-US" altLang="en-US"/>
              <a:t> </a:t>
            </a:r>
          </a:p>
        </p:txBody>
      </p:sp>
    </p:spTree>
    <p:extLst>
      <p:ext uri="{BB962C8B-B14F-4D97-AF65-F5344CB8AC3E}">
        <p14:creationId xmlns:p14="http://schemas.microsoft.com/office/powerpoint/2010/main" val="2942325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544" y="5053811"/>
            <a:ext cx="5486400" cy="31402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1544" y="612264"/>
            <a:ext cx="5486400" cy="4115772"/>
          </a:xfrm>
        </p:spPr>
        <p:txBody>
          <a:bodyPr/>
          <a:lstStyle>
            <a:lvl1pPr marL="0" indent="0">
              <a:buNone/>
              <a:defRPr sz="3300"/>
            </a:lvl1pPr>
            <a:lvl2pPr marL="466181" indent="0">
              <a:buNone/>
              <a:defRPr sz="2900"/>
            </a:lvl2pPr>
            <a:lvl3pPr marL="932369" indent="0">
              <a:buNone/>
              <a:defRPr sz="2400"/>
            </a:lvl3pPr>
            <a:lvl4pPr marL="1398555" indent="0">
              <a:buNone/>
              <a:defRPr sz="2000"/>
            </a:lvl4pPr>
            <a:lvl5pPr marL="1864738" indent="0">
              <a:buNone/>
              <a:defRPr sz="2000"/>
            </a:lvl5pPr>
            <a:lvl6pPr marL="2330924" indent="0">
              <a:buNone/>
              <a:defRPr sz="2000"/>
            </a:lvl6pPr>
            <a:lvl7pPr marL="2797106" indent="0">
              <a:buNone/>
              <a:defRPr sz="2000"/>
            </a:lvl7pPr>
            <a:lvl8pPr marL="3263291" indent="0">
              <a:buNone/>
              <a:defRPr sz="2000"/>
            </a:lvl8pPr>
            <a:lvl9pPr marL="3729478" indent="0">
              <a:buNone/>
              <a:defRPr sz="2000"/>
            </a:lvl9pPr>
          </a:lstStyle>
          <a:p>
            <a:pPr lvl="0"/>
            <a:endParaRPr lang="en-US" noProof="0"/>
          </a:p>
        </p:txBody>
      </p:sp>
      <p:sp>
        <p:nvSpPr>
          <p:cNvPr id="4" name="Text Placeholder 3"/>
          <p:cNvSpPr>
            <a:spLocks noGrp="1"/>
          </p:cNvSpPr>
          <p:nvPr>
            <p:ph type="body" sz="half" idx="2"/>
          </p:nvPr>
        </p:nvSpPr>
        <p:spPr>
          <a:xfrm>
            <a:off x="1791544" y="5367835"/>
            <a:ext cx="5486400" cy="805014"/>
          </a:xfrm>
        </p:spPr>
        <p:txBody>
          <a:bodyPr/>
          <a:lstStyle>
            <a:lvl1pPr marL="0" indent="0">
              <a:buNone/>
              <a:defRPr sz="1400"/>
            </a:lvl1pPr>
            <a:lvl2pPr marL="466181" indent="0">
              <a:buNone/>
              <a:defRPr sz="1200"/>
            </a:lvl2pPr>
            <a:lvl3pPr marL="932369" indent="0">
              <a:buNone/>
              <a:defRPr sz="1000"/>
            </a:lvl3pPr>
            <a:lvl4pPr marL="1398555" indent="0">
              <a:buNone/>
              <a:defRPr sz="900"/>
            </a:lvl4pPr>
            <a:lvl5pPr marL="1864738" indent="0">
              <a:buNone/>
              <a:defRPr sz="900"/>
            </a:lvl5pPr>
            <a:lvl6pPr marL="2330924" indent="0">
              <a:buNone/>
              <a:defRPr sz="900"/>
            </a:lvl6pPr>
            <a:lvl7pPr marL="2797106" indent="0">
              <a:buNone/>
              <a:defRPr sz="900"/>
            </a:lvl7pPr>
            <a:lvl8pPr marL="3263291" indent="0">
              <a:buNone/>
              <a:defRPr sz="900"/>
            </a:lvl8pPr>
            <a:lvl9pPr marL="3729478" indent="0">
              <a:buNone/>
              <a:defRPr sz="900"/>
            </a:lvl9pPr>
          </a:lstStyle>
          <a:p>
            <a:pPr lvl="0"/>
            <a:r>
              <a:rPr lang="en-US" smtClean="0"/>
              <a:t>Click to edit Master text styles</a:t>
            </a:r>
          </a:p>
        </p:txBody>
      </p:sp>
      <p:sp>
        <p:nvSpPr>
          <p:cNvPr id="5" name="Rectangle 280"/>
          <p:cNvSpPr>
            <a:spLocks noGrp="1" noChangeArrowheads="1"/>
          </p:cNvSpPr>
          <p:nvPr>
            <p:ph type="sldNum" sz="quarter" idx="10"/>
          </p:nvPr>
        </p:nvSpPr>
        <p:spPr>
          <a:ln/>
        </p:spPr>
        <p:txBody>
          <a:bodyPr/>
          <a:lstStyle>
            <a:lvl1pPr>
              <a:defRPr/>
            </a:lvl1pPr>
          </a:lstStyle>
          <a:p>
            <a:pPr>
              <a:defRPr/>
            </a:pPr>
            <a:fld id="{4396B24A-55A0-43D3-8482-3697B8943F1E}" type="slidenum">
              <a:rPr lang="en-US" altLang="en-US"/>
              <a:pPr>
                <a:defRPr/>
              </a:pPr>
              <a:t>‹#›</a:t>
            </a:fld>
            <a:r>
              <a:rPr lang="en-US" altLang="en-US"/>
              <a:t> </a:t>
            </a:r>
          </a:p>
        </p:txBody>
      </p:sp>
    </p:spTree>
    <p:extLst>
      <p:ext uri="{BB962C8B-B14F-4D97-AF65-F5344CB8AC3E}">
        <p14:creationId xmlns:p14="http://schemas.microsoft.com/office/powerpoint/2010/main" val="1829852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SlideBottomBar"/>
          <p:cNvSpPr>
            <a:spLocks noChangeArrowheads="1"/>
          </p:cNvSpPr>
          <p:nvPr/>
        </p:nvSpPr>
        <p:spPr bwMode="auto">
          <a:xfrm>
            <a:off x="2081213" y="6351588"/>
            <a:ext cx="7062787" cy="508000"/>
          </a:xfrm>
          <a:prstGeom prst="rect">
            <a:avLst/>
          </a:prstGeom>
          <a:solidFill>
            <a:srgbClr val="C7DFF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36" tIns="46619" rIns="93236" bIns="46619"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1600" smtClean="0">
              <a:solidFill>
                <a:srgbClr val="000000"/>
              </a:solidFill>
              <a:cs typeface="Arial" panose="020B0604020202020204" pitchFamily="34" charset="0"/>
            </a:endParaRPr>
          </a:p>
        </p:txBody>
      </p:sp>
      <p:sp>
        <p:nvSpPr>
          <p:cNvPr id="1027" name="McK 2. Slide Title"/>
          <p:cNvSpPr>
            <a:spLocks noGrp="1" noChangeArrowheads="1"/>
          </p:cNvSpPr>
          <p:nvPr>
            <p:ph type="title"/>
          </p:nvPr>
        </p:nvSpPr>
        <p:spPr bwMode="auto">
          <a:xfrm>
            <a:off x="122238" y="266700"/>
            <a:ext cx="7813675"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lvl="0"/>
            <a:r>
              <a:rPr lang="en-US" altLang="en-US" smtClean="0"/>
              <a:t>Click to edit Master title style</a:t>
            </a:r>
          </a:p>
        </p:txBody>
      </p:sp>
      <p:sp>
        <p:nvSpPr>
          <p:cNvPr id="1028" name="McK 1. On-page tracker" hidden="1"/>
          <p:cNvSpPr>
            <a:spLocks noChangeArrowheads="1"/>
          </p:cNvSpPr>
          <p:nvPr/>
        </p:nvSpPr>
        <p:spPr bwMode="auto">
          <a:xfrm>
            <a:off x="122238" y="26988"/>
            <a:ext cx="876300" cy="21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400" smtClean="0">
                <a:solidFill>
                  <a:srgbClr val="808080"/>
                </a:solidFill>
                <a:cs typeface="Arial" panose="020B0604020202020204" pitchFamily="34" charset="0"/>
              </a:rPr>
              <a:t>TRACKER</a:t>
            </a:r>
          </a:p>
        </p:txBody>
      </p:sp>
      <p:sp>
        <p:nvSpPr>
          <p:cNvPr id="1032" name="McK 3. Unit of measure" hidden="1"/>
          <p:cNvSpPr txBox="1">
            <a:spLocks noChangeArrowheads="1"/>
          </p:cNvSpPr>
          <p:nvPr/>
        </p:nvSpPr>
        <p:spPr bwMode="auto">
          <a:xfrm>
            <a:off x="122238" y="542925"/>
            <a:ext cx="3729037" cy="21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eaLnBrk="1" hangingPunct="1">
              <a:defRPr/>
            </a:pPr>
            <a:r>
              <a:rPr lang="en-US" sz="1400">
                <a:solidFill>
                  <a:srgbClr val="808080"/>
                </a:solidFill>
                <a:ea typeface="+mn-ea"/>
                <a:cs typeface="Arial" charset="0"/>
              </a:rPr>
              <a:t>Unit of measure</a:t>
            </a:r>
          </a:p>
        </p:txBody>
      </p:sp>
      <p:grpSp>
        <p:nvGrpSpPr>
          <p:cNvPr id="1030" name="McK Slide Elements"/>
          <p:cNvGrpSpPr>
            <a:grpSpLocks/>
          </p:cNvGrpSpPr>
          <p:nvPr/>
        </p:nvGrpSpPr>
        <p:grpSpPr bwMode="auto">
          <a:xfrm>
            <a:off x="122238" y="6202363"/>
            <a:ext cx="8721725" cy="519112"/>
            <a:chOff x="75" y="3829"/>
            <a:chExt cx="5385" cy="321"/>
          </a:xfrm>
        </p:grpSpPr>
        <p:sp>
          <p:nvSpPr>
            <p:cNvPr id="1151" name="McK 4. Footnote" hidden="1"/>
            <p:cNvSpPr txBox="1">
              <a:spLocks noChangeArrowheads="1"/>
            </p:cNvSpPr>
            <p:nvPr userDrawn="1"/>
          </p:nvSpPr>
          <p:spPr bwMode="auto">
            <a:xfrm>
              <a:off x="75" y="3829"/>
              <a:ext cx="5385"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eaLnBrk="1" hangingPunct="1">
                <a:defRPr/>
              </a:pPr>
              <a:r>
                <a:rPr lang="en-US" sz="1000">
                  <a:solidFill>
                    <a:srgbClr val="000000"/>
                  </a:solidFill>
                  <a:ea typeface="+mn-ea"/>
                  <a:cs typeface="Arial" charset="0"/>
                </a:rPr>
                <a:t>1 Footnote</a:t>
              </a:r>
            </a:p>
          </p:txBody>
        </p:sp>
        <p:sp>
          <p:nvSpPr>
            <p:cNvPr id="1041" name="McK 5. Source" hidden="1"/>
            <p:cNvSpPr>
              <a:spLocks noChangeArrowheads="1"/>
            </p:cNvSpPr>
            <p:nvPr userDrawn="1"/>
          </p:nvSpPr>
          <p:spPr bwMode="auto">
            <a:xfrm>
              <a:off x="75" y="4053"/>
              <a:ext cx="4323"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marL="617538" indent="-617538" defTabSz="909638" eaLnBrk="0" hangingPunct="0">
                <a:tabLst>
                  <a:tab pos="620713" algn="l"/>
                </a:tabLst>
                <a:defRPr>
                  <a:solidFill>
                    <a:schemeClr val="tx1"/>
                  </a:solidFill>
                  <a:latin typeface="Arial" panose="020B0604020202020204" pitchFamily="34" charset="0"/>
                  <a:ea typeface="ＭＳ Ｐゴシック" panose="020B0600070205080204" pitchFamily="34" charset="-128"/>
                </a:defRPr>
              </a:lvl1pPr>
              <a:lvl2pPr marL="742950" indent="-285750" defTabSz="909638" eaLnBrk="0" hangingPunct="0">
                <a:tabLst>
                  <a:tab pos="620713" algn="l"/>
                </a:tabLst>
                <a:defRPr>
                  <a:solidFill>
                    <a:schemeClr val="tx1"/>
                  </a:solidFill>
                  <a:latin typeface="Arial" panose="020B0604020202020204" pitchFamily="34" charset="0"/>
                  <a:ea typeface="ＭＳ Ｐゴシック" panose="020B0600070205080204" pitchFamily="34" charset="-128"/>
                </a:defRPr>
              </a:lvl2pPr>
              <a:lvl3pPr marL="1143000" indent="-228600" defTabSz="909638" eaLnBrk="0" hangingPunct="0">
                <a:tabLst>
                  <a:tab pos="620713" algn="l"/>
                </a:tabLst>
                <a:defRPr>
                  <a:solidFill>
                    <a:schemeClr val="tx1"/>
                  </a:solidFill>
                  <a:latin typeface="Arial" panose="020B0604020202020204" pitchFamily="34" charset="0"/>
                  <a:ea typeface="ＭＳ Ｐゴシック" panose="020B0600070205080204" pitchFamily="34" charset="-128"/>
                </a:defRPr>
              </a:lvl3pPr>
              <a:lvl4pPr marL="1600200" indent="-228600" defTabSz="909638" eaLnBrk="0" hangingPunct="0">
                <a:tabLst>
                  <a:tab pos="620713" algn="l"/>
                </a:tabLst>
                <a:defRPr>
                  <a:solidFill>
                    <a:schemeClr val="tx1"/>
                  </a:solidFill>
                  <a:latin typeface="Arial" panose="020B0604020202020204" pitchFamily="34" charset="0"/>
                  <a:ea typeface="ＭＳ Ｐゴシック" panose="020B0600070205080204" pitchFamily="34" charset="-128"/>
                </a:defRPr>
              </a:lvl4pPr>
              <a:lvl5pPr marL="2057400" indent="-228600" defTabSz="909638" eaLnBrk="0" hangingPunct="0">
                <a:tabLst>
                  <a:tab pos="620713" algn="l"/>
                </a:tabLst>
                <a:defRPr>
                  <a:solidFill>
                    <a:schemeClr val="tx1"/>
                  </a:solidFill>
                  <a:latin typeface="Arial" panose="020B0604020202020204" pitchFamily="34" charset="0"/>
                  <a:ea typeface="ＭＳ Ｐゴシック" panose="020B0600070205080204" pitchFamily="34" charset="-128"/>
                </a:defRPr>
              </a:lvl5pPr>
              <a:lvl6pPr marL="2514600" indent="-228600" defTabSz="909638" eaLnBrk="0" fontAlgn="base" hangingPunct="0">
                <a:spcBef>
                  <a:spcPct val="0"/>
                </a:spcBef>
                <a:spcAft>
                  <a:spcPct val="0"/>
                </a:spcAft>
                <a:tabLst>
                  <a:tab pos="620713" algn="l"/>
                </a:tabLst>
                <a:defRPr>
                  <a:solidFill>
                    <a:schemeClr val="tx1"/>
                  </a:solidFill>
                  <a:latin typeface="Arial" panose="020B0604020202020204" pitchFamily="34" charset="0"/>
                  <a:ea typeface="ＭＳ Ｐゴシック" panose="020B0600070205080204" pitchFamily="34" charset="-128"/>
                </a:defRPr>
              </a:lvl6pPr>
              <a:lvl7pPr marL="2971800" indent="-228600" defTabSz="909638" eaLnBrk="0" fontAlgn="base" hangingPunct="0">
                <a:spcBef>
                  <a:spcPct val="0"/>
                </a:spcBef>
                <a:spcAft>
                  <a:spcPct val="0"/>
                </a:spcAft>
                <a:tabLst>
                  <a:tab pos="620713" algn="l"/>
                </a:tabLst>
                <a:defRPr>
                  <a:solidFill>
                    <a:schemeClr val="tx1"/>
                  </a:solidFill>
                  <a:latin typeface="Arial" panose="020B0604020202020204" pitchFamily="34" charset="0"/>
                  <a:ea typeface="ＭＳ Ｐゴシック" panose="020B0600070205080204" pitchFamily="34" charset="-128"/>
                </a:defRPr>
              </a:lvl7pPr>
              <a:lvl8pPr marL="3429000" indent="-228600" defTabSz="909638" eaLnBrk="0" fontAlgn="base" hangingPunct="0">
                <a:spcBef>
                  <a:spcPct val="0"/>
                </a:spcBef>
                <a:spcAft>
                  <a:spcPct val="0"/>
                </a:spcAft>
                <a:tabLst>
                  <a:tab pos="620713" algn="l"/>
                </a:tabLst>
                <a:defRPr>
                  <a:solidFill>
                    <a:schemeClr val="tx1"/>
                  </a:solidFill>
                  <a:latin typeface="Arial" panose="020B0604020202020204" pitchFamily="34" charset="0"/>
                  <a:ea typeface="ＭＳ Ｐゴシック" panose="020B0600070205080204" pitchFamily="34" charset="-128"/>
                </a:defRPr>
              </a:lvl8pPr>
              <a:lvl9pPr marL="3886200" indent="-228600" defTabSz="909638" eaLnBrk="0" fontAlgn="base" hangingPunct="0">
                <a:spcBef>
                  <a:spcPct val="0"/>
                </a:spcBef>
                <a:spcAft>
                  <a:spcPct val="0"/>
                </a:spcAft>
                <a:tabLst>
                  <a:tab pos="620713" algn="l"/>
                </a:tabLs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000" smtClean="0">
                  <a:solidFill>
                    <a:srgbClr val="000000"/>
                  </a:solidFill>
                  <a:cs typeface="Arial" panose="020B0604020202020204" pitchFamily="34" charset="0"/>
                </a:rPr>
                <a:t>SOURCE: Source</a:t>
              </a:r>
            </a:p>
          </p:txBody>
        </p:sp>
      </p:grpSp>
      <p:grpSp>
        <p:nvGrpSpPr>
          <p:cNvPr id="1031" name="ACET" hidden="1"/>
          <p:cNvGrpSpPr>
            <a:grpSpLocks/>
          </p:cNvGrpSpPr>
          <p:nvPr/>
        </p:nvGrpSpPr>
        <p:grpSpPr bwMode="auto">
          <a:xfrm>
            <a:off x="1482725" y="1149350"/>
            <a:ext cx="4349750" cy="519113"/>
            <a:chOff x="915" y="710"/>
            <a:chExt cx="2686" cy="320"/>
          </a:xfrm>
        </p:grpSpPr>
        <p:cxnSp>
          <p:nvCxnSpPr>
            <p:cNvPr id="1038" name="AutoShape 249" hidden="1"/>
            <p:cNvCxnSpPr>
              <a:cxnSpLocks noChangeShapeType="1"/>
              <a:stCxn id="1039" idx="4"/>
              <a:endCxn id="1039" idx="6"/>
            </p:cNvCxnSpPr>
            <p:nvPr/>
          </p:nvCxnSpPr>
          <p:spPr bwMode="auto">
            <a:xfrm>
              <a:off x="915" y="1030"/>
              <a:ext cx="268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9" name="AutoShape 250" hidden="1"/>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600" b="1" smtClean="0">
                  <a:solidFill>
                    <a:srgbClr val="000000"/>
                  </a:solidFill>
                  <a:cs typeface="Arial" panose="020B0604020202020204" pitchFamily="34" charset="0"/>
                </a:rPr>
                <a:t>Title</a:t>
              </a:r>
            </a:p>
            <a:p>
              <a:pPr eaLnBrk="1" hangingPunct="1">
                <a:defRPr/>
              </a:pPr>
              <a:r>
                <a:rPr lang="en-US" altLang="en-US" sz="1600" smtClean="0">
                  <a:solidFill>
                    <a:srgbClr val="808080"/>
                  </a:solidFill>
                  <a:cs typeface="Arial" panose="020B0604020202020204" pitchFamily="34" charset="0"/>
                </a:rPr>
                <a:t>Unit of measure</a:t>
              </a:r>
            </a:p>
          </p:txBody>
        </p:sp>
      </p:grpSp>
      <p:sp>
        <p:nvSpPr>
          <p:cNvPr id="1304" name="Rectangle 280"/>
          <p:cNvSpPr>
            <a:spLocks noGrp="1" noChangeArrowheads="1"/>
          </p:cNvSpPr>
          <p:nvPr>
            <p:ph type="sldNum" sz="quarter" idx="4"/>
          </p:nvPr>
        </p:nvSpPr>
        <p:spPr bwMode="auto">
          <a:xfrm>
            <a:off x="8720138" y="6565900"/>
            <a:ext cx="198437" cy="15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eaLnBrk="1" hangingPunct="1">
              <a:defRPr sz="1000">
                <a:solidFill>
                  <a:srgbClr val="000000"/>
                </a:solidFill>
              </a:defRPr>
            </a:lvl1pPr>
          </a:lstStyle>
          <a:p>
            <a:pPr>
              <a:defRPr/>
            </a:pPr>
            <a:fld id="{D16F236A-697D-4B57-905C-6627445A8839}" type="slidenum">
              <a:rPr lang="en-US" altLang="en-US"/>
              <a:pPr>
                <a:defRPr/>
              </a:pPr>
              <a:t>‹#›</a:t>
            </a:fld>
            <a:r>
              <a:rPr lang="en-US" altLang="en-US"/>
              <a:t> </a:t>
            </a:r>
          </a:p>
        </p:txBody>
      </p:sp>
      <p:sp>
        <p:nvSpPr>
          <p:cNvPr id="1033" name="Rectangle 286"/>
          <p:cNvSpPr>
            <a:spLocks noGrp="1" noChangeArrowheads="1"/>
          </p:cNvSpPr>
          <p:nvPr>
            <p:ph type="body" idx="1"/>
          </p:nvPr>
        </p:nvSpPr>
        <p:spPr bwMode="auto">
          <a:xfrm>
            <a:off x="1482725" y="1990725"/>
            <a:ext cx="4389438" cy="124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4" name="doc id"/>
          <p:cNvSpPr>
            <a:spLocks noChangeArrowheads="1"/>
          </p:cNvSpPr>
          <p:nvPr/>
        </p:nvSpPr>
        <p:spPr bwMode="auto">
          <a:xfrm>
            <a:off x="8247063" y="36513"/>
            <a:ext cx="669925"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lvl1pPr defTabSz="909638"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defTabSz="909638"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defTabSz="909638"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defTabSz="909638"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defTabSz="909638"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9096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096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096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096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defRPr/>
            </a:pPr>
            <a:endParaRPr lang="en-US" altLang="en-US" sz="800" smtClean="0">
              <a:solidFill>
                <a:srgbClr val="000000"/>
              </a:solidFill>
              <a:cs typeface="Arial" panose="020B0604020202020204" pitchFamily="34" charset="0"/>
            </a:endParaRPr>
          </a:p>
        </p:txBody>
      </p:sp>
      <p:pic>
        <p:nvPicPr>
          <p:cNvPr id="1035"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935913" y="0"/>
            <a:ext cx="121285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3"/>
          <p:cNvPicPr>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3813" y="6351588"/>
            <a:ext cx="19748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Rectangle 7"/>
          <p:cNvSpPr>
            <a:spLocks noChangeArrowheads="1"/>
          </p:cNvSpPr>
          <p:nvPr/>
        </p:nvSpPr>
        <p:spPr bwMode="auto">
          <a:xfrm>
            <a:off x="0" y="838200"/>
            <a:ext cx="9148763" cy="76200"/>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lIns="91372" tIns="45686" rIns="91372" bIns="45686"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mtClean="0">
              <a:solidFill>
                <a:srgbClr val="FFFFFF"/>
              </a:solidFill>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4689" r:id="rId1"/>
    <p:sldLayoutId id="2147484658" r:id="rId2"/>
    <p:sldLayoutId id="2147484659" r:id="rId3"/>
    <p:sldLayoutId id="2147484660" r:id="rId4"/>
    <p:sldLayoutId id="2147484661" r:id="rId5"/>
    <p:sldLayoutId id="2147484662" r:id="rId6"/>
    <p:sldLayoutId id="2147484663" r:id="rId7"/>
    <p:sldLayoutId id="2147484664" r:id="rId8"/>
    <p:sldLayoutId id="2147484665" r:id="rId9"/>
    <p:sldLayoutId id="2147484666" r:id="rId10"/>
    <p:sldLayoutId id="2147484667" r:id="rId11"/>
    <p:sldLayoutId id="2147484668" r:id="rId12"/>
  </p:sldLayoutIdLst>
  <p:hf hdr="0" dt="0"/>
  <p:txStyles>
    <p:titleStyle>
      <a:lvl1pPr algn="l" defTabSz="909638" rtl="0" eaLnBrk="0" fontAlgn="base" hangingPunct="0">
        <a:spcBef>
          <a:spcPct val="0"/>
        </a:spcBef>
        <a:spcAft>
          <a:spcPct val="0"/>
        </a:spcAft>
        <a:defRPr sz="1900" b="1">
          <a:solidFill>
            <a:schemeClr val="tx2"/>
          </a:solidFill>
          <a:latin typeface="+mj-lt"/>
          <a:ea typeface="+mj-ea"/>
          <a:cs typeface="+mj-cs"/>
        </a:defRPr>
      </a:lvl1pPr>
      <a:lvl2pPr algn="l" defTabSz="909638" rtl="0" eaLnBrk="0" fontAlgn="base" hangingPunct="0">
        <a:spcBef>
          <a:spcPct val="0"/>
        </a:spcBef>
        <a:spcAft>
          <a:spcPct val="0"/>
        </a:spcAft>
        <a:defRPr sz="1900" b="1">
          <a:solidFill>
            <a:schemeClr val="tx2"/>
          </a:solidFill>
          <a:latin typeface="Arial" charset="0"/>
        </a:defRPr>
      </a:lvl2pPr>
      <a:lvl3pPr algn="l" defTabSz="909638" rtl="0" eaLnBrk="0" fontAlgn="base" hangingPunct="0">
        <a:spcBef>
          <a:spcPct val="0"/>
        </a:spcBef>
        <a:spcAft>
          <a:spcPct val="0"/>
        </a:spcAft>
        <a:defRPr sz="1900" b="1">
          <a:solidFill>
            <a:schemeClr val="tx2"/>
          </a:solidFill>
          <a:latin typeface="Arial" charset="0"/>
        </a:defRPr>
      </a:lvl3pPr>
      <a:lvl4pPr algn="l" defTabSz="909638" rtl="0" eaLnBrk="0" fontAlgn="base" hangingPunct="0">
        <a:spcBef>
          <a:spcPct val="0"/>
        </a:spcBef>
        <a:spcAft>
          <a:spcPct val="0"/>
        </a:spcAft>
        <a:defRPr sz="1900" b="1">
          <a:solidFill>
            <a:schemeClr val="tx2"/>
          </a:solidFill>
          <a:latin typeface="Arial" charset="0"/>
        </a:defRPr>
      </a:lvl4pPr>
      <a:lvl5pPr algn="l" defTabSz="909638" rtl="0" eaLnBrk="0" fontAlgn="base" hangingPunct="0">
        <a:spcBef>
          <a:spcPct val="0"/>
        </a:spcBef>
        <a:spcAft>
          <a:spcPct val="0"/>
        </a:spcAft>
        <a:defRPr sz="1900" b="1">
          <a:solidFill>
            <a:schemeClr val="tx2"/>
          </a:solidFill>
          <a:latin typeface="Arial" charset="0"/>
        </a:defRPr>
      </a:lvl5pPr>
      <a:lvl6pPr marL="466181" algn="l" defTabSz="912944" rtl="0" fontAlgn="base">
        <a:spcBef>
          <a:spcPct val="0"/>
        </a:spcBef>
        <a:spcAft>
          <a:spcPct val="0"/>
        </a:spcAft>
        <a:defRPr sz="1900" b="1">
          <a:solidFill>
            <a:schemeClr val="tx2"/>
          </a:solidFill>
          <a:latin typeface="Arial" charset="0"/>
        </a:defRPr>
      </a:lvl6pPr>
      <a:lvl7pPr marL="932369" algn="l" defTabSz="912944" rtl="0" fontAlgn="base">
        <a:spcBef>
          <a:spcPct val="0"/>
        </a:spcBef>
        <a:spcAft>
          <a:spcPct val="0"/>
        </a:spcAft>
        <a:defRPr sz="1900" b="1">
          <a:solidFill>
            <a:schemeClr val="tx2"/>
          </a:solidFill>
          <a:latin typeface="Arial" charset="0"/>
        </a:defRPr>
      </a:lvl7pPr>
      <a:lvl8pPr marL="1398555" algn="l" defTabSz="912944" rtl="0" fontAlgn="base">
        <a:spcBef>
          <a:spcPct val="0"/>
        </a:spcBef>
        <a:spcAft>
          <a:spcPct val="0"/>
        </a:spcAft>
        <a:defRPr sz="1900" b="1">
          <a:solidFill>
            <a:schemeClr val="tx2"/>
          </a:solidFill>
          <a:latin typeface="Arial" charset="0"/>
        </a:defRPr>
      </a:lvl8pPr>
      <a:lvl9pPr marL="1864738" algn="l" defTabSz="912944" rtl="0" fontAlgn="base">
        <a:spcBef>
          <a:spcPct val="0"/>
        </a:spcBef>
        <a:spcAft>
          <a:spcPct val="0"/>
        </a:spcAft>
        <a:defRPr sz="1900" b="1">
          <a:solidFill>
            <a:schemeClr val="tx2"/>
          </a:solidFill>
          <a:latin typeface="Arial" charset="0"/>
        </a:defRPr>
      </a:lvl9pPr>
    </p:titleStyle>
    <p:bodyStyle>
      <a:lvl1pPr marL="346075" indent="-346075" algn="l" defTabSz="909638" rtl="0" eaLnBrk="0" fontAlgn="base" hangingPunct="0">
        <a:spcBef>
          <a:spcPct val="0"/>
        </a:spcBef>
        <a:spcAft>
          <a:spcPct val="0"/>
        </a:spcAft>
        <a:buClr>
          <a:schemeClr val="tx2"/>
        </a:buClr>
        <a:defRPr sz="1600">
          <a:solidFill>
            <a:schemeClr val="tx1"/>
          </a:solidFill>
          <a:latin typeface="+mn-lt"/>
          <a:ea typeface="+mn-ea"/>
          <a:cs typeface="+mn-cs"/>
        </a:defRPr>
      </a:lvl1pPr>
      <a:lvl2pPr marL="193675" indent="-192088" algn="l" defTabSz="909638" rtl="0" eaLnBrk="0" fontAlgn="base" hangingPunct="0">
        <a:spcBef>
          <a:spcPct val="0"/>
        </a:spcBef>
        <a:spcAft>
          <a:spcPct val="0"/>
        </a:spcAft>
        <a:buClr>
          <a:schemeClr val="tx2"/>
        </a:buClr>
        <a:buSzPct val="125000"/>
        <a:buFont typeface="Arial" panose="020B0604020202020204" pitchFamily="34" charset="0"/>
        <a:buChar char="▪"/>
        <a:defRPr sz="1600">
          <a:solidFill>
            <a:schemeClr val="tx1"/>
          </a:solidFill>
          <a:latin typeface="+mn-lt"/>
        </a:defRPr>
      </a:lvl2pPr>
      <a:lvl3pPr marL="461963" indent="-263525" algn="l" defTabSz="909638" rtl="0" eaLnBrk="0" fontAlgn="base" hangingPunct="0">
        <a:spcBef>
          <a:spcPct val="0"/>
        </a:spcBef>
        <a:spcAft>
          <a:spcPct val="0"/>
        </a:spcAft>
        <a:buClr>
          <a:schemeClr val="tx2"/>
        </a:buClr>
        <a:buSzPct val="120000"/>
        <a:buFont typeface="Arial" panose="020B0604020202020204" pitchFamily="34" charset="0"/>
        <a:buChar char="–"/>
        <a:defRPr sz="1600">
          <a:solidFill>
            <a:schemeClr val="tx1"/>
          </a:solidFill>
          <a:latin typeface="+mn-lt"/>
        </a:defRPr>
      </a:lvl3pPr>
      <a:lvl4pPr marL="622300" indent="-153988" algn="l" defTabSz="909638" rtl="0" eaLnBrk="0" fontAlgn="base" hangingPunct="0">
        <a:spcBef>
          <a:spcPct val="0"/>
        </a:spcBef>
        <a:spcAft>
          <a:spcPct val="0"/>
        </a:spcAft>
        <a:buClr>
          <a:schemeClr val="tx2"/>
        </a:buClr>
        <a:buSzPct val="120000"/>
        <a:buFont typeface="Arial" panose="020B0604020202020204" pitchFamily="34" charset="0"/>
        <a:buChar char="▫"/>
        <a:defRPr sz="1600">
          <a:solidFill>
            <a:schemeClr val="tx1"/>
          </a:solidFill>
          <a:latin typeface="+mn-lt"/>
        </a:defRPr>
      </a:lvl4pPr>
      <a:lvl5pPr marL="757238" indent="-128588" algn="l" defTabSz="909638" rtl="0" eaLnBrk="0" fontAlgn="base" hangingPunct="0">
        <a:spcBef>
          <a:spcPct val="0"/>
        </a:spcBef>
        <a:spcAft>
          <a:spcPct val="0"/>
        </a:spcAft>
        <a:buClr>
          <a:schemeClr val="tx2"/>
        </a:buClr>
        <a:buSzPct val="89000"/>
        <a:buFont typeface="Arial" panose="020B0604020202020204" pitchFamily="34" charset="0"/>
        <a:buChar char="-"/>
        <a:defRPr sz="1600">
          <a:solidFill>
            <a:schemeClr val="tx1"/>
          </a:solidFill>
          <a:latin typeface="+mn-lt"/>
        </a:defRPr>
      </a:lvl5pPr>
      <a:lvl6pPr marL="1226972" indent="-132733" algn="l" defTabSz="912944" rtl="0" fontAlgn="base">
        <a:spcBef>
          <a:spcPct val="0"/>
        </a:spcBef>
        <a:spcAft>
          <a:spcPct val="0"/>
        </a:spcAft>
        <a:buClr>
          <a:schemeClr val="tx2"/>
        </a:buClr>
        <a:buSzPct val="89000"/>
        <a:buFont typeface="Arial" charset="0"/>
        <a:buChar char="-"/>
        <a:defRPr sz="1600">
          <a:solidFill>
            <a:schemeClr val="tx1"/>
          </a:solidFill>
          <a:latin typeface="+mn-lt"/>
        </a:defRPr>
      </a:lvl6pPr>
      <a:lvl7pPr marL="1693157" indent="-132733" algn="l" defTabSz="912944" rtl="0" fontAlgn="base">
        <a:spcBef>
          <a:spcPct val="0"/>
        </a:spcBef>
        <a:spcAft>
          <a:spcPct val="0"/>
        </a:spcAft>
        <a:buClr>
          <a:schemeClr val="tx2"/>
        </a:buClr>
        <a:buSzPct val="89000"/>
        <a:buFont typeface="Arial" charset="0"/>
        <a:buChar char="-"/>
        <a:defRPr sz="1600">
          <a:solidFill>
            <a:schemeClr val="tx1"/>
          </a:solidFill>
          <a:latin typeface="+mn-lt"/>
        </a:defRPr>
      </a:lvl7pPr>
      <a:lvl8pPr marL="2159341" indent="-132733" algn="l" defTabSz="912944" rtl="0" fontAlgn="base">
        <a:spcBef>
          <a:spcPct val="0"/>
        </a:spcBef>
        <a:spcAft>
          <a:spcPct val="0"/>
        </a:spcAft>
        <a:buClr>
          <a:schemeClr val="tx2"/>
        </a:buClr>
        <a:buSzPct val="89000"/>
        <a:buFont typeface="Arial" charset="0"/>
        <a:buChar char="-"/>
        <a:defRPr sz="1600">
          <a:solidFill>
            <a:schemeClr val="tx1"/>
          </a:solidFill>
          <a:latin typeface="+mn-lt"/>
        </a:defRPr>
      </a:lvl8pPr>
      <a:lvl9pPr marL="2625525" indent="-132733" algn="l" defTabSz="912944" rtl="0" fontAlgn="base">
        <a:spcBef>
          <a:spcPct val="0"/>
        </a:spcBef>
        <a:spcAft>
          <a:spcPct val="0"/>
        </a:spcAft>
        <a:buClr>
          <a:schemeClr val="tx2"/>
        </a:buClr>
        <a:buSzPct val="89000"/>
        <a:buFont typeface="Arial" charset="0"/>
        <a:buChar char="-"/>
        <a:defRPr sz="1600">
          <a:solidFill>
            <a:schemeClr val="tx1"/>
          </a:solidFill>
          <a:latin typeface="+mn-lt"/>
        </a:defRPr>
      </a:lvl9pPr>
    </p:bodyStyle>
    <p:otherStyle>
      <a:defPPr>
        <a:defRPr lang="en-US"/>
      </a:defPPr>
      <a:lvl1pPr marL="0" algn="l" defTabSz="932369" rtl="0" eaLnBrk="1" latinLnBrk="0" hangingPunct="1">
        <a:defRPr sz="1800" kern="1200">
          <a:solidFill>
            <a:schemeClr val="tx1"/>
          </a:solidFill>
          <a:latin typeface="+mn-lt"/>
          <a:ea typeface="+mn-ea"/>
          <a:cs typeface="+mn-cs"/>
        </a:defRPr>
      </a:lvl1pPr>
      <a:lvl2pPr marL="466181" algn="l" defTabSz="932369" rtl="0" eaLnBrk="1" latinLnBrk="0" hangingPunct="1">
        <a:defRPr sz="1800" kern="1200">
          <a:solidFill>
            <a:schemeClr val="tx1"/>
          </a:solidFill>
          <a:latin typeface="+mn-lt"/>
          <a:ea typeface="+mn-ea"/>
          <a:cs typeface="+mn-cs"/>
        </a:defRPr>
      </a:lvl2pPr>
      <a:lvl3pPr marL="932369" algn="l" defTabSz="932369" rtl="0" eaLnBrk="1" latinLnBrk="0" hangingPunct="1">
        <a:defRPr sz="1800" kern="1200">
          <a:solidFill>
            <a:schemeClr val="tx1"/>
          </a:solidFill>
          <a:latin typeface="+mn-lt"/>
          <a:ea typeface="+mn-ea"/>
          <a:cs typeface="+mn-cs"/>
        </a:defRPr>
      </a:lvl3pPr>
      <a:lvl4pPr marL="1398555" algn="l" defTabSz="932369" rtl="0" eaLnBrk="1" latinLnBrk="0" hangingPunct="1">
        <a:defRPr sz="1800" kern="1200">
          <a:solidFill>
            <a:schemeClr val="tx1"/>
          </a:solidFill>
          <a:latin typeface="+mn-lt"/>
          <a:ea typeface="+mn-ea"/>
          <a:cs typeface="+mn-cs"/>
        </a:defRPr>
      </a:lvl4pPr>
      <a:lvl5pPr marL="1864738" algn="l" defTabSz="932369" rtl="0" eaLnBrk="1" latinLnBrk="0" hangingPunct="1">
        <a:defRPr sz="1800" kern="1200">
          <a:solidFill>
            <a:schemeClr val="tx1"/>
          </a:solidFill>
          <a:latin typeface="+mn-lt"/>
          <a:ea typeface="+mn-ea"/>
          <a:cs typeface="+mn-cs"/>
        </a:defRPr>
      </a:lvl5pPr>
      <a:lvl6pPr marL="2330924" algn="l" defTabSz="932369" rtl="0" eaLnBrk="1" latinLnBrk="0" hangingPunct="1">
        <a:defRPr sz="1800" kern="1200">
          <a:solidFill>
            <a:schemeClr val="tx1"/>
          </a:solidFill>
          <a:latin typeface="+mn-lt"/>
          <a:ea typeface="+mn-ea"/>
          <a:cs typeface="+mn-cs"/>
        </a:defRPr>
      </a:lvl6pPr>
      <a:lvl7pPr marL="2797106" algn="l" defTabSz="932369" rtl="0" eaLnBrk="1" latinLnBrk="0" hangingPunct="1">
        <a:defRPr sz="1800" kern="1200">
          <a:solidFill>
            <a:schemeClr val="tx1"/>
          </a:solidFill>
          <a:latin typeface="+mn-lt"/>
          <a:ea typeface="+mn-ea"/>
          <a:cs typeface="+mn-cs"/>
        </a:defRPr>
      </a:lvl7pPr>
      <a:lvl8pPr marL="3263291" algn="l" defTabSz="932369" rtl="0" eaLnBrk="1" latinLnBrk="0" hangingPunct="1">
        <a:defRPr sz="1800" kern="1200">
          <a:solidFill>
            <a:schemeClr val="tx1"/>
          </a:solidFill>
          <a:latin typeface="+mn-lt"/>
          <a:ea typeface="+mn-ea"/>
          <a:cs typeface="+mn-cs"/>
        </a:defRPr>
      </a:lvl8pPr>
      <a:lvl9pPr marL="3729478" algn="l" defTabSz="93236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SlideBottomBar"/>
          <p:cNvSpPr>
            <a:spLocks noChangeArrowheads="1"/>
          </p:cNvSpPr>
          <p:nvPr/>
        </p:nvSpPr>
        <p:spPr bwMode="auto">
          <a:xfrm>
            <a:off x="2081213" y="6351588"/>
            <a:ext cx="7062787" cy="508000"/>
          </a:xfrm>
          <a:prstGeom prst="rect">
            <a:avLst/>
          </a:prstGeom>
          <a:solidFill>
            <a:srgbClr val="C7DFF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3266" tIns="46633" rIns="93266" bIns="46633"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1600" smtClean="0">
              <a:solidFill>
                <a:srgbClr val="000000"/>
              </a:solidFill>
            </a:endParaRPr>
          </a:p>
        </p:txBody>
      </p:sp>
      <p:sp>
        <p:nvSpPr>
          <p:cNvPr id="2051" name="McK 2. Slide Title"/>
          <p:cNvSpPr>
            <a:spLocks noGrp="1" noChangeArrowheads="1"/>
          </p:cNvSpPr>
          <p:nvPr>
            <p:ph type="title"/>
          </p:nvPr>
        </p:nvSpPr>
        <p:spPr bwMode="auto">
          <a:xfrm>
            <a:off x="122238" y="266700"/>
            <a:ext cx="7813675"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p>
            <a:pPr lvl="0"/>
            <a:r>
              <a:rPr lang="en-US" altLang="en-US" smtClean="0"/>
              <a:t>Click to edit Master title style</a:t>
            </a:r>
          </a:p>
        </p:txBody>
      </p:sp>
      <p:sp>
        <p:nvSpPr>
          <p:cNvPr id="2052" name="McK 1. On-page tracker" hidden="1"/>
          <p:cNvSpPr>
            <a:spLocks noChangeArrowheads="1"/>
          </p:cNvSpPr>
          <p:nvPr/>
        </p:nvSpPr>
        <p:spPr bwMode="auto">
          <a:xfrm>
            <a:off x="122238" y="26988"/>
            <a:ext cx="8763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400" smtClean="0">
                <a:solidFill>
                  <a:srgbClr val="808080"/>
                </a:solidFill>
              </a:rPr>
              <a:t>TRACKER</a:t>
            </a:r>
          </a:p>
        </p:txBody>
      </p:sp>
      <p:sp>
        <p:nvSpPr>
          <p:cNvPr id="1032" name="McK 3. Unit of measure" hidden="1"/>
          <p:cNvSpPr txBox="1">
            <a:spLocks noChangeArrowheads="1"/>
          </p:cNvSpPr>
          <p:nvPr/>
        </p:nvSpPr>
        <p:spPr bwMode="auto">
          <a:xfrm>
            <a:off x="122238" y="542925"/>
            <a:ext cx="3729037" cy="219075"/>
          </a:xfrm>
          <a:prstGeom prst="rect">
            <a:avLst/>
          </a:prstGeom>
          <a:noFill/>
          <a:ln>
            <a:noFill/>
          </a:ln>
          <a:effectLst/>
          <a:extLst/>
        </p:spPr>
        <p:txBody>
          <a:bodyPr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eaLnBrk="1" hangingPunct="1">
              <a:defRPr/>
            </a:pPr>
            <a:r>
              <a:rPr lang="en-US" sz="1400">
                <a:solidFill>
                  <a:srgbClr val="808080"/>
                </a:solidFill>
                <a:ea typeface="+mn-ea"/>
              </a:rPr>
              <a:t>Unit of measure</a:t>
            </a:r>
          </a:p>
        </p:txBody>
      </p:sp>
      <p:grpSp>
        <p:nvGrpSpPr>
          <p:cNvPr id="2054" name="McK Slide Elements"/>
          <p:cNvGrpSpPr>
            <a:grpSpLocks/>
          </p:cNvGrpSpPr>
          <p:nvPr/>
        </p:nvGrpSpPr>
        <p:grpSpPr bwMode="auto">
          <a:xfrm>
            <a:off x="122238" y="6202363"/>
            <a:ext cx="8721725" cy="519112"/>
            <a:chOff x="75" y="3829"/>
            <a:chExt cx="5385" cy="321"/>
          </a:xfrm>
        </p:grpSpPr>
        <p:sp>
          <p:nvSpPr>
            <p:cNvPr id="1151" name="McK 4. Footnote" hidden="1"/>
            <p:cNvSpPr txBox="1">
              <a:spLocks noChangeArrowheads="1"/>
            </p:cNvSpPr>
            <p:nvPr userDrawn="1"/>
          </p:nvSpPr>
          <p:spPr bwMode="auto">
            <a:xfrm>
              <a:off x="75" y="3829"/>
              <a:ext cx="5385" cy="97"/>
            </a:xfrm>
            <a:prstGeom prst="rect">
              <a:avLst/>
            </a:prstGeom>
            <a:noFill/>
            <a:ln>
              <a:noFill/>
            </a:ln>
            <a:effectLs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eaLnBrk="1" hangingPunct="1">
                <a:defRPr/>
              </a:pPr>
              <a:r>
                <a:rPr lang="en-US" sz="1000">
                  <a:solidFill>
                    <a:srgbClr val="000000"/>
                  </a:solidFill>
                  <a:ea typeface="+mn-ea"/>
                </a:rPr>
                <a:t>1 Footnote</a:t>
              </a:r>
            </a:p>
          </p:txBody>
        </p:sp>
        <p:sp>
          <p:nvSpPr>
            <p:cNvPr id="2065" name="McK 5. Source" hidden="1"/>
            <p:cNvSpPr>
              <a:spLocks noChangeArrowheads="1"/>
            </p:cNvSpPr>
            <p:nvPr userDrawn="1"/>
          </p:nvSpPr>
          <p:spPr bwMode="auto">
            <a:xfrm>
              <a:off x="75" y="4053"/>
              <a:ext cx="432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marL="619125" indent="-619125" defTabSz="911225" eaLnBrk="0" hangingPunct="0">
                <a:tabLst>
                  <a:tab pos="622300" algn="l"/>
                </a:tabLst>
                <a:defRPr>
                  <a:solidFill>
                    <a:schemeClr val="tx1"/>
                  </a:solidFill>
                  <a:latin typeface="Arial" panose="020B0604020202020204" pitchFamily="34" charset="0"/>
                  <a:ea typeface="ＭＳ Ｐゴシック" panose="020B0600070205080204" pitchFamily="34" charset="-128"/>
                </a:defRPr>
              </a:lvl1pPr>
              <a:lvl2pPr marL="742950" indent="-285750" defTabSz="911225" eaLnBrk="0" hangingPunct="0">
                <a:tabLst>
                  <a:tab pos="622300" algn="l"/>
                </a:tabLst>
                <a:defRPr>
                  <a:solidFill>
                    <a:schemeClr val="tx1"/>
                  </a:solidFill>
                  <a:latin typeface="Arial" panose="020B0604020202020204" pitchFamily="34" charset="0"/>
                  <a:ea typeface="ＭＳ Ｐゴシック" panose="020B0600070205080204" pitchFamily="34" charset="-128"/>
                </a:defRPr>
              </a:lvl2pPr>
              <a:lvl3pPr marL="1143000" indent="-228600" defTabSz="911225" eaLnBrk="0" hangingPunct="0">
                <a:tabLst>
                  <a:tab pos="622300" algn="l"/>
                </a:tabLst>
                <a:defRPr>
                  <a:solidFill>
                    <a:schemeClr val="tx1"/>
                  </a:solidFill>
                  <a:latin typeface="Arial" panose="020B0604020202020204" pitchFamily="34" charset="0"/>
                  <a:ea typeface="ＭＳ Ｐゴシック" panose="020B0600070205080204" pitchFamily="34" charset="-128"/>
                </a:defRPr>
              </a:lvl3pPr>
              <a:lvl4pPr marL="1600200" indent="-228600" defTabSz="911225" eaLnBrk="0" hangingPunct="0">
                <a:tabLst>
                  <a:tab pos="622300" algn="l"/>
                </a:tabLst>
                <a:defRPr>
                  <a:solidFill>
                    <a:schemeClr val="tx1"/>
                  </a:solidFill>
                  <a:latin typeface="Arial" panose="020B0604020202020204" pitchFamily="34" charset="0"/>
                  <a:ea typeface="ＭＳ Ｐゴシック" panose="020B0600070205080204" pitchFamily="34" charset="-128"/>
                </a:defRPr>
              </a:lvl4pPr>
              <a:lvl5pPr marL="2057400" indent="-228600" defTabSz="911225" eaLnBrk="0" hangingPunct="0">
                <a:tabLst>
                  <a:tab pos="622300" algn="l"/>
                </a:tabLst>
                <a:defRPr>
                  <a:solidFill>
                    <a:schemeClr val="tx1"/>
                  </a:solidFill>
                  <a:latin typeface="Arial" panose="020B0604020202020204" pitchFamily="34" charset="0"/>
                  <a:ea typeface="ＭＳ Ｐゴシック" panose="020B0600070205080204" pitchFamily="34" charset="-128"/>
                </a:defRPr>
              </a:lvl5pPr>
              <a:lvl6pPr marL="2514600" indent="-228600" defTabSz="911225" eaLnBrk="0" fontAlgn="base" hangingPunct="0">
                <a:spcBef>
                  <a:spcPct val="0"/>
                </a:spcBef>
                <a:spcAft>
                  <a:spcPct val="0"/>
                </a:spcAft>
                <a:tabLst>
                  <a:tab pos="622300" algn="l"/>
                </a:tabLst>
                <a:defRPr>
                  <a:solidFill>
                    <a:schemeClr val="tx1"/>
                  </a:solidFill>
                  <a:latin typeface="Arial" panose="020B0604020202020204" pitchFamily="34" charset="0"/>
                  <a:ea typeface="ＭＳ Ｐゴシック" panose="020B0600070205080204" pitchFamily="34" charset="-128"/>
                </a:defRPr>
              </a:lvl6pPr>
              <a:lvl7pPr marL="2971800" indent="-228600" defTabSz="911225" eaLnBrk="0" fontAlgn="base" hangingPunct="0">
                <a:spcBef>
                  <a:spcPct val="0"/>
                </a:spcBef>
                <a:spcAft>
                  <a:spcPct val="0"/>
                </a:spcAft>
                <a:tabLst>
                  <a:tab pos="622300" algn="l"/>
                </a:tabLst>
                <a:defRPr>
                  <a:solidFill>
                    <a:schemeClr val="tx1"/>
                  </a:solidFill>
                  <a:latin typeface="Arial" panose="020B0604020202020204" pitchFamily="34" charset="0"/>
                  <a:ea typeface="ＭＳ Ｐゴシック" panose="020B0600070205080204" pitchFamily="34" charset="-128"/>
                </a:defRPr>
              </a:lvl7pPr>
              <a:lvl8pPr marL="3429000" indent="-228600" defTabSz="911225" eaLnBrk="0" fontAlgn="base" hangingPunct="0">
                <a:spcBef>
                  <a:spcPct val="0"/>
                </a:spcBef>
                <a:spcAft>
                  <a:spcPct val="0"/>
                </a:spcAft>
                <a:tabLst>
                  <a:tab pos="622300" algn="l"/>
                </a:tabLst>
                <a:defRPr>
                  <a:solidFill>
                    <a:schemeClr val="tx1"/>
                  </a:solidFill>
                  <a:latin typeface="Arial" panose="020B0604020202020204" pitchFamily="34" charset="0"/>
                  <a:ea typeface="ＭＳ Ｐゴシック" panose="020B0600070205080204" pitchFamily="34" charset="-128"/>
                </a:defRPr>
              </a:lvl8pPr>
              <a:lvl9pPr marL="3886200" indent="-228600" defTabSz="911225" eaLnBrk="0" fontAlgn="base" hangingPunct="0">
                <a:spcBef>
                  <a:spcPct val="0"/>
                </a:spcBef>
                <a:spcAft>
                  <a:spcPct val="0"/>
                </a:spcAft>
                <a:tabLst>
                  <a:tab pos="622300" algn="l"/>
                </a:tabLs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000" smtClean="0">
                  <a:solidFill>
                    <a:srgbClr val="000000"/>
                  </a:solidFill>
                </a:rPr>
                <a:t>SOURCE: Source</a:t>
              </a:r>
            </a:p>
          </p:txBody>
        </p:sp>
      </p:grpSp>
      <p:grpSp>
        <p:nvGrpSpPr>
          <p:cNvPr id="2055" name="ACET" hidden="1"/>
          <p:cNvGrpSpPr>
            <a:grpSpLocks/>
          </p:cNvGrpSpPr>
          <p:nvPr/>
        </p:nvGrpSpPr>
        <p:grpSpPr bwMode="auto">
          <a:xfrm>
            <a:off x="1482725" y="1149350"/>
            <a:ext cx="4349750" cy="519113"/>
            <a:chOff x="915" y="710"/>
            <a:chExt cx="2686" cy="320"/>
          </a:xfrm>
        </p:grpSpPr>
        <p:cxnSp>
          <p:nvCxnSpPr>
            <p:cNvPr id="2062" name="AutoShape 249" hidden="1"/>
            <p:cNvCxnSpPr>
              <a:cxnSpLocks noChangeShapeType="1"/>
              <a:stCxn id="2063" idx="4"/>
              <a:endCxn id="2063" idx="6"/>
            </p:cNvCxnSpPr>
            <p:nvPr/>
          </p:nvCxnSpPr>
          <p:spPr bwMode="auto">
            <a:xfrm>
              <a:off x="915" y="1030"/>
              <a:ext cx="2686"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063" name="AutoShape 250" hidden="1"/>
            <p:cNvSpPr>
              <a:spLocks noChangeArrowheads="1"/>
            </p:cNvSpPr>
            <p:nvPr/>
          </p:nvSpPr>
          <p:spPr bwMode="auto">
            <a:xfrm>
              <a:off x="915" y="710"/>
              <a:ext cx="2686" cy="320"/>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600" b="1" smtClean="0">
                  <a:solidFill>
                    <a:srgbClr val="000000"/>
                  </a:solidFill>
                </a:rPr>
                <a:t>Title</a:t>
              </a:r>
            </a:p>
            <a:p>
              <a:pPr eaLnBrk="1" hangingPunct="1">
                <a:defRPr/>
              </a:pPr>
              <a:r>
                <a:rPr lang="en-US" altLang="en-US" sz="1600" smtClean="0">
                  <a:solidFill>
                    <a:srgbClr val="808080"/>
                  </a:solidFill>
                </a:rPr>
                <a:t>Unit of measure</a:t>
              </a:r>
            </a:p>
          </p:txBody>
        </p:sp>
      </p:grpSp>
      <p:sp>
        <p:nvSpPr>
          <p:cNvPr id="1304" name="Rectangle 280"/>
          <p:cNvSpPr>
            <a:spLocks noGrp="1" noChangeArrowheads="1"/>
          </p:cNvSpPr>
          <p:nvPr>
            <p:ph type="sldNum" sz="quarter" idx="4"/>
          </p:nvPr>
        </p:nvSpPr>
        <p:spPr bwMode="auto">
          <a:xfrm>
            <a:off x="8720138" y="6565900"/>
            <a:ext cx="198437" cy="155575"/>
          </a:xfrm>
          <a:prstGeom prst="rect">
            <a:avLst/>
          </a:prstGeom>
          <a:noFill/>
          <a:ln>
            <a:noFill/>
          </a:ln>
          <a:effectLst/>
          <a:extLst/>
        </p:spPr>
        <p:txBody>
          <a:bodyPr vert="horz" wrap="none" lIns="0" tIns="0" rIns="0" bIns="0" numCol="1" anchor="t" anchorCtr="0" compatLnSpc="1">
            <a:prstTxWarp prst="textNoShape">
              <a:avLst/>
            </a:prstTxWarp>
          </a:bodyPr>
          <a:lstStyle>
            <a:lvl1pPr eaLnBrk="1" hangingPunct="1">
              <a:defRPr sz="1000">
                <a:solidFill>
                  <a:srgbClr val="000000"/>
                </a:solidFill>
              </a:defRPr>
            </a:lvl1pPr>
          </a:lstStyle>
          <a:p>
            <a:pPr>
              <a:defRPr/>
            </a:pPr>
            <a:fld id="{27D18BA2-0749-49DD-977D-C4C708431CE2}" type="slidenum">
              <a:rPr lang="en-US" altLang="en-US"/>
              <a:pPr>
                <a:defRPr/>
              </a:pPr>
              <a:t>‹#›</a:t>
            </a:fld>
            <a:r>
              <a:rPr lang="en-US" altLang="en-US"/>
              <a:t> </a:t>
            </a:r>
          </a:p>
        </p:txBody>
      </p:sp>
      <p:sp>
        <p:nvSpPr>
          <p:cNvPr id="2057" name="Rectangle 286"/>
          <p:cNvSpPr>
            <a:spLocks noGrp="1" noChangeArrowheads="1"/>
          </p:cNvSpPr>
          <p:nvPr>
            <p:ph type="body" idx="1"/>
          </p:nvPr>
        </p:nvSpPr>
        <p:spPr bwMode="auto">
          <a:xfrm>
            <a:off x="1482725" y="1990725"/>
            <a:ext cx="4389438"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8" name="doc id"/>
          <p:cNvSpPr>
            <a:spLocks noChangeArrowheads="1"/>
          </p:cNvSpPr>
          <p:nvPr/>
        </p:nvSpPr>
        <p:spPr bwMode="auto">
          <a:xfrm>
            <a:off x="8247063" y="36513"/>
            <a:ext cx="669925" cy="12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911225"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defTabSz="911225"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defTabSz="911225"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defTabSz="911225"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defTabSz="911225"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91122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1122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1122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1122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defRPr/>
            </a:pPr>
            <a:endParaRPr lang="en-US" altLang="en-US" sz="800" smtClean="0">
              <a:solidFill>
                <a:srgbClr val="000000"/>
              </a:solidFill>
            </a:endParaRPr>
          </a:p>
        </p:txBody>
      </p:sp>
      <p:pic>
        <p:nvPicPr>
          <p:cNvPr id="2059"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935913" y="0"/>
            <a:ext cx="121285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3"/>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3813" y="6351588"/>
            <a:ext cx="19748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1" name="Rectangle 7"/>
          <p:cNvSpPr>
            <a:spLocks noChangeArrowheads="1"/>
          </p:cNvSpPr>
          <p:nvPr/>
        </p:nvSpPr>
        <p:spPr bwMode="auto">
          <a:xfrm>
            <a:off x="0" y="838200"/>
            <a:ext cx="9148763" cy="762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02" tIns="45701" rIns="91402" bIns="45701"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mtClean="0">
              <a:solidFill>
                <a:srgbClr val="FFFFFF"/>
              </a:solidFill>
            </a:endParaRPr>
          </a:p>
        </p:txBody>
      </p:sp>
    </p:spTree>
  </p:cSld>
  <p:clrMap bg1="lt1" tx1="dk1" bg2="lt2" tx2="dk2" accent1="accent1" accent2="accent2" accent3="accent3" accent4="accent4" accent5="accent5" accent6="accent6" hlink="hlink" folHlink="folHlink"/>
  <p:sldLayoutIdLst>
    <p:sldLayoutId id="2147484690" r:id="rId1"/>
    <p:sldLayoutId id="2147484669" r:id="rId2"/>
    <p:sldLayoutId id="2147484670" r:id="rId3"/>
    <p:sldLayoutId id="2147484671" r:id="rId4"/>
    <p:sldLayoutId id="2147484672" r:id="rId5"/>
    <p:sldLayoutId id="2147484673" r:id="rId6"/>
    <p:sldLayoutId id="2147484674" r:id="rId7"/>
    <p:sldLayoutId id="2147484675" r:id="rId8"/>
    <p:sldLayoutId id="2147484676" r:id="rId9"/>
    <p:sldLayoutId id="2147484677" r:id="rId10"/>
    <p:sldLayoutId id="2147484678" r:id="rId11"/>
  </p:sldLayoutIdLst>
  <p:hf hdr="0" dt="0"/>
  <p:txStyles>
    <p:titleStyle>
      <a:lvl1pPr algn="l" defTabSz="911225" rtl="0" eaLnBrk="0" fontAlgn="base" hangingPunct="0">
        <a:spcBef>
          <a:spcPct val="0"/>
        </a:spcBef>
        <a:spcAft>
          <a:spcPct val="0"/>
        </a:spcAft>
        <a:defRPr sz="1900" b="1">
          <a:solidFill>
            <a:schemeClr val="tx2"/>
          </a:solidFill>
          <a:latin typeface="+mj-lt"/>
          <a:ea typeface="+mj-ea"/>
          <a:cs typeface="+mj-cs"/>
        </a:defRPr>
      </a:lvl1pPr>
      <a:lvl2pPr algn="l" defTabSz="911225" rtl="0" eaLnBrk="0" fontAlgn="base" hangingPunct="0">
        <a:spcBef>
          <a:spcPct val="0"/>
        </a:spcBef>
        <a:spcAft>
          <a:spcPct val="0"/>
        </a:spcAft>
        <a:defRPr sz="1900" b="1">
          <a:solidFill>
            <a:schemeClr val="tx2"/>
          </a:solidFill>
          <a:latin typeface="Arial" charset="0"/>
        </a:defRPr>
      </a:lvl2pPr>
      <a:lvl3pPr algn="l" defTabSz="911225" rtl="0" eaLnBrk="0" fontAlgn="base" hangingPunct="0">
        <a:spcBef>
          <a:spcPct val="0"/>
        </a:spcBef>
        <a:spcAft>
          <a:spcPct val="0"/>
        </a:spcAft>
        <a:defRPr sz="1900" b="1">
          <a:solidFill>
            <a:schemeClr val="tx2"/>
          </a:solidFill>
          <a:latin typeface="Arial" charset="0"/>
        </a:defRPr>
      </a:lvl3pPr>
      <a:lvl4pPr algn="l" defTabSz="911225" rtl="0" eaLnBrk="0" fontAlgn="base" hangingPunct="0">
        <a:spcBef>
          <a:spcPct val="0"/>
        </a:spcBef>
        <a:spcAft>
          <a:spcPct val="0"/>
        </a:spcAft>
        <a:defRPr sz="1900" b="1">
          <a:solidFill>
            <a:schemeClr val="tx2"/>
          </a:solidFill>
          <a:latin typeface="Arial" charset="0"/>
        </a:defRPr>
      </a:lvl4pPr>
      <a:lvl5pPr algn="l" defTabSz="911225" rtl="0" eaLnBrk="0" fontAlgn="base" hangingPunct="0">
        <a:spcBef>
          <a:spcPct val="0"/>
        </a:spcBef>
        <a:spcAft>
          <a:spcPct val="0"/>
        </a:spcAft>
        <a:defRPr sz="1900" b="1">
          <a:solidFill>
            <a:schemeClr val="tx2"/>
          </a:solidFill>
          <a:latin typeface="Arial" charset="0"/>
        </a:defRPr>
      </a:lvl5pPr>
      <a:lvl6pPr marL="466331" algn="l" defTabSz="913235" rtl="0" fontAlgn="base">
        <a:spcBef>
          <a:spcPct val="0"/>
        </a:spcBef>
        <a:spcAft>
          <a:spcPct val="0"/>
        </a:spcAft>
        <a:defRPr sz="1900" b="1">
          <a:solidFill>
            <a:schemeClr val="tx2"/>
          </a:solidFill>
          <a:latin typeface="Arial" charset="0"/>
        </a:defRPr>
      </a:lvl6pPr>
      <a:lvl7pPr marL="932665" algn="l" defTabSz="913235" rtl="0" fontAlgn="base">
        <a:spcBef>
          <a:spcPct val="0"/>
        </a:spcBef>
        <a:spcAft>
          <a:spcPct val="0"/>
        </a:spcAft>
        <a:defRPr sz="1900" b="1">
          <a:solidFill>
            <a:schemeClr val="tx2"/>
          </a:solidFill>
          <a:latin typeface="Arial" charset="0"/>
        </a:defRPr>
      </a:lvl7pPr>
      <a:lvl8pPr marL="1398999" algn="l" defTabSz="913235" rtl="0" fontAlgn="base">
        <a:spcBef>
          <a:spcPct val="0"/>
        </a:spcBef>
        <a:spcAft>
          <a:spcPct val="0"/>
        </a:spcAft>
        <a:defRPr sz="1900" b="1">
          <a:solidFill>
            <a:schemeClr val="tx2"/>
          </a:solidFill>
          <a:latin typeface="Arial" charset="0"/>
        </a:defRPr>
      </a:lvl8pPr>
      <a:lvl9pPr marL="1865332" algn="l" defTabSz="913235" rtl="0" fontAlgn="base">
        <a:spcBef>
          <a:spcPct val="0"/>
        </a:spcBef>
        <a:spcAft>
          <a:spcPct val="0"/>
        </a:spcAft>
        <a:defRPr sz="1900" b="1">
          <a:solidFill>
            <a:schemeClr val="tx2"/>
          </a:solidFill>
          <a:latin typeface="Arial" charset="0"/>
        </a:defRPr>
      </a:lvl9pPr>
    </p:titleStyle>
    <p:bodyStyle>
      <a:lvl1pPr marL="341313" indent="-341313" algn="l" defTabSz="911225" rtl="0" eaLnBrk="0" fontAlgn="base" hangingPunct="0">
        <a:spcBef>
          <a:spcPct val="0"/>
        </a:spcBef>
        <a:spcAft>
          <a:spcPct val="0"/>
        </a:spcAft>
        <a:buClr>
          <a:schemeClr val="tx2"/>
        </a:buClr>
        <a:defRPr sz="1600">
          <a:solidFill>
            <a:schemeClr val="tx1"/>
          </a:solidFill>
          <a:latin typeface="+mn-lt"/>
          <a:ea typeface="+mn-ea"/>
          <a:cs typeface="+mn-cs"/>
        </a:defRPr>
      </a:lvl1pPr>
      <a:lvl2pPr marL="195263" indent="-193675" algn="l" defTabSz="911225" rtl="0" eaLnBrk="0" fontAlgn="base" hangingPunct="0">
        <a:spcBef>
          <a:spcPct val="0"/>
        </a:spcBef>
        <a:spcAft>
          <a:spcPct val="0"/>
        </a:spcAft>
        <a:buClr>
          <a:schemeClr val="tx2"/>
        </a:buClr>
        <a:buSzPct val="125000"/>
        <a:buFont typeface="Arial" panose="020B0604020202020204" pitchFamily="34" charset="0"/>
        <a:buChar char="▪"/>
        <a:defRPr sz="1600">
          <a:solidFill>
            <a:schemeClr val="tx1"/>
          </a:solidFill>
          <a:latin typeface="+mn-lt"/>
        </a:defRPr>
      </a:lvl2pPr>
      <a:lvl3pPr marL="463550" indent="-265113" algn="l" defTabSz="911225" rtl="0" eaLnBrk="0" fontAlgn="base" hangingPunct="0">
        <a:spcBef>
          <a:spcPct val="0"/>
        </a:spcBef>
        <a:spcAft>
          <a:spcPct val="0"/>
        </a:spcAft>
        <a:buClr>
          <a:schemeClr val="tx2"/>
        </a:buClr>
        <a:buSzPct val="120000"/>
        <a:buFont typeface="Arial" panose="020B0604020202020204" pitchFamily="34" charset="0"/>
        <a:buChar char="–"/>
        <a:defRPr sz="1600">
          <a:solidFill>
            <a:schemeClr val="tx1"/>
          </a:solidFill>
          <a:latin typeface="+mn-lt"/>
        </a:defRPr>
      </a:lvl3pPr>
      <a:lvl4pPr marL="623888" indent="-155575" algn="l" defTabSz="911225" rtl="0" eaLnBrk="0" fontAlgn="base" hangingPunct="0">
        <a:spcBef>
          <a:spcPct val="0"/>
        </a:spcBef>
        <a:spcAft>
          <a:spcPct val="0"/>
        </a:spcAft>
        <a:buClr>
          <a:schemeClr val="tx2"/>
        </a:buClr>
        <a:buSzPct val="120000"/>
        <a:buFont typeface="Arial" panose="020B0604020202020204" pitchFamily="34" charset="0"/>
        <a:buChar char="▫"/>
        <a:defRPr sz="1600">
          <a:solidFill>
            <a:schemeClr val="tx1"/>
          </a:solidFill>
          <a:latin typeface="+mn-lt"/>
        </a:defRPr>
      </a:lvl4pPr>
      <a:lvl5pPr marL="758825" indent="-130175" algn="l" defTabSz="911225" rtl="0" eaLnBrk="0" fontAlgn="base" hangingPunct="0">
        <a:spcBef>
          <a:spcPct val="0"/>
        </a:spcBef>
        <a:spcAft>
          <a:spcPct val="0"/>
        </a:spcAft>
        <a:buClr>
          <a:schemeClr val="tx2"/>
        </a:buClr>
        <a:buSzPct val="89000"/>
        <a:buFont typeface="Arial" panose="020B0604020202020204" pitchFamily="34" charset="0"/>
        <a:buChar char="-"/>
        <a:defRPr sz="1600">
          <a:solidFill>
            <a:schemeClr val="tx1"/>
          </a:solidFill>
          <a:latin typeface="+mn-lt"/>
        </a:defRPr>
      </a:lvl5pPr>
      <a:lvl6pPr marL="1227362" indent="-132776" algn="l" defTabSz="913235" rtl="0" fontAlgn="base">
        <a:spcBef>
          <a:spcPct val="0"/>
        </a:spcBef>
        <a:spcAft>
          <a:spcPct val="0"/>
        </a:spcAft>
        <a:buClr>
          <a:schemeClr val="tx2"/>
        </a:buClr>
        <a:buSzPct val="89000"/>
        <a:buFont typeface="Arial" charset="0"/>
        <a:buChar char="-"/>
        <a:defRPr sz="1600">
          <a:solidFill>
            <a:schemeClr val="tx1"/>
          </a:solidFill>
          <a:latin typeface="+mn-lt"/>
        </a:defRPr>
      </a:lvl6pPr>
      <a:lvl7pPr marL="1693696" indent="-132776" algn="l" defTabSz="913235" rtl="0" fontAlgn="base">
        <a:spcBef>
          <a:spcPct val="0"/>
        </a:spcBef>
        <a:spcAft>
          <a:spcPct val="0"/>
        </a:spcAft>
        <a:buClr>
          <a:schemeClr val="tx2"/>
        </a:buClr>
        <a:buSzPct val="89000"/>
        <a:buFont typeface="Arial" charset="0"/>
        <a:buChar char="-"/>
        <a:defRPr sz="1600">
          <a:solidFill>
            <a:schemeClr val="tx1"/>
          </a:solidFill>
          <a:latin typeface="+mn-lt"/>
        </a:defRPr>
      </a:lvl7pPr>
      <a:lvl8pPr marL="2160028" indent="-132776" algn="l" defTabSz="913235" rtl="0" fontAlgn="base">
        <a:spcBef>
          <a:spcPct val="0"/>
        </a:spcBef>
        <a:spcAft>
          <a:spcPct val="0"/>
        </a:spcAft>
        <a:buClr>
          <a:schemeClr val="tx2"/>
        </a:buClr>
        <a:buSzPct val="89000"/>
        <a:buFont typeface="Arial" charset="0"/>
        <a:buChar char="-"/>
        <a:defRPr sz="1600">
          <a:solidFill>
            <a:schemeClr val="tx1"/>
          </a:solidFill>
          <a:latin typeface="+mn-lt"/>
        </a:defRPr>
      </a:lvl8pPr>
      <a:lvl9pPr marL="2626360" indent="-132776" algn="l" defTabSz="913235" rtl="0" fontAlgn="base">
        <a:spcBef>
          <a:spcPct val="0"/>
        </a:spcBef>
        <a:spcAft>
          <a:spcPct val="0"/>
        </a:spcAft>
        <a:buClr>
          <a:schemeClr val="tx2"/>
        </a:buClr>
        <a:buSzPct val="89000"/>
        <a:buFont typeface="Arial" charset="0"/>
        <a:buChar char="-"/>
        <a:defRPr sz="1600">
          <a:solidFill>
            <a:schemeClr val="tx1"/>
          </a:solidFill>
          <a:latin typeface="+mn-lt"/>
        </a:defRPr>
      </a:lvl9pPr>
    </p:bodyStyle>
    <p:otherStyle>
      <a:defPPr>
        <a:defRPr lang="en-US"/>
      </a:defPPr>
      <a:lvl1pPr marL="0" algn="l" defTabSz="932665" rtl="0" eaLnBrk="1" latinLnBrk="0" hangingPunct="1">
        <a:defRPr sz="1800" kern="1200">
          <a:solidFill>
            <a:schemeClr val="tx1"/>
          </a:solidFill>
          <a:latin typeface="+mn-lt"/>
          <a:ea typeface="+mn-ea"/>
          <a:cs typeface="+mn-cs"/>
        </a:defRPr>
      </a:lvl1pPr>
      <a:lvl2pPr marL="466331" algn="l" defTabSz="932665" rtl="0" eaLnBrk="1" latinLnBrk="0" hangingPunct="1">
        <a:defRPr sz="1800" kern="1200">
          <a:solidFill>
            <a:schemeClr val="tx1"/>
          </a:solidFill>
          <a:latin typeface="+mn-lt"/>
          <a:ea typeface="+mn-ea"/>
          <a:cs typeface="+mn-cs"/>
        </a:defRPr>
      </a:lvl2pPr>
      <a:lvl3pPr marL="932665" algn="l" defTabSz="932665" rtl="0" eaLnBrk="1" latinLnBrk="0" hangingPunct="1">
        <a:defRPr sz="1800" kern="1200">
          <a:solidFill>
            <a:schemeClr val="tx1"/>
          </a:solidFill>
          <a:latin typeface="+mn-lt"/>
          <a:ea typeface="+mn-ea"/>
          <a:cs typeface="+mn-cs"/>
        </a:defRPr>
      </a:lvl3pPr>
      <a:lvl4pPr marL="1398999" algn="l" defTabSz="932665" rtl="0" eaLnBrk="1" latinLnBrk="0" hangingPunct="1">
        <a:defRPr sz="1800" kern="1200">
          <a:solidFill>
            <a:schemeClr val="tx1"/>
          </a:solidFill>
          <a:latin typeface="+mn-lt"/>
          <a:ea typeface="+mn-ea"/>
          <a:cs typeface="+mn-cs"/>
        </a:defRPr>
      </a:lvl4pPr>
      <a:lvl5pPr marL="1865332" algn="l" defTabSz="932665" rtl="0" eaLnBrk="1" latinLnBrk="0" hangingPunct="1">
        <a:defRPr sz="1800" kern="1200">
          <a:solidFill>
            <a:schemeClr val="tx1"/>
          </a:solidFill>
          <a:latin typeface="+mn-lt"/>
          <a:ea typeface="+mn-ea"/>
          <a:cs typeface="+mn-cs"/>
        </a:defRPr>
      </a:lvl5pPr>
      <a:lvl6pPr marL="2331665" algn="l" defTabSz="932665" rtl="0" eaLnBrk="1" latinLnBrk="0" hangingPunct="1">
        <a:defRPr sz="1800" kern="1200">
          <a:solidFill>
            <a:schemeClr val="tx1"/>
          </a:solidFill>
          <a:latin typeface="+mn-lt"/>
          <a:ea typeface="+mn-ea"/>
          <a:cs typeface="+mn-cs"/>
        </a:defRPr>
      </a:lvl6pPr>
      <a:lvl7pPr marL="2797996" algn="l" defTabSz="932665" rtl="0" eaLnBrk="1" latinLnBrk="0" hangingPunct="1">
        <a:defRPr sz="1800" kern="1200">
          <a:solidFill>
            <a:schemeClr val="tx1"/>
          </a:solidFill>
          <a:latin typeface="+mn-lt"/>
          <a:ea typeface="+mn-ea"/>
          <a:cs typeface="+mn-cs"/>
        </a:defRPr>
      </a:lvl7pPr>
      <a:lvl8pPr marL="3264329" algn="l" defTabSz="932665" rtl="0" eaLnBrk="1" latinLnBrk="0" hangingPunct="1">
        <a:defRPr sz="1800" kern="1200">
          <a:solidFill>
            <a:schemeClr val="tx1"/>
          </a:solidFill>
          <a:latin typeface="+mn-lt"/>
          <a:ea typeface="+mn-ea"/>
          <a:cs typeface="+mn-cs"/>
        </a:defRPr>
      </a:lvl8pPr>
      <a:lvl9pPr marL="3730663" algn="l" defTabSz="932665"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SlideBottomBar"/>
          <p:cNvSpPr>
            <a:spLocks noChangeArrowheads="1"/>
          </p:cNvSpPr>
          <p:nvPr/>
        </p:nvSpPr>
        <p:spPr bwMode="auto">
          <a:xfrm>
            <a:off x="2081213" y="6351588"/>
            <a:ext cx="7062787" cy="508000"/>
          </a:xfrm>
          <a:prstGeom prst="rect">
            <a:avLst/>
          </a:prstGeom>
          <a:solidFill>
            <a:srgbClr val="C7DFF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96" tIns="46648" rIns="93296" bIns="46648"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1600" smtClean="0">
              <a:solidFill>
                <a:srgbClr val="000000"/>
              </a:solidFill>
            </a:endParaRPr>
          </a:p>
        </p:txBody>
      </p:sp>
      <p:sp>
        <p:nvSpPr>
          <p:cNvPr id="3075" name="McK 2. Slide Title"/>
          <p:cNvSpPr>
            <a:spLocks noGrp="1" noChangeArrowheads="1"/>
          </p:cNvSpPr>
          <p:nvPr>
            <p:ph type="title"/>
          </p:nvPr>
        </p:nvSpPr>
        <p:spPr bwMode="auto">
          <a:xfrm>
            <a:off x="122238" y="268288"/>
            <a:ext cx="7813675"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lvl="0"/>
            <a:r>
              <a:rPr lang="en-US" altLang="en-US" smtClean="0"/>
              <a:t>Click to edit Master title style</a:t>
            </a:r>
          </a:p>
        </p:txBody>
      </p:sp>
      <p:sp>
        <p:nvSpPr>
          <p:cNvPr id="3076" name="McK 1. On-page tracker" hidden="1"/>
          <p:cNvSpPr>
            <a:spLocks noChangeArrowheads="1"/>
          </p:cNvSpPr>
          <p:nvPr/>
        </p:nvSpPr>
        <p:spPr bwMode="auto">
          <a:xfrm>
            <a:off x="122238" y="26988"/>
            <a:ext cx="866775" cy="21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400" smtClean="0">
                <a:solidFill>
                  <a:srgbClr val="808080"/>
                </a:solidFill>
              </a:rPr>
              <a:t>TRACKER</a:t>
            </a:r>
          </a:p>
        </p:txBody>
      </p:sp>
      <p:sp>
        <p:nvSpPr>
          <p:cNvPr id="1032" name="McK 3. Unit of measure" hidden="1"/>
          <p:cNvSpPr txBox="1">
            <a:spLocks noChangeArrowheads="1"/>
          </p:cNvSpPr>
          <p:nvPr/>
        </p:nvSpPr>
        <p:spPr bwMode="auto">
          <a:xfrm>
            <a:off x="122238" y="542925"/>
            <a:ext cx="3729037" cy="217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eaLnBrk="1" hangingPunct="1">
              <a:defRPr/>
            </a:pPr>
            <a:r>
              <a:rPr lang="en-US" sz="1400">
                <a:solidFill>
                  <a:srgbClr val="808080"/>
                </a:solidFill>
                <a:ea typeface="+mn-ea"/>
              </a:rPr>
              <a:t>Unit of measure</a:t>
            </a:r>
          </a:p>
        </p:txBody>
      </p:sp>
      <p:grpSp>
        <p:nvGrpSpPr>
          <p:cNvPr id="3078" name="McK Slide Elements"/>
          <p:cNvGrpSpPr>
            <a:grpSpLocks/>
          </p:cNvGrpSpPr>
          <p:nvPr userDrawn="1"/>
        </p:nvGrpSpPr>
        <p:grpSpPr bwMode="auto">
          <a:xfrm>
            <a:off x="122238" y="6203950"/>
            <a:ext cx="8721725" cy="517525"/>
            <a:chOff x="75" y="3830"/>
            <a:chExt cx="5385" cy="320"/>
          </a:xfrm>
        </p:grpSpPr>
        <p:sp>
          <p:nvSpPr>
            <p:cNvPr id="1151" name="McK 4. Footnote" hidden="1"/>
            <p:cNvSpPr txBox="1">
              <a:spLocks noChangeArrowheads="1"/>
            </p:cNvSpPr>
            <p:nvPr userDrawn="1"/>
          </p:nvSpPr>
          <p:spPr bwMode="auto">
            <a:xfrm>
              <a:off x="75" y="3830"/>
              <a:ext cx="5385" cy="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eaLnBrk="1" hangingPunct="1">
                <a:defRPr/>
              </a:pPr>
              <a:r>
                <a:rPr lang="en-US" sz="1000">
                  <a:solidFill>
                    <a:srgbClr val="000000"/>
                  </a:solidFill>
                  <a:ea typeface="+mn-ea"/>
                </a:rPr>
                <a:t>1 Footnote</a:t>
              </a:r>
            </a:p>
          </p:txBody>
        </p:sp>
        <p:sp>
          <p:nvSpPr>
            <p:cNvPr id="3089" name="McK 5. Source" hidden="1"/>
            <p:cNvSpPr>
              <a:spLocks noChangeArrowheads="1"/>
            </p:cNvSpPr>
            <p:nvPr userDrawn="1"/>
          </p:nvSpPr>
          <p:spPr bwMode="auto">
            <a:xfrm>
              <a:off x="75" y="4054"/>
              <a:ext cx="4323" cy="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marL="620713" indent="-620713" defTabSz="912813" eaLnBrk="0" hangingPunct="0">
                <a:tabLst>
                  <a:tab pos="623888" algn="l"/>
                </a:tabLst>
                <a:defRPr>
                  <a:solidFill>
                    <a:schemeClr val="tx1"/>
                  </a:solidFill>
                  <a:latin typeface="Arial" panose="020B0604020202020204" pitchFamily="34" charset="0"/>
                  <a:ea typeface="ＭＳ Ｐゴシック" panose="020B0600070205080204" pitchFamily="34" charset="-128"/>
                </a:defRPr>
              </a:lvl1pPr>
              <a:lvl2pPr marL="742950" indent="-285750" defTabSz="912813" eaLnBrk="0" hangingPunct="0">
                <a:tabLst>
                  <a:tab pos="623888" algn="l"/>
                </a:tabLst>
                <a:defRPr>
                  <a:solidFill>
                    <a:schemeClr val="tx1"/>
                  </a:solidFill>
                  <a:latin typeface="Arial" panose="020B0604020202020204" pitchFamily="34" charset="0"/>
                  <a:ea typeface="ＭＳ Ｐゴシック" panose="020B0600070205080204" pitchFamily="34" charset="-128"/>
                </a:defRPr>
              </a:lvl2pPr>
              <a:lvl3pPr marL="1143000" indent="-228600" defTabSz="912813" eaLnBrk="0" hangingPunct="0">
                <a:tabLst>
                  <a:tab pos="623888" algn="l"/>
                </a:tabLst>
                <a:defRPr>
                  <a:solidFill>
                    <a:schemeClr val="tx1"/>
                  </a:solidFill>
                  <a:latin typeface="Arial" panose="020B0604020202020204" pitchFamily="34" charset="0"/>
                  <a:ea typeface="ＭＳ Ｐゴシック" panose="020B0600070205080204" pitchFamily="34" charset="-128"/>
                </a:defRPr>
              </a:lvl3pPr>
              <a:lvl4pPr marL="1600200" indent="-228600" defTabSz="912813" eaLnBrk="0" hangingPunct="0">
                <a:tabLst>
                  <a:tab pos="623888" algn="l"/>
                </a:tabLst>
                <a:defRPr>
                  <a:solidFill>
                    <a:schemeClr val="tx1"/>
                  </a:solidFill>
                  <a:latin typeface="Arial" panose="020B0604020202020204" pitchFamily="34" charset="0"/>
                  <a:ea typeface="ＭＳ Ｐゴシック" panose="020B0600070205080204" pitchFamily="34" charset="-128"/>
                </a:defRPr>
              </a:lvl4pPr>
              <a:lvl5pPr marL="2057400" indent="-228600" defTabSz="912813" eaLnBrk="0" hangingPunct="0">
                <a:tabLst>
                  <a:tab pos="623888" algn="l"/>
                </a:tabLst>
                <a:defRPr>
                  <a:solidFill>
                    <a:schemeClr val="tx1"/>
                  </a:solidFill>
                  <a:latin typeface="Arial" panose="020B0604020202020204" pitchFamily="34" charset="0"/>
                  <a:ea typeface="ＭＳ Ｐゴシック" panose="020B0600070205080204" pitchFamily="34" charset="-128"/>
                </a:defRPr>
              </a:lvl5pPr>
              <a:lvl6pPr marL="2514600" indent="-228600" defTabSz="912813" eaLnBrk="0" fontAlgn="base" hangingPunct="0">
                <a:spcBef>
                  <a:spcPct val="0"/>
                </a:spcBef>
                <a:spcAft>
                  <a:spcPct val="0"/>
                </a:spcAft>
                <a:tabLst>
                  <a:tab pos="623888" algn="l"/>
                </a:tabLst>
                <a:defRPr>
                  <a:solidFill>
                    <a:schemeClr val="tx1"/>
                  </a:solidFill>
                  <a:latin typeface="Arial" panose="020B0604020202020204" pitchFamily="34" charset="0"/>
                  <a:ea typeface="ＭＳ Ｐゴシック" panose="020B0600070205080204" pitchFamily="34" charset="-128"/>
                </a:defRPr>
              </a:lvl6pPr>
              <a:lvl7pPr marL="2971800" indent="-228600" defTabSz="912813" eaLnBrk="0" fontAlgn="base" hangingPunct="0">
                <a:spcBef>
                  <a:spcPct val="0"/>
                </a:spcBef>
                <a:spcAft>
                  <a:spcPct val="0"/>
                </a:spcAft>
                <a:tabLst>
                  <a:tab pos="623888" algn="l"/>
                </a:tabLst>
                <a:defRPr>
                  <a:solidFill>
                    <a:schemeClr val="tx1"/>
                  </a:solidFill>
                  <a:latin typeface="Arial" panose="020B0604020202020204" pitchFamily="34" charset="0"/>
                  <a:ea typeface="ＭＳ Ｐゴシック" panose="020B0600070205080204" pitchFamily="34" charset="-128"/>
                </a:defRPr>
              </a:lvl7pPr>
              <a:lvl8pPr marL="3429000" indent="-228600" defTabSz="912813" eaLnBrk="0" fontAlgn="base" hangingPunct="0">
                <a:spcBef>
                  <a:spcPct val="0"/>
                </a:spcBef>
                <a:spcAft>
                  <a:spcPct val="0"/>
                </a:spcAft>
                <a:tabLst>
                  <a:tab pos="623888" algn="l"/>
                </a:tabLst>
                <a:defRPr>
                  <a:solidFill>
                    <a:schemeClr val="tx1"/>
                  </a:solidFill>
                  <a:latin typeface="Arial" panose="020B0604020202020204" pitchFamily="34" charset="0"/>
                  <a:ea typeface="ＭＳ Ｐゴシック" panose="020B0600070205080204" pitchFamily="34" charset="-128"/>
                </a:defRPr>
              </a:lvl8pPr>
              <a:lvl9pPr marL="3886200" indent="-228600" defTabSz="912813" eaLnBrk="0" fontAlgn="base" hangingPunct="0">
                <a:spcBef>
                  <a:spcPct val="0"/>
                </a:spcBef>
                <a:spcAft>
                  <a:spcPct val="0"/>
                </a:spcAft>
                <a:tabLst>
                  <a:tab pos="623888" algn="l"/>
                </a:tabLs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000" smtClean="0">
                  <a:solidFill>
                    <a:srgbClr val="000000"/>
                  </a:solidFill>
                </a:rPr>
                <a:t>SOURCE: Source</a:t>
              </a:r>
            </a:p>
          </p:txBody>
        </p:sp>
      </p:grpSp>
      <p:grpSp>
        <p:nvGrpSpPr>
          <p:cNvPr id="3079" name="ACET" hidden="1"/>
          <p:cNvGrpSpPr>
            <a:grpSpLocks/>
          </p:cNvGrpSpPr>
          <p:nvPr/>
        </p:nvGrpSpPr>
        <p:grpSpPr bwMode="auto">
          <a:xfrm>
            <a:off x="1482725" y="1149350"/>
            <a:ext cx="4349750" cy="519113"/>
            <a:chOff x="915" y="710"/>
            <a:chExt cx="2686" cy="320"/>
          </a:xfrm>
        </p:grpSpPr>
        <p:cxnSp>
          <p:nvCxnSpPr>
            <p:cNvPr id="3086" name="AutoShape 249" hidden="1"/>
            <p:cNvCxnSpPr>
              <a:cxnSpLocks noChangeShapeType="1"/>
              <a:stCxn id="3087" idx="4"/>
              <a:endCxn id="3087" idx="6"/>
            </p:cNvCxnSpPr>
            <p:nvPr/>
          </p:nvCxnSpPr>
          <p:spPr bwMode="auto">
            <a:xfrm>
              <a:off x="915" y="1030"/>
              <a:ext cx="268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87" name="AutoShape 250" hidden="1"/>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600" b="1" smtClean="0">
                  <a:solidFill>
                    <a:srgbClr val="000000"/>
                  </a:solidFill>
                </a:rPr>
                <a:t>Title</a:t>
              </a:r>
            </a:p>
            <a:p>
              <a:pPr eaLnBrk="1" hangingPunct="1">
                <a:defRPr/>
              </a:pPr>
              <a:r>
                <a:rPr lang="en-US" altLang="en-US" sz="1600" smtClean="0">
                  <a:solidFill>
                    <a:srgbClr val="808080"/>
                  </a:solidFill>
                </a:rPr>
                <a:t>Unit of measure</a:t>
              </a:r>
            </a:p>
          </p:txBody>
        </p:sp>
      </p:grpSp>
      <p:sp>
        <p:nvSpPr>
          <p:cNvPr id="1304" name="Rectangle 280"/>
          <p:cNvSpPr>
            <a:spLocks noGrp="1" noChangeArrowheads="1"/>
          </p:cNvSpPr>
          <p:nvPr>
            <p:ph type="sldNum" sz="quarter" idx="4"/>
          </p:nvPr>
        </p:nvSpPr>
        <p:spPr bwMode="auto">
          <a:xfrm>
            <a:off x="8720138" y="6565900"/>
            <a:ext cx="198437" cy="15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eaLnBrk="1" hangingPunct="1">
              <a:defRPr sz="1000">
                <a:solidFill>
                  <a:srgbClr val="000000"/>
                </a:solidFill>
              </a:defRPr>
            </a:lvl1pPr>
          </a:lstStyle>
          <a:p>
            <a:pPr>
              <a:defRPr/>
            </a:pPr>
            <a:fld id="{0A2332E3-FED6-46BB-A650-A8F51356866F}" type="slidenum">
              <a:rPr lang="en-US" altLang="en-US"/>
              <a:pPr>
                <a:defRPr/>
              </a:pPr>
              <a:t>‹#›</a:t>
            </a:fld>
            <a:r>
              <a:rPr lang="en-US" altLang="en-US"/>
              <a:t> </a:t>
            </a:r>
          </a:p>
        </p:txBody>
      </p:sp>
      <p:sp>
        <p:nvSpPr>
          <p:cNvPr id="3081" name="Rectangle 286"/>
          <p:cNvSpPr>
            <a:spLocks noGrp="1" noChangeArrowheads="1"/>
          </p:cNvSpPr>
          <p:nvPr>
            <p:ph type="body" idx="1"/>
          </p:nvPr>
        </p:nvSpPr>
        <p:spPr bwMode="auto">
          <a:xfrm>
            <a:off x="1482725" y="1990725"/>
            <a:ext cx="4389438" cy="124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82" name="doc id"/>
          <p:cNvSpPr>
            <a:spLocks noChangeArrowheads="1"/>
          </p:cNvSpPr>
          <p:nvPr/>
        </p:nvSpPr>
        <p:spPr bwMode="auto">
          <a:xfrm>
            <a:off x="8247063" y="36513"/>
            <a:ext cx="669925"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lvl1pPr defTabSz="912813"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defTabSz="912813"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defTabSz="912813"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defTabSz="912813"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defTabSz="912813"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defRPr/>
            </a:pPr>
            <a:endParaRPr lang="en-US" altLang="en-US" sz="800" smtClean="0">
              <a:solidFill>
                <a:srgbClr val="000000"/>
              </a:solidFill>
            </a:endParaRPr>
          </a:p>
        </p:txBody>
      </p:sp>
      <p:pic>
        <p:nvPicPr>
          <p:cNvPr id="3083"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35913" y="0"/>
            <a:ext cx="121285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Picture 3"/>
          <p:cNvPicPr>
            <a:picLocks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3813" y="6351588"/>
            <a:ext cx="19748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5" name="Rectangle 7"/>
          <p:cNvSpPr>
            <a:spLocks noChangeArrowheads="1"/>
          </p:cNvSpPr>
          <p:nvPr userDrawn="1"/>
        </p:nvSpPr>
        <p:spPr bwMode="auto">
          <a:xfrm>
            <a:off x="0" y="838200"/>
            <a:ext cx="9148763" cy="76200"/>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lIns="91430" tIns="45716" rIns="91430" bIns="45716"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mtClean="0">
              <a:solidFill>
                <a:srgbClr val="FFFFFF"/>
              </a:solidFill>
            </a:endParaRPr>
          </a:p>
        </p:txBody>
      </p:sp>
    </p:spTree>
  </p:cSld>
  <p:clrMap bg1="lt1" tx1="dk1" bg2="lt2" tx2="dk2" accent1="accent1" accent2="accent2" accent3="accent3" accent4="accent4" accent5="accent5" accent6="accent6" hlink="hlink" folHlink="folHlink"/>
  <p:sldLayoutIdLst>
    <p:sldLayoutId id="2147484691" r:id="rId1"/>
    <p:sldLayoutId id="2147484679" r:id="rId2"/>
    <p:sldLayoutId id="2147484680" r:id="rId3"/>
    <p:sldLayoutId id="2147484681" r:id="rId4"/>
    <p:sldLayoutId id="2147484682" r:id="rId5"/>
    <p:sldLayoutId id="2147484683" r:id="rId6"/>
    <p:sldLayoutId id="2147484684" r:id="rId7"/>
    <p:sldLayoutId id="2147484685" r:id="rId8"/>
    <p:sldLayoutId id="2147484686" r:id="rId9"/>
    <p:sldLayoutId id="2147484687" r:id="rId10"/>
    <p:sldLayoutId id="2147484688" r:id="rId11"/>
  </p:sldLayoutIdLst>
  <p:hf hdr="0" dt="0"/>
  <p:txStyles>
    <p:titleStyle>
      <a:lvl1pPr algn="l" defTabSz="912813" rtl="0" eaLnBrk="0" fontAlgn="base" hangingPunct="0">
        <a:spcBef>
          <a:spcPct val="0"/>
        </a:spcBef>
        <a:spcAft>
          <a:spcPct val="0"/>
        </a:spcAft>
        <a:defRPr sz="1900" b="1">
          <a:solidFill>
            <a:schemeClr val="tx2"/>
          </a:solidFill>
          <a:latin typeface="+mj-lt"/>
          <a:ea typeface="+mj-ea"/>
          <a:cs typeface="+mj-cs"/>
        </a:defRPr>
      </a:lvl1pPr>
      <a:lvl2pPr algn="l" defTabSz="912813" rtl="0" eaLnBrk="0" fontAlgn="base" hangingPunct="0">
        <a:spcBef>
          <a:spcPct val="0"/>
        </a:spcBef>
        <a:spcAft>
          <a:spcPct val="0"/>
        </a:spcAft>
        <a:defRPr sz="1900" b="1">
          <a:solidFill>
            <a:schemeClr val="tx2"/>
          </a:solidFill>
          <a:latin typeface="Arial" charset="0"/>
        </a:defRPr>
      </a:lvl2pPr>
      <a:lvl3pPr algn="l" defTabSz="912813" rtl="0" eaLnBrk="0" fontAlgn="base" hangingPunct="0">
        <a:spcBef>
          <a:spcPct val="0"/>
        </a:spcBef>
        <a:spcAft>
          <a:spcPct val="0"/>
        </a:spcAft>
        <a:defRPr sz="1900" b="1">
          <a:solidFill>
            <a:schemeClr val="tx2"/>
          </a:solidFill>
          <a:latin typeface="Arial" charset="0"/>
        </a:defRPr>
      </a:lvl3pPr>
      <a:lvl4pPr algn="l" defTabSz="912813" rtl="0" eaLnBrk="0" fontAlgn="base" hangingPunct="0">
        <a:spcBef>
          <a:spcPct val="0"/>
        </a:spcBef>
        <a:spcAft>
          <a:spcPct val="0"/>
        </a:spcAft>
        <a:defRPr sz="1900" b="1">
          <a:solidFill>
            <a:schemeClr val="tx2"/>
          </a:solidFill>
          <a:latin typeface="Arial" charset="0"/>
        </a:defRPr>
      </a:lvl4pPr>
      <a:lvl5pPr algn="l" defTabSz="912813" rtl="0" eaLnBrk="0" fontAlgn="base" hangingPunct="0">
        <a:spcBef>
          <a:spcPct val="0"/>
        </a:spcBef>
        <a:spcAft>
          <a:spcPct val="0"/>
        </a:spcAft>
        <a:defRPr sz="1900" b="1">
          <a:solidFill>
            <a:schemeClr val="tx2"/>
          </a:solidFill>
          <a:latin typeface="Arial" charset="0"/>
        </a:defRPr>
      </a:lvl5pPr>
      <a:lvl6pPr marL="466481" algn="l" defTabSz="913526" rtl="0" fontAlgn="base">
        <a:spcBef>
          <a:spcPct val="0"/>
        </a:spcBef>
        <a:spcAft>
          <a:spcPct val="0"/>
        </a:spcAft>
        <a:defRPr sz="1900" b="1">
          <a:solidFill>
            <a:schemeClr val="tx2"/>
          </a:solidFill>
          <a:latin typeface="Arial" charset="0"/>
        </a:defRPr>
      </a:lvl6pPr>
      <a:lvl7pPr marL="932962" algn="l" defTabSz="913526" rtl="0" fontAlgn="base">
        <a:spcBef>
          <a:spcPct val="0"/>
        </a:spcBef>
        <a:spcAft>
          <a:spcPct val="0"/>
        </a:spcAft>
        <a:defRPr sz="1900" b="1">
          <a:solidFill>
            <a:schemeClr val="tx2"/>
          </a:solidFill>
          <a:latin typeface="Arial" charset="0"/>
        </a:defRPr>
      </a:lvl7pPr>
      <a:lvl8pPr marL="1399443" algn="l" defTabSz="913526" rtl="0" fontAlgn="base">
        <a:spcBef>
          <a:spcPct val="0"/>
        </a:spcBef>
        <a:spcAft>
          <a:spcPct val="0"/>
        </a:spcAft>
        <a:defRPr sz="1900" b="1">
          <a:solidFill>
            <a:schemeClr val="tx2"/>
          </a:solidFill>
          <a:latin typeface="Arial" charset="0"/>
        </a:defRPr>
      </a:lvl8pPr>
      <a:lvl9pPr marL="1865925" algn="l" defTabSz="913526" rtl="0" fontAlgn="base">
        <a:spcBef>
          <a:spcPct val="0"/>
        </a:spcBef>
        <a:spcAft>
          <a:spcPct val="0"/>
        </a:spcAft>
        <a:defRPr sz="1900" b="1">
          <a:solidFill>
            <a:schemeClr val="tx2"/>
          </a:solidFill>
          <a:latin typeface="Arial" charset="0"/>
        </a:defRPr>
      </a:lvl9pPr>
    </p:titleStyle>
    <p:bodyStyle>
      <a:lvl1pPr marL="342900" indent="-342900" algn="l" defTabSz="912813" rtl="0" eaLnBrk="0" fontAlgn="base" hangingPunct="0">
        <a:spcBef>
          <a:spcPct val="0"/>
        </a:spcBef>
        <a:spcAft>
          <a:spcPct val="0"/>
        </a:spcAft>
        <a:buClr>
          <a:schemeClr val="tx2"/>
        </a:buClr>
        <a:defRPr sz="1600">
          <a:solidFill>
            <a:schemeClr val="tx1"/>
          </a:solidFill>
          <a:latin typeface="+mn-lt"/>
          <a:ea typeface="+mn-ea"/>
          <a:cs typeface="+mn-cs"/>
        </a:defRPr>
      </a:lvl1pPr>
      <a:lvl2pPr marL="196850" indent="-195263" algn="l" defTabSz="912813" rtl="0" eaLnBrk="0" fontAlgn="base" hangingPunct="0">
        <a:spcBef>
          <a:spcPct val="0"/>
        </a:spcBef>
        <a:spcAft>
          <a:spcPct val="0"/>
        </a:spcAft>
        <a:buClr>
          <a:schemeClr val="tx2"/>
        </a:buClr>
        <a:buSzPct val="125000"/>
        <a:buFont typeface="Arial" panose="020B0604020202020204" pitchFamily="34" charset="0"/>
        <a:buChar char="▪"/>
        <a:defRPr sz="1600">
          <a:solidFill>
            <a:schemeClr val="tx1"/>
          </a:solidFill>
          <a:latin typeface="+mn-lt"/>
        </a:defRPr>
      </a:lvl2pPr>
      <a:lvl3pPr marL="465138" indent="-266700" algn="l" defTabSz="912813" rtl="0" eaLnBrk="0" fontAlgn="base" hangingPunct="0">
        <a:spcBef>
          <a:spcPct val="0"/>
        </a:spcBef>
        <a:spcAft>
          <a:spcPct val="0"/>
        </a:spcAft>
        <a:buClr>
          <a:schemeClr val="tx2"/>
        </a:buClr>
        <a:buSzPct val="120000"/>
        <a:buFont typeface="Arial" panose="020B0604020202020204" pitchFamily="34" charset="0"/>
        <a:buChar char="–"/>
        <a:defRPr sz="1600">
          <a:solidFill>
            <a:schemeClr val="tx1"/>
          </a:solidFill>
          <a:latin typeface="+mn-lt"/>
        </a:defRPr>
      </a:lvl3pPr>
      <a:lvl4pPr marL="625475" indent="-157163" algn="l" defTabSz="912813" rtl="0" eaLnBrk="0" fontAlgn="base" hangingPunct="0">
        <a:spcBef>
          <a:spcPct val="0"/>
        </a:spcBef>
        <a:spcAft>
          <a:spcPct val="0"/>
        </a:spcAft>
        <a:buClr>
          <a:schemeClr val="tx2"/>
        </a:buClr>
        <a:buSzPct val="120000"/>
        <a:buFont typeface="Arial" panose="020B0604020202020204" pitchFamily="34" charset="0"/>
        <a:buChar char="▫"/>
        <a:defRPr sz="1600">
          <a:solidFill>
            <a:schemeClr val="tx1"/>
          </a:solidFill>
          <a:latin typeface="+mn-lt"/>
        </a:defRPr>
      </a:lvl4pPr>
      <a:lvl5pPr marL="760413" indent="-131763" algn="l" defTabSz="912813" rtl="0" eaLnBrk="0" fontAlgn="base" hangingPunct="0">
        <a:spcBef>
          <a:spcPct val="0"/>
        </a:spcBef>
        <a:spcAft>
          <a:spcPct val="0"/>
        </a:spcAft>
        <a:buClr>
          <a:schemeClr val="tx2"/>
        </a:buClr>
        <a:buSzPct val="89000"/>
        <a:buFont typeface="Arial" panose="020B0604020202020204" pitchFamily="34" charset="0"/>
        <a:buChar char="-"/>
        <a:defRPr sz="1600">
          <a:solidFill>
            <a:schemeClr val="tx1"/>
          </a:solidFill>
          <a:latin typeface="+mn-lt"/>
        </a:defRPr>
      </a:lvl5pPr>
      <a:lvl6pPr marL="1227752" indent="-132818" algn="l" defTabSz="913526" rtl="0" fontAlgn="base">
        <a:spcBef>
          <a:spcPct val="0"/>
        </a:spcBef>
        <a:spcAft>
          <a:spcPct val="0"/>
        </a:spcAft>
        <a:buClr>
          <a:schemeClr val="tx2"/>
        </a:buClr>
        <a:buSzPct val="89000"/>
        <a:buFont typeface="Arial" charset="0"/>
        <a:buChar char="-"/>
        <a:defRPr sz="1600">
          <a:solidFill>
            <a:schemeClr val="tx1"/>
          </a:solidFill>
          <a:latin typeface="+mn-lt"/>
        </a:defRPr>
      </a:lvl6pPr>
      <a:lvl7pPr marL="1694234" indent="-132818" algn="l" defTabSz="913526" rtl="0" fontAlgn="base">
        <a:spcBef>
          <a:spcPct val="0"/>
        </a:spcBef>
        <a:spcAft>
          <a:spcPct val="0"/>
        </a:spcAft>
        <a:buClr>
          <a:schemeClr val="tx2"/>
        </a:buClr>
        <a:buSzPct val="89000"/>
        <a:buFont typeface="Arial" charset="0"/>
        <a:buChar char="-"/>
        <a:defRPr sz="1600">
          <a:solidFill>
            <a:schemeClr val="tx1"/>
          </a:solidFill>
          <a:latin typeface="+mn-lt"/>
        </a:defRPr>
      </a:lvl7pPr>
      <a:lvl8pPr marL="2160715" indent="-132818" algn="l" defTabSz="913526" rtl="0" fontAlgn="base">
        <a:spcBef>
          <a:spcPct val="0"/>
        </a:spcBef>
        <a:spcAft>
          <a:spcPct val="0"/>
        </a:spcAft>
        <a:buClr>
          <a:schemeClr val="tx2"/>
        </a:buClr>
        <a:buSzPct val="89000"/>
        <a:buFont typeface="Arial" charset="0"/>
        <a:buChar char="-"/>
        <a:defRPr sz="1600">
          <a:solidFill>
            <a:schemeClr val="tx1"/>
          </a:solidFill>
          <a:latin typeface="+mn-lt"/>
        </a:defRPr>
      </a:lvl8pPr>
      <a:lvl9pPr marL="2627196" indent="-132818" algn="l" defTabSz="913526" rtl="0" fontAlgn="base">
        <a:spcBef>
          <a:spcPct val="0"/>
        </a:spcBef>
        <a:spcAft>
          <a:spcPct val="0"/>
        </a:spcAft>
        <a:buClr>
          <a:schemeClr val="tx2"/>
        </a:buClr>
        <a:buSzPct val="89000"/>
        <a:buFont typeface="Arial" charset="0"/>
        <a:buChar char="-"/>
        <a:defRPr sz="1600">
          <a:solidFill>
            <a:schemeClr val="tx1"/>
          </a:solidFill>
          <a:latin typeface="+mn-lt"/>
        </a:defRPr>
      </a:lvl9pPr>
    </p:bodyStyle>
    <p:otherStyle>
      <a:defPPr>
        <a:defRPr lang="en-US"/>
      </a:defPPr>
      <a:lvl1pPr marL="0" algn="l" defTabSz="932962" rtl="0" eaLnBrk="1" latinLnBrk="0" hangingPunct="1">
        <a:defRPr sz="1800" kern="1200">
          <a:solidFill>
            <a:schemeClr val="tx1"/>
          </a:solidFill>
          <a:latin typeface="+mn-lt"/>
          <a:ea typeface="+mn-ea"/>
          <a:cs typeface="+mn-cs"/>
        </a:defRPr>
      </a:lvl1pPr>
      <a:lvl2pPr marL="466481" algn="l" defTabSz="932962" rtl="0" eaLnBrk="1" latinLnBrk="0" hangingPunct="1">
        <a:defRPr sz="1800" kern="1200">
          <a:solidFill>
            <a:schemeClr val="tx1"/>
          </a:solidFill>
          <a:latin typeface="+mn-lt"/>
          <a:ea typeface="+mn-ea"/>
          <a:cs typeface="+mn-cs"/>
        </a:defRPr>
      </a:lvl2pPr>
      <a:lvl3pPr marL="932962" algn="l" defTabSz="932962" rtl="0" eaLnBrk="1" latinLnBrk="0" hangingPunct="1">
        <a:defRPr sz="1800" kern="1200">
          <a:solidFill>
            <a:schemeClr val="tx1"/>
          </a:solidFill>
          <a:latin typeface="+mn-lt"/>
          <a:ea typeface="+mn-ea"/>
          <a:cs typeface="+mn-cs"/>
        </a:defRPr>
      </a:lvl3pPr>
      <a:lvl4pPr marL="1399443" algn="l" defTabSz="932962" rtl="0" eaLnBrk="1" latinLnBrk="0" hangingPunct="1">
        <a:defRPr sz="1800" kern="1200">
          <a:solidFill>
            <a:schemeClr val="tx1"/>
          </a:solidFill>
          <a:latin typeface="+mn-lt"/>
          <a:ea typeface="+mn-ea"/>
          <a:cs typeface="+mn-cs"/>
        </a:defRPr>
      </a:lvl4pPr>
      <a:lvl5pPr marL="1865925" algn="l" defTabSz="932962" rtl="0" eaLnBrk="1" latinLnBrk="0" hangingPunct="1">
        <a:defRPr sz="1800" kern="1200">
          <a:solidFill>
            <a:schemeClr val="tx1"/>
          </a:solidFill>
          <a:latin typeface="+mn-lt"/>
          <a:ea typeface="+mn-ea"/>
          <a:cs typeface="+mn-cs"/>
        </a:defRPr>
      </a:lvl5pPr>
      <a:lvl6pPr marL="2332406" algn="l" defTabSz="932962" rtl="0" eaLnBrk="1" latinLnBrk="0" hangingPunct="1">
        <a:defRPr sz="1800" kern="1200">
          <a:solidFill>
            <a:schemeClr val="tx1"/>
          </a:solidFill>
          <a:latin typeface="+mn-lt"/>
          <a:ea typeface="+mn-ea"/>
          <a:cs typeface="+mn-cs"/>
        </a:defRPr>
      </a:lvl6pPr>
      <a:lvl7pPr marL="2798887" algn="l" defTabSz="932962" rtl="0" eaLnBrk="1" latinLnBrk="0" hangingPunct="1">
        <a:defRPr sz="1800" kern="1200">
          <a:solidFill>
            <a:schemeClr val="tx1"/>
          </a:solidFill>
          <a:latin typeface="+mn-lt"/>
          <a:ea typeface="+mn-ea"/>
          <a:cs typeface="+mn-cs"/>
        </a:defRPr>
      </a:lvl7pPr>
      <a:lvl8pPr marL="3265368" algn="l" defTabSz="932962" rtl="0" eaLnBrk="1" latinLnBrk="0" hangingPunct="1">
        <a:defRPr sz="1800" kern="1200">
          <a:solidFill>
            <a:schemeClr val="tx1"/>
          </a:solidFill>
          <a:latin typeface="+mn-lt"/>
          <a:ea typeface="+mn-ea"/>
          <a:cs typeface="+mn-cs"/>
        </a:defRPr>
      </a:lvl8pPr>
      <a:lvl9pPr marL="3731849" algn="l" defTabSz="93296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hyperlink" Target="https://grants.nih.gov/grants/policy/senior_key_personnel_faqs.htm#1672" TargetMode="Externa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hyperlink" Target="https://grants.nih.gov/grants/policy/senior_key_personnel_faqs.htm#1682" TargetMode="External"/><Relationship Id="rId2" Type="http://schemas.openxmlformats.org/officeDocument/2006/relationships/hyperlink" Target="https://grants.nih.gov/grants/policy/senior_key_personnel_faqs.htm#1661" TargetMode="Externa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hyperlink" Target="https://grants.nih.gov/training/Reed_Letter.pdf" TargetMode="Externa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hyperlink" Target="https://grants.nih.gov/grants/guide/notice-files/NOT-OD-17-003.html" TargetMode="Externa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3" Type="http://schemas.openxmlformats.org/officeDocument/2006/relationships/hyperlink" Target="mailto:Grants.Admin@bmc.org" TargetMode="External"/><Relationship Id="rId7" Type="http://schemas.openxmlformats.org/officeDocument/2006/relationships/hyperlink" Target="mailto:Christopher.Sylvester@bmc.org" TargetMode="External"/><Relationship Id="rId2" Type="http://schemas.openxmlformats.org/officeDocument/2006/relationships/notesSlide" Target="../notesSlides/notesSlide11.xml"/><Relationship Id="rId1" Type="http://schemas.openxmlformats.org/officeDocument/2006/relationships/slideLayout" Target="../slideLayouts/slideLayout14.xml"/><Relationship Id="rId6" Type="http://schemas.openxmlformats.org/officeDocument/2006/relationships/hyperlink" Target="mailto:Howard.Reith@bmc.org" TargetMode="External"/><Relationship Id="rId5" Type="http://schemas.openxmlformats.org/officeDocument/2006/relationships/hyperlink" Target="mailto:Robina.Folland@bmc.org" TargetMode="External"/><Relationship Id="rId4" Type="http://schemas.openxmlformats.org/officeDocument/2006/relationships/hyperlink" Target="mailto:Todd.Erceg@bmc.org"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grants.nih.gov/grants/policy/senior_key_personnel_faqs.htm#1681"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hyperlink" Target="https://grants.nih.gov/grants/policy/senior_key_personnel_faqs.htm#1659" TargetMode="Externa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hyperlink" Target="https://grants.nih.gov/grants/policy/nihgps/nihgps.pdf" TargetMode="Externa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23" name="TitleBottomPlaceholder"/>
          <p:cNvSpPr>
            <a:spLocks noChangeArrowheads="1"/>
          </p:cNvSpPr>
          <p:nvPr/>
        </p:nvSpPr>
        <p:spPr bwMode="auto">
          <a:xfrm>
            <a:off x="0" y="2284413"/>
            <a:ext cx="2238375" cy="4575175"/>
          </a:xfrm>
          <a:prstGeom prst="rect">
            <a:avLst/>
          </a:prstGeom>
          <a:solidFill>
            <a:srgbClr val="0065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86" tIns="46643" rIns="93286" bIns="46643" anchor="ctr"/>
          <a:lstStyle/>
          <a:p>
            <a:pPr eaLnBrk="1" hangingPunct="1">
              <a:defRPr/>
            </a:pPr>
            <a:endParaRPr lang="en-US" sz="1600" dirty="0">
              <a:solidFill>
                <a:srgbClr val="000000"/>
              </a:solidFill>
              <a:latin typeface="Arial" charset="0"/>
              <a:ea typeface="+mn-ea"/>
            </a:endParaRPr>
          </a:p>
        </p:txBody>
      </p:sp>
      <p:sp>
        <p:nvSpPr>
          <p:cNvPr id="24624" name="TitleTopPlaceholder"/>
          <p:cNvSpPr>
            <a:spLocks noChangeArrowheads="1"/>
          </p:cNvSpPr>
          <p:nvPr/>
        </p:nvSpPr>
        <p:spPr bwMode="auto">
          <a:xfrm>
            <a:off x="0" y="0"/>
            <a:ext cx="2238375" cy="2284413"/>
          </a:xfrm>
          <a:prstGeom prst="rect">
            <a:avLst/>
          </a:prstGeom>
          <a:solidFill>
            <a:srgbClr val="91A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86" tIns="46643" rIns="93286" bIns="46643" anchor="ctr"/>
          <a:lstStyle/>
          <a:p>
            <a:pPr eaLnBrk="1" hangingPunct="1">
              <a:defRPr/>
            </a:pPr>
            <a:endParaRPr lang="en-US" sz="1600" dirty="0">
              <a:solidFill>
                <a:srgbClr val="000000"/>
              </a:solidFill>
              <a:latin typeface="Arial" charset="0"/>
              <a:ea typeface="+mn-ea"/>
            </a:endParaRPr>
          </a:p>
        </p:txBody>
      </p:sp>
      <p:sp>
        <p:nvSpPr>
          <p:cNvPr id="24613" name="Rectangle 37"/>
          <p:cNvSpPr>
            <a:spLocks noChangeArrowheads="1"/>
          </p:cNvSpPr>
          <p:nvPr/>
        </p:nvSpPr>
        <p:spPr bwMode="auto">
          <a:xfrm>
            <a:off x="0" y="0"/>
            <a:ext cx="9140825" cy="6858000"/>
          </a:xfrm>
          <a:prstGeom prst="rect">
            <a:avLst/>
          </a:prstGeom>
          <a:noFill/>
          <a:ln w="317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86" tIns="46643" rIns="93286" bIns="46643" anchor="ctr"/>
          <a:lstStyle/>
          <a:p>
            <a:pPr eaLnBrk="1" hangingPunct="1">
              <a:defRPr/>
            </a:pPr>
            <a:endParaRPr lang="en-US" sz="1600" dirty="0">
              <a:solidFill>
                <a:srgbClr val="000000"/>
              </a:solidFill>
              <a:latin typeface="Arial" charset="0"/>
              <a:ea typeface="+mn-ea"/>
            </a:endParaRPr>
          </a:p>
        </p:txBody>
      </p:sp>
      <p:pic>
        <p:nvPicPr>
          <p:cNvPr id="819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6812" y="6019800"/>
            <a:ext cx="2125468"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Title 1"/>
          <p:cNvSpPr>
            <a:spLocks noGrp="1"/>
          </p:cNvSpPr>
          <p:nvPr>
            <p:ph type="ctrTitle"/>
          </p:nvPr>
        </p:nvSpPr>
        <p:spPr>
          <a:xfrm>
            <a:off x="2272134" y="853162"/>
            <a:ext cx="6880225" cy="2031325"/>
          </a:xfrm>
        </p:spPr>
        <p:txBody>
          <a:bodyPr>
            <a:normAutofit fontScale="90000"/>
          </a:bodyPr>
          <a:lstStyle/>
          <a:p>
            <a:pPr algn="ctr"/>
            <a:r>
              <a:rPr lang="en-US" altLang="en-US" sz="3100" dirty="0" smtClean="0">
                <a:latin typeface="Calibri" panose="020F0502020204030204" pitchFamily="34" charset="0"/>
              </a:rPr>
              <a:t>Personnel in NIH Grant Applications</a:t>
            </a:r>
            <a:br>
              <a:rPr lang="en-US" altLang="en-US" sz="3100" dirty="0" smtClean="0">
                <a:latin typeface="Calibri" panose="020F0502020204030204" pitchFamily="34" charset="0"/>
              </a:rPr>
            </a:br>
            <a:r>
              <a:rPr lang="en-US" altLang="en-US" sz="3100" dirty="0" smtClean="0">
                <a:latin typeface="Calibri" panose="020F0502020204030204" pitchFamily="34" charset="0"/>
              </a:rPr>
              <a:t/>
            </a:r>
            <a:br>
              <a:rPr lang="en-US" altLang="en-US" sz="3100" dirty="0" smtClean="0">
                <a:latin typeface="Calibri" panose="020F0502020204030204" pitchFamily="34" charset="0"/>
              </a:rPr>
            </a:br>
            <a:r>
              <a:rPr lang="en-US" altLang="en-US" sz="3100" dirty="0" smtClean="0">
                <a:latin typeface="Calibri" panose="020F0502020204030204" pitchFamily="34" charset="0"/>
              </a:rPr>
              <a:t>A Presentation by Boston Medical Center Research Operations</a:t>
            </a:r>
            <a:r>
              <a:rPr lang="en-US" altLang="en-US" dirty="0" smtClean="0"/>
              <a:t/>
            </a:r>
            <a:br>
              <a:rPr lang="en-US" altLang="en-US" dirty="0" smtClean="0"/>
            </a:br>
            <a:endParaRPr lang="en-US" altLang="en-US" dirty="0" smtClean="0"/>
          </a:p>
        </p:txBody>
      </p:sp>
      <p:sp>
        <p:nvSpPr>
          <p:cNvPr id="8" name="Subtitle 2"/>
          <p:cNvSpPr>
            <a:spLocks noGrp="1"/>
          </p:cNvSpPr>
          <p:nvPr>
            <p:ph type="subTitle" idx="1"/>
          </p:nvPr>
        </p:nvSpPr>
        <p:spPr>
          <a:xfrm>
            <a:off x="2412839" y="3994600"/>
            <a:ext cx="3977804" cy="1295400"/>
          </a:xfrm>
        </p:spPr>
        <p:txBody>
          <a:bodyPr>
            <a:normAutofit/>
          </a:bodyPr>
          <a:lstStyle/>
          <a:p>
            <a:r>
              <a:rPr lang="en-US" dirty="0" smtClean="0"/>
              <a:t>Howie Reith</a:t>
            </a:r>
          </a:p>
          <a:p>
            <a:r>
              <a:rPr lang="en-US" dirty="0" smtClean="0"/>
              <a:t>Research Operations</a:t>
            </a:r>
          </a:p>
          <a:p>
            <a:r>
              <a:rPr lang="en-US" dirty="0" smtClean="0"/>
              <a:t>Wednesday, 3/21/18 </a:t>
            </a:r>
          </a:p>
          <a:p>
            <a:r>
              <a:rPr lang="en-US" dirty="0" smtClean="0"/>
              <a:t>Thursday, 3/22/18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“Key Personnel?”</a:t>
            </a:r>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10</a:t>
            </a:fld>
            <a:r>
              <a:rPr lang="en-US" altLang="en-US" smtClean="0"/>
              <a:t> </a:t>
            </a:r>
            <a:endParaRPr lang="en-US" altLang="en-US"/>
          </a:p>
        </p:txBody>
      </p:sp>
      <p:sp>
        <p:nvSpPr>
          <p:cNvPr id="5" name="Content Placeholder 2"/>
          <p:cNvSpPr>
            <a:spLocks noGrp="1"/>
          </p:cNvSpPr>
          <p:nvPr>
            <p:ph idx="1"/>
          </p:nvPr>
        </p:nvSpPr>
        <p:spPr>
          <a:xfrm>
            <a:off x="304800" y="1219201"/>
            <a:ext cx="8415337" cy="4800600"/>
          </a:xfrm>
        </p:spPr>
        <p:txBody>
          <a:bodyPr/>
          <a:lstStyle/>
          <a:p>
            <a:pPr marL="0" indent="0" algn="ctr"/>
            <a:r>
              <a:rPr lang="en-US" sz="2400" b="1" dirty="0" smtClean="0"/>
              <a:t>Key Personnel…</a:t>
            </a:r>
          </a:p>
          <a:p>
            <a:pPr marL="0" indent="0" algn="ctr"/>
            <a:endParaRPr lang="en-US" sz="2400" b="1" dirty="0" smtClean="0"/>
          </a:p>
          <a:p>
            <a:pPr marL="342900" indent="-342900" algn="just">
              <a:buFont typeface="Arial" panose="020B0604020202020204" pitchFamily="34" charset="0"/>
              <a:buChar char="•"/>
            </a:pPr>
            <a:r>
              <a:rPr lang="en-US" sz="2000" dirty="0" smtClean="0"/>
              <a:t>Make a substantive, measurable contribution to the scientific development of the project. (FAQ)</a:t>
            </a:r>
          </a:p>
          <a:p>
            <a:pPr marL="342900" indent="-342900" algn="just">
              <a:buFont typeface="Arial" panose="020B0604020202020204" pitchFamily="34" charset="0"/>
              <a:buChar char="•"/>
            </a:pPr>
            <a:r>
              <a:rPr lang="en-US" sz="2000" dirty="0" smtClean="0"/>
              <a:t>If they are named in the NOA (which, aside from the PI who always is, is up to NIH discretion and often not the case), a reduction in effort of &gt;25% will require justification. (FAQ, Grants </a:t>
            </a:r>
            <a:r>
              <a:rPr lang="en-US" sz="2000" dirty="0"/>
              <a:t>Policy Statement </a:t>
            </a:r>
            <a:r>
              <a:rPr lang="en-US" sz="2000" dirty="0" smtClean="0"/>
              <a:t>8.1.2.6)</a:t>
            </a:r>
          </a:p>
          <a:p>
            <a:pPr marL="342900" indent="-342900" algn="just">
              <a:buFont typeface="Arial" panose="020B0604020202020204" pitchFamily="34" charset="0"/>
              <a:buChar char="•"/>
            </a:pPr>
            <a:r>
              <a:rPr lang="en-US" sz="2000" dirty="0" smtClean="0"/>
              <a:t>Must submit </a:t>
            </a:r>
            <a:r>
              <a:rPr lang="en-US" sz="2000" dirty="0" err="1" smtClean="0"/>
              <a:t>biosketches</a:t>
            </a:r>
            <a:r>
              <a:rPr lang="en-US" sz="2000" dirty="0" smtClean="0"/>
              <a:t> (Grants Policy Statement, FAQ)</a:t>
            </a:r>
          </a:p>
          <a:p>
            <a:pPr marL="342900" indent="-342900" algn="just">
              <a:buFont typeface="Arial" panose="020B0604020202020204" pitchFamily="34" charset="0"/>
              <a:buChar char="•"/>
            </a:pPr>
            <a:r>
              <a:rPr lang="en-US" sz="2000" dirty="0" smtClean="0"/>
              <a:t>Must have non-zero effort in all calendar months of the grant. (Grants Policy Statement)</a:t>
            </a:r>
          </a:p>
          <a:p>
            <a:pPr marL="0" indent="0" algn="ctr"/>
            <a:endParaRPr lang="en-US" sz="2400" dirty="0" smtClean="0"/>
          </a:p>
          <a:p>
            <a:pPr marL="0" indent="0" algn="ctr"/>
            <a:r>
              <a:rPr lang="en-US" sz="2000" dirty="0" smtClean="0"/>
              <a:t>In case it helps, to determine whether a participant “makes a substantive, measurable contribution to the scientific development,” I usually ask PIs, “will this person’s name appear on any published papers?”</a:t>
            </a:r>
          </a:p>
          <a:p>
            <a:pPr marL="342900" indent="-342900" algn="ctr">
              <a:buFont typeface="Arial" panose="020B0604020202020204" pitchFamily="34" charset="0"/>
              <a:buChar char="•"/>
            </a:pPr>
            <a:endParaRPr lang="en-US" sz="2400" dirty="0" smtClean="0"/>
          </a:p>
        </p:txBody>
      </p:sp>
    </p:spTree>
    <p:extLst>
      <p:ext uri="{BB962C8B-B14F-4D97-AF65-F5344CB8AC3E}">
        <p14:creationId xmlns:p14="http://schemas.microsoft.com/office/powerpoint/2010/main" val="2701371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“Non-Key Personnel?”</a:t>
            </a:r>
            <a:endParaRPr lang="en-US" dirty="0"/>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11</a:t>
            </a:fld>
            <a:r>
              <a:rPr lang="en-US" altLang="en-US" smtClean="0"/>
              <a:t> </a:t>
            </a:r>
            <a:endParaRPr lang="en-US" altLang="en-US"/>
          </a:p>
        </p:txBody>
      </p:sp>
      <p:sp>
        <p:nvSpPr>
          <p:cNvPr id="5" name="Content Placeholder 2"/>
          <p:cNvSpPr>
            <a:spLocks noGrp="1"/>
          </p:cNvSpPr>
          <p:nvPr>
            <p:ph idx="1"/>
          </p:nvPr>
        </p:nvSpPr>
        <p:spPr>
          <a:xfrm>
            <a:off x="304800" y="1219201"/>
            <a:ext cx="8415337" cy="4800600"/>
          </a:xfrm>
        </p:spPr>
        <p:txBody>
          <a:bodyPr/>
          <a:lstStyle/>
          <a:p>
            <a:pPr marL="0" indent="0" algn="ctr"/>
            <a:r>
              <a:rPr lang="en-US" sz="2400" dirty="0" smtClean="0"/>
              <a:t>Significantly less is said about non-key personnel except that we can suppose they are not the things key personnel are expressly described to be. The only explicit item stated about non-key personnel in general is articulated in the FAQ.</a:t>
            </a:r>
          </a:p>
          <a:p>
            <a:pPr marL="0" indent="0" algn="ctr"/>
            <a:endParaRPr lang="en-US" sz="2400" dirty="0"/>
          </a:p>
          <a:p>
            <a:pPr marL="0" indent="0" algn="ctr"/>
            <a:r>
              <a:rPr lang="en-US" sz="2400" dirty="0"/>
              <a:t>Regarding </a:t>
            </a:r>
            <a:r>
              <a:rPr lang="en-US" sz="2400" dirty="0" err="1"/>
              <a:t>biosketches</a:t>
            </a:r>
            <a:r>
              <a:rPr lang="en-US" sz="2400" dirty="0"/>
              <a:t>: “Do not include them. </a:t>
            </a:r>
            <a:r>
              <a:rPr lang="en-US" sz="2400" dirty="0" err="1"/>
              <a:t>Biosketches</a:t>
            </a:r>
            <a:r>
              <a:rPr lang="en-US" sz="2400" dirty="0"/>
              <a:t> are only required for senior/key personnel and OSC’s</a:t>
            </a:r>
            <a:r>
              <a:rPr lang="en-US" sz="2400" dirty="0" smtClean="0"/>
              <a:t>.”</a:t>
            </a:r>
          </a:p>
          <a:p>
            <a:pPr marL="0" indent="0" algn="ctr"/>
            <a:endParaRPr lang="en-US" sz="2400" dirty="0" smtClean="0"/>
          </a:p>
          <a:p>
            <a:pPr marL="0" indent="0" algn="ctr"/>
            <a:r>
              <a:rPr lang="en-US" sz="2400" u="sng" dirty="0">
                <a:hlinkClick r:id="rId2"/>
              </a:rPr>
              <a:t>https://</a:t>
            </a:r>
            <a:r>
              <a:rPr lang="en-US" sz="2400" u="sng" dirty="0" smtClean="0">
                <a:hlinkClick r:id="rId2"/>
              </a:rPr>
              <a:t>grants.nih.gov/grants/policy/senior_key_personnel_faqs.htm#1672</a:t>
            </a:r>
            <a:endParaRPr lang="en-US" sz="2400" dirty="0" smtClean="0"/>
          </a:p>
        </p:txBody>
      </p:sp>
    </p:spTree>
    <p:extLst>
      <p:ext uri="{BB962C8B-B14F-4D97-AF65-F5344CB8AC3E}">
        <p14:creationId xmlns:p14="http://schemas.microsoft.com/office/powerpoint/2010/main" val="33236315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PD/PI?</a:t>
            </a:r>
            <a:endParaRPr lang="en-US" dirty="0"/>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12</a:t>
            </a:fld>
            <a:r>
              <a:rPr lang="en-US" altLang="en-US" smtClean="0"/>
              <a:t> </a:t>
            </a:r>
            <a:endParaRPr lang="en-US" altLang="en-US"/>
          </a:p>
        </p:txBody>
      </p:sp>
      <p:sp>
        <p:nvSpPr>
          <p:cNvPr id="5" name="Content Placeholder 2"/>
          <p:cNvSpPr>
            <a:spLocks noGrp="1"/>
          </p:cNvSpPr>
          <p:nvPr>
            <p:ph idx="1"/>
          </p:nvPr>
        </p:nvSpPr>
        <p:spPr>
          <a:xfrm>
            <a:off x="304800" y="1219201"/>
            <a:ext cx="8415337" cy="4800600"/>
          </a:xfrm>
        </p:spPr>
        <p:txBody>
          <a:bodyPr/>
          <a:lstStyle/>
          <a:p>
            <a:pPr marL="0" indent="0" algn="ctr"/>
            <a:r>
              <a:rPr lang="en-US" sz="2400" b="1" dirty="0" smtClean="0"/>
              <a:t>The PD/PI…</a:t>
            </a:r>
          </a:p>
          <a:p>
            <a:pPr marL="0" indent="0" algn="ctr"/>
            <a:endParaRPr lang="en-US" sz="2400" b="1" dirty="0" smtClean="0"/>
          </a:p>
          <a:p>
            <a:pPr marL="342900" indent="-342900" algn="just">
              <a:buFont typeface="Arial" panose="020B0604020202020204" pitchFamily="34" charset="0"/>
              <a:buChar char="•"/>
            </a:pPr>
            <a:r>
              <a:rPr lang="en-US" sz="2400" dirty="0" smtClean="0"/>
              <a:t>Is </a:t>
            </a:r>
            <a:r>
              <a:rPr lang="en-US" sz="2400" i="1" dirty="0" smtClean="0"/>
              <a:t>always </a:t>
            </a:r>
            <a:r>
              <a:rPr lang="en-US" sz="2400" dirty="0" smtClean="0"/>
              <a:t>key personnel.</a:t>
            </a:r>
          </a:p>
          <a:p>
            <a:pPr marL="342900" indent="-342900" algn="just">
              <a:buFont typeface="Arial" panose="020B0604020202020204" pitchFamily="34" charset="0"/>
              <a:buChar char="•"/>
            </a:pPr>
            <a:r>
              <a:rPr lang="en-US" sz="2400" dirty="0" smtClean="0"/>
              <a:t>Appears on the NOA and thus must request prior approval to reduce effort on a grant by more than 25%.</a:t>
            </a:r>
          </a:p>
          <a:p>
            <a:pPr marL="342900" indent="-342900" algn="just">
              <a:buFont typeface="Arial" panose="020B0604020202020204" pitchFamily="34" charset="0"/>
              <a:buChar char="•"/>
            </a:pPr>
            <a:r>
              <a:rPr lang="en-US" sz="2400" dirty="0" smtClean="0"/>
              <a:t>Must submit a </a:t>
            </a:r>
            <a:r>
              <a:rPr lang="en-US" sz="2400" dirty="0" err="1" smtClean="0"/>
              <a:t>biosketch</a:t>
            </a:r>
            <a:r>
              <a:rPr lang="en-US" sz="2400" dirty="0" smtClean="0"/>
              <a:t>.</a:t>
            </a:r>
          </a:p>
          <a:p>
            <a:pPr marL="342900" indent="-342900" algn="just">
              <a:buFont typeface="Arial" panose="020B0604020202020204" pitchFamily="34" charset="0"/>
              <a:buChar char="•"/>
            </a:pPr>
            <a:r>
              <a:rPr lang="en-US" sz="2400" dirty="0" smtClean="0"/>
              <a:t>Must supply a valid ERA Common username. </a:t>
            </a:r>
            <a:endParaRPr lang="en-US" sz="2400" dirty="0"/>
          </a:p>
          <a:p>
            <a:pPr marL="342900" indent="-342900" algn="just">
              <a:buFont typeface="Arial" panose="020B0604020202020204" pitchFamily="34" charset="0"/>
              <a:buChar char="•"/>
            </a:pPr>
            <a:r>
              <a:rPr lang="en-US" sz="2400" dirty="0" smtClean="0"/>
              <a:t>Must contribute more than 0% effort on all years of the grant.</a:t>
            </a:r>
          </a:p>
          <a:p>
            <a:pPr marL="0" indent="0" algn="ctr"/>
            <a:endParaRPr lang="en-US" sz="2400" dirty="0"/>
          </a:p>
          <a:p>
            <a:pPr marL="0" indent="0" algn="ctr"/>
            <a:endParaRPr lang="en-US" sz="2400" dirty="0" smtClean="0"/>
          </a:p>
          <a:p>
            <a:pPr marL="342900" indent="-342900" algn="ctr">
              <a:buFont typeface="Arial" panose="020B0604020202020204" pitchFamily="34" charset="0"/>
              <a:buChar char="•"/>
            </a:pPr>
            <a:endParaRPr lang="en-US" sz="2400" dirty="0" smtClean="0"/>
          </a:p>
          <a:p>
            <a:pPr marL="342900" indent="-342900" algn="ctr">
              <a:buFont typeface="Arial" panose="020B0604020202020204" pitchFamily="34" charset="0"/>
              <a:buChar char="•"/>
            </a:pPr>
            <a:endParaRPr lang="en-US" sz="2400" dirty="0" smtClean="0"/>
          </a:p>
          <a:p>
            <a:pPr marL="342900" indent="-342900" algn="ctr">
              <a:buFont typeface="Arial" panose="020B0604020202020204" pitchFamily="34" charset="0"/>
              <a:buChar char="•"/>
            </a:pPr>
            <a:endParaRPr lang="en-US" sz="2400" dirty="0" smtClean="0"/>
          </a:p>
        </p:txBody>
      </p:sp>
    </p:spTree>
    <p:extLst>
      <p:ext uri="{BB962C8B-B14F-4D97-AF65-F5344CB8AC3E}">
        <p14:creationId xmlns:p14="http://schemas.microsoft.com/office/powerpoint/2010/main" val="40234791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roles are there besides “PD/PI?”</a:t>
            </a:r>
            <a:endParaRPr lang="en-US" dirty="0"/>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13</a:t>
            </a:fld>
            <a:r>
              <a:rPr lang="en-US" altLang="en-US" smtClean="0"/>
              <a:t> </a:t>
            </a:r>
            <a:endParaRPr lang="en-US" altLang="en-US"/>
          </a:p>
        </p:txBody>
      </p:sp>
      <p:sp>
        <p:nvSpPr>
          <p:cNvPr id="6" name="Content Placeholder 2"/>
          <p:cNvSpPr>
            <a:spLocks noGrp="1"/>
          </p:cNvSpPr>
          <p:nvPr>
            <p:ph idx="1"/>
          </p:nvPr>
        </p:nvSpPr>
        <p:spPr>
          <a:xfrm>
            <a:off x="304800" y="1219201"/>
            <a:ext cx="8415337" cy="4800600"/>
          </a:xfrm>
        </p:spPr>
        <p:txBody>
          <a:bodyPr/>
          <a:lstStyle/>
          <a:p>
            <a:pPr marL="0" indent="0" algn="ctr"/>
            <a:r>
              <a:rPr lang="en-US" sz="2400" dirty="0" smtClean="0"/>
              <a:t>The roles NIH explicitly acknowledges are few. We have the dropdown menu as it appears in Info-Ed and ASSIST, but those appear to be mostly suggestions.</a:t>
            </a: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663825"/>
            <a:ext cx="2686050" cy="3629025"/>
          </a:xfrm>
          <a:prstGeom prst="rect">
            <a:avLst/>
          </a:prstGeom>
          <a:noFill/>
          <a:ln>
            <a:noFill/>
          </a:ln>
        </p:spPr>
      </p:pic>
    </p:spTree>
    <p:extLst>
      <p:ext uri="{BB962C8B-B14F-4D97-AF65-F5344CB8AC3E}">
        <p14:creationId xmlns:p14="http://schemas.microsoft.com/office/powerpoint/2010/main" val="2110996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roles are there besides “PD/PI?”</a:t>
            </a:r>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14</a:t>
            </a:fld>
            <a:r>
              <a:rPr lang="en-US" altLang="en-US" smtClean="0"/>
              <a:t> </a:t>
            </a:r>
            <a:endParaRPr lang="en-US" altLang="en-US"/>
          </a:p>
        </p:txBody>
      </p:sp>
      <p:sp>
        <p:nvSpPr>
          <p:cNvPr id="6" name="Content Placeholder 2"/>
          <p:cNvSpPr>
            <a:spLocks noGrp="1"/>
          </p:cNvSpPr>
          <p:nvPr>
            <p:ph idx="1"/>
          </p:nvPr>
        </p:nvSpPr>
        <p:spPr>
          <a:xfrm>
            <a:off x="323851" y="1066800"/>
            <a:ext cx="8415337" cy="4800600"/>
          </a:xfrm>
        </p:spPr>
        <p:txBody>
          <a:bodyPr/>
          <a:lstStyle/>
          <a:p>
            <a:pPr marL="0" indent="0" algn="ctr"/>
            <a:r>
              <a:rPr lang="en-US" sz="2400" dirty="0" smtClean="0"/>
              <a:t>Co-PD/PI, while a designation used by other sponsors, does not appear in any NIH documentation whatsoever, and NIH explicitly requires other titles in circumstances when such a role might be called for (PD/PI in a multi-PI application, Co-Investigator, or </a:t>
            </a:r>
            <a:r>
              <a:rPr lang="en-US" sz="2400" dirty="0" err="1" smtClean="0"/>
              <a:t>Subaward</a:t>
            </a:r>
            <a:r>
              <a:rPr lang="en-US" sz="2400" dirty="0" smtClean="0"/>
              <a:t> PI).</a:t>
            </a:r>
          </a:p>
          <a:p>
            <a:pPr marL="0" indent="0" algn="ctr"/>
            <a:endParaRPr lang="en-US" sz="2400" dirty="0"/>
          </a:p>
          <a:p>
            <a:pPr marL="0" indent="0" algn="ctr"/>
            <a:r>
              <a:rPr lang="en-US" sz="2400" dirty="0" smtClean="0"/>
              <a:t>“Faculty” does not appear in any documentation.</a:t>
            </a:r>
            <a:endParaRPr lang="en-US" sz="2400" dirty="0"/>
          </a:p>
          <a:p>
            <a:pPr marL="0" indent="0" algn="ctr"/>
            <a:endParaRPr lang="en-US" sz="2400" dirty="0" smtClean="0"/>
          </a:p>
          <a:p>
            <a:pPr marL="0" indent="0" algn="ctr"/>
            <a:r>
              <a:rPr lang="en-US" sz="2400" dirty="0" smtClean="0"/>
              <a:t>The list includes three variations on “Post-Doc” and no guidance is provided on when to use each. They appear to be essentially the same.</a:t>
            </a:r>
          </a:p>
          <a:p>
            <a:pPr marL="0" indent="0" algn="ctr"/>
            <a:endParaRPr lang="en-US" sz="2400" dirty="0"/>
          </a:p>
          <a:p>
            <a:pPr marL="0" indent="0" algn="ctr"/>
            <a:r>
              <a:rPr lang="en-US" sz="2400" dirty="0" smtClean="0"/>
              <a:t>Lastly, of those roles </a:t>
            </a:r>
            <a:r>
              <a:rPr lang="en-US" sz="2400" i="1" dirty="0" smtClean="0"/>
              <a:t>with</a:t>
            </a:r>
            <a:r>
              <a:rPr lang="en-US" sz="2400" dirty="0" smtClean="0"/>
              <a:t> explicit definitions, some don’t even appear in that drop-down menu.</a:t>
            </a:r>
          </a:p>
        </p:txBody>
      </p:sp>
    </p:spTree>
    <p:extLst>
      <p:ext uri="{BB962C8B-B14F-4D97-AF65-F5344CB8AC3E}">
        <p14:creationId xmlns:p14="http://schemas.microsoft.com/office/powerpoint/2010/main" val="27495827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Co-Investigator/Collaborator</a:t>
            </a:r>
            <a:endParaRPr lang="en-US" dirty="0"/>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15</a:t>
            </a:fld>
            <a:r>
              <a:rPr lang="en-US" altLang="en-US" smtClean="0"/>
              <a:t> </a:t>
            </a:r>
            <a:endParaRPr lang="en-US" altLang="en-US"/>
          </a:p>
        </p:txBody>
      </p:sp>
      <p:sp>
        <p:nvSpPr>
          <p:cNvPr id="5" name="Content Placeholder 2"/>
          <p:cNvSpPr>
            <a:spLocks noGrp="1"/>
          </p:cNvSpPr>
          <p:nvPr>
            <p:ph idx="1"/>
          </p:nvPr>
        </p:nvSpPr>
        <p:spPr>
          <a:xfrm>
            <a:off x="304800" y="1219201"/>
            <a:ext cx="8415337" cy="4800600"/>
          </a:xfrm>
        </p:spPr>
        <p:txBody>
          <a:bodyPr/>
          <a:lstStyle/>
          <a:p>
            <a:pPr marL="0" indent="0" algn="ctr"/>
            <a:r>
              <a:rPr lang="en-US" sz="2000" dirty="0" smtClean="0"/>
              <a:t>“An </a:t>
            </a:r>
            <a:r>
              <a:rPr lang="en-US" sz="2000" dirty="0"/>
              <a:t>individual involved with the PD/PI in the scientific development or execution of a project. The Co-Investigator (collaborator) may be employed by, or be affiliated with, the applicant/recipient organization or another organization participating in the project under a consortium agreement. A Co-Investigator typically devotes a specified percentage of time to the project and </a:t>
            </a:r>
            <a:r>
              <a:rPr lang="en-US" sz="2000" b="1" i="1" dirty="0"/>
              <a:t>is considered senior/key personnel</a:t>
            </a:r>
            <a:r>
              <a:rPr lang="en-US" sz="2000" dirty="0"/>
              <a:t>. The designation of a Co-Investigator, if applicable, does not affect the PD/PI's roles and responsibilities as specified in the NIH Grants Policy Statement, nor is it a role implying multiple PD/PI</a:t>
            </a:r>
            <a:r>
              <a:rPr lang="en-US" sz="2000" dirty="0" smtClean="0"/>
              <a:t>.”</a:t>
            </a:r>
          </a:p>
          <a:p>
            <a:pPr marL="0" indent="0" algn="ctr"/>
            <a:endParaRPr lang="en-US" sz="2000" dirty="0" smtClean="0"/>
          </a:p>
          <a:p>
            <a:pPr marL="0" indent="0" algn="ctr"/>
            <a:r>
              <a:rPr lang="en-US" sz="2000" dirty="0" smtClean="0"/>
              <a:t>-</a:t>
            </a:r>
            <a:r>
              <a:rPr lang="en-US" sz="2000" dirty="0"/>
              <a:t>NIH </a:t>
            </a:r>
            <a:r>
              <a:rPr lang="en-US" sz="2000" dirty="0" smtClean="0"/>
              <a:t>Grants </a:t>
            </a:r>
            <a:r>
              <a:rPr lang="en-US" sz="2000" dirty="0"/>
              <a:t>P</a:t>
            </a:r>
            <a:r>
              <a:rPr lang="en-US" sz="2000" dirty="0" smtClean="0"/>
              <a:t>olicy </a:t>
            </a:r>
            <a:r>
              <a:rPr lang="en-US" sz="2000" dirty="0"/>
              <a:t>S</a:t>
            </a:r>
            <a:r>
              <a:rPr lang="en-US" sz="2000" dirty="0" smtClean="0"/>
              <a:t>tatement </a:t>
            </a:r>
            <a:r>
              <a:rPr lang="en-US" sz="2000" dirty="0"/>
              <a:t>page I-13</a:t>
            </a:r>
          </a:p>
          <a:p>
            <a:pPr marL="0" indent="0" algn="ctr"/>
            <a:endParaRPr lang="en-US" sz="2000" dirty="0"/>
          </a:p>
          <a:p>
            <a:pPr marL="0" indent="0" algn="ctr"/>
            <a:endParaRPr lang="en-US" sz="2000" dirty="0" smtClean="0"/>
          </a:p>
          <a:p>
            <a:pPr marL="342900" indent="-342900" algn="ctr">
              <a:buFont typeface="Arial" panose="020B0604020202020204" pitchFamily="34" charset="0"/>
              <a:buChar char="•"/>
            </a:pPr>
            <a:endParaRPr lang="en-US" sz="2000" dirty="0" smtClean="0"/>
          </a:p>
          <a:p>
            <a:pPr marL="342900" indent="-342900" algn="ctr">
              <a:buFont typeface="Arial" panose="020B0604020202020204" pitchFamily="34" charset="0"/>
              <a:buChar char="•"/>
            </a:pPr>
            <a:endParaRPr lang="en-US" sz="2000" dirty="0" smtClean="0"/>
          </a:p>
          <a:p>
            <a:pPr marL="342900" indent="-342900" algn="ctr">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37820232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Co-Investigator/Collaborator</a:t>
            </a:r>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16</a:t>
            </a:fld>
            <a:r>
              <a:rPr lang="en-US" altLang="en-US" smtClean="0"/>
              <a:t> </a:t>
            </a:r>
            <a:endParaRPr lang="en-US" altLang="en-US"/>
          </a:p>
        </p:txBody>
      </p:sp>
      <p:sp>
        <p:nvSpPr>
          <p:cNvPr id="5" name="Content Placeholder 2"/>
          <p:cNvSpPr>
            <a:spLocks noGrp="1"/>
          </p:cNvSpPr>
          <p:nvPr>
            <p:ph idx="1"/>
          </p:nvPr>
        </p:nvSpPr>
        <p:spPr>
          <a:xfrm>
            <a:off x="304800" y="1219201"/>
            <a:ext cx="8415337" cy="4800600"/>
          </a:xfrm>
        </p:spPr>
        <p:txBody>
          <a:bodyPr/>
          <a:lstStyle/>
          <a:p>
            <a:pPr marL="0" indent="0" algn="ctr"/>
            <a:r>
              <a:rPr lang="en-US" sz="2000" b="1" dirty="0" smtClean="0"/>
              <a:t>A Co-Investigator/Collaborator…</a:t>
            </a:r>
          </a:p>
          <a:p>
            <a:pPr marL="0" indent="0" algn="ctr"/>
            <a:endParaRPr lang="en-US" sz="2000" b="1" dirty="0" smtClean="0"/>
          </a:p>
          <a:p>
            <a:pPr marL="342900" indent="-342900" algn="just">
              <a:buFont typeface="Arial" panose="020B0604020202020204" pitchFamily="34" charset="0"/>
              <a:buChar char="•"/>
            </a:pPr>
            <a:r>
              <a:rPr lang="en-US" sz="2400" dirty="0" smtClean="0"/>
              <a:t>Is </a:t>
            </a:r>
            <a:r>
              <a:rPr lang="en-US" sz="2400" i="1" dirty="0" smtClean="0"/>
              <a:t>always </a:t>
            </a:r>
            <a:r>
              <a:rPr lang="en-US" sz="2400" dirty="0" smtClean="0"/>
              <a:t>key personnel.</a:t>
            </a:r>
          </a:p>
          <a:p>
            <a:pPr marL="342900" indent="-342900" algn="just">
              <a:buFont typeface="Arial" panose="020B0604020202020204" pitchFamily="34" charset="0"/>
              <a:buChar char="•"/>
            </a:pPr>
            <a:r>
              <a:rPr lang="en-US" sz="2400" dirty="0" smtClean="0"/>
              <a:t>May or may not appear on the NOA according to NIH discretion.</a:t>
            </a:r>
          </a:p>
          <a:p>
            <a:pPr marL="342900" indent="-342900" algn="just">
              <a:buFont typeface="Arial" panose="020B0604020202020204" pitchFamily="34" charset="0"/>
              <a:buChar char="•"/>
            </a:pPr>
            <a:r>
              <a:rPr lang="en-US" sz="2400" dirty="0" smtClean="0"/>
              <a:t>Must submit a </a:t>
            </a:r>
            <a:r>
              <a:rPr lang="en-US" sz="2400" dirty="0" err="1" smtClean="0"/>
              <a:t>biosketch</a:t>
            </a:r>
            <a:r>
              <a:rPr lang="en-US" sz="2400" dirty="0" smtClean="0"/>
              <a:t>.</a:t>
            </a:r>
          </a:p>
          <a:p>
            <a:pPr marL="342900" indent="-342900" algn="just">
              <a:buFont typeface="Arial" panose="020B0604020202020204" pitchFamily="34" charset="0"/>
              <a:buChar char="•"/>
            </a:pPr>
            <a:r>
              <a:rPr lang="en-US" sz="2400" dirty="0" smtClean="0"/>
              <a:t>Is </a:t>
            </a:r>
            <a:r>
              <a:rPr lang="en-US" sz="2400" i="1" dirty="0" smtClean="0"/>
              <a:t>not</a:t>
            </a:r>
            <a:r>
              <a:rPr lang="en-US" sz="2400" dirty="0" smtClean="0"/>
              <a:t> required to submit an ERA Commons username at the time of application.</a:t>
            </a:r>
          </a:p>
          <a:p>
            <a:pPr marL="342900" indent="-342900" algn="just">
              <a:buFont typeface="Arial" panose="020B0604020202020204" pitchFamily="34" charset="0"/>
              <a:buChar char="•"/>
            </a:pPr>
            <a:r>
              <a:rPr lang="en-US" sz="2400" dirty="0" smtClean="0"/>
              <a:t>Must contribute more than 0% effort on all years of the grant.</a:t>
            </a:r>
          </a:p>
          <a:p>
            <a:pPr marL="0" indent="0" algn="ctr"/>
            <a:endParaRPr lang="en-US" sz="2000" dirty="0"/>
          </a:p>
          <a:p>
            <a:pPr marL="0" indent="0" algn="ctr"/>
            <a:endParaRPr lang="en-US" sz="2000" dirty="0" smtClean="0"/>
          </a:p>
          <a:p>
            <a:pPr marL="342900" indent="-342900" algn="ctr">
              <a:buFont typeface="Arial" panose="020B0604020202020204" pitchFamily="34" charset="0"/>
              <a:buChar char="•"/>
            </a:pPr>
            <a:endParaRPr lang="en-US" sz="2000" dirty="0" smtClean="0"/>
          </a:p>
          <a:p>
            <a:pPr marL="342900" indent="-342900" algn="ctr">
              <a:buFont typeface="Arial" panose="020B0604020202020204" pitchFamily="34" charset="0"/>
              <a:buChar char="•"/>
            </a:pPr>
            <a:endParaRPr lang="en-US" sz="2000" dirty="0" smtClean="0"/>
          </a:p>
          <a:p>
            <a:pPr marL="342900" indent="-342900" algn="ctr">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38642904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Significant Contributor</a:t>
            </a:r>
            <a:endParaRPr lang="en-US" dirty="0"/>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17</a:t>
            </a:fld>
            <a:r>
              <a:rPr lang="en-US" altLang="en-US" smtClean="0"/>
              <a:t> </a:t>
            </a:r>
            <a:endParaRPr lang="en-US" altLang="en-US"/>
          </a:p>
        </p:txBody>
      </p:sp>
      <p:sp>
        <p:nvSpPr>
          <p:cNvPr id="5" name="Content Placeholder 2"/>
          <p:cNvSpPr>
            <a:spLocks noGrp="1"/>
          </p:cNvSpPr>
          <p:nvPr>
            <p:ph idx="1"/>
          </p:nvPr>
        </p:nvSpPr>
        <p:spPr>
          <a:xfrm>
            <a:off x="304800" y="1219201"/>
            <a:ext cx="8415337" cy="4800600"/>
          </a:xfrm>
        </p:spPr>
        <p:txBody>
          <a:bodyPr/>
          <a:lstStyle/>
          <a:p>
            <a:pPr marL="0" indent="0" algn="ctr"/>
            <a:r>
              <a:rPr lang="en-US" sz="2000" dirty="0" smtClean="0"/>
              <a:t>“Individuals </a:t>
            </a:r>
            <a:r>
              <a:rPr lang="en-US" sz="2000" dirty="0"/>
              <a:t>who have committed to contribute to the scientific development or execution of the project, but are not committing any specified measurable effort (i.e., person months) to the project. These individuals are typically presented at </a:t>
            </a:r>
            <a:r>
              <a:rPr lang="en-US" sz="2000" dirty="0" smtClean="0"/>
              <a:t>‘effort </a:t>
            </a:r>
            <a:r>
              <a:rPr lang="en-US" sz="2000" dirty="0"/>
              <a:t>of zero person </a:t>
            </a:r>
            <a:r>
              <a:rPr lang="en-US" sz="2000" dirty="0" smtClean="0"/>
              <a:t>months’ </a:t>
            </a:r>
            <a:r>
              <a:rPr lang="en-US" sz="2000" dirty="0"/>
              <a:t>or </a:t>
            </a:r>
            <a:r>
              <a:rPr lang="en-US" sz="2000" dirty="0" smtClean="0"/>
              <a:t>‘as </a:t>
            </a:r>
            <a:r>
              <a:rPr lang="en-US" sz="2000" dirty="0"/>
              <a:t>needed</a:t>
            </a:r>
            <a:r>
              <a:rPr lang="en-US" sz="2000" dirty="0" smtClean="0"/>
              <a:t>.’ </a:t>
            </a:r>
            <a:r>
              <a:rPr lang="en-US" sz="2000" dirty="0"/>
              <a:t>Individuals with measurable effort may not be listed as Other Significant Contributors (OSCs). Consultants should be included if they meet this definition</a:t>
            </a:r>
            <a:r>
              <a:rPr lang="en-US" sz="2000" dirty="0" smtClean="0"/>
              <a:t>.”</a:t>
            </a:r>
          </a:p>
          <a:p>
            <a:pPr marL="0" indent="0" algn="ctr"/>
            <a:endParaRPr lang="en-US" sz="2000" dirty="0"/>
          </a:p>
          <a:p>
            <a:pPr marL="0" indent="0" algn="ctr"/>
            <a:r>
              <a:rPr lang="en-US" sz="2000" dirty="0" smtClean="0"/>
              <a:t>-NIH Grants Policy </a:t>
            </a:r>
            <a:r>
              <a:rPr lang="en-US" sz="2000" dirty="0"/>
              <a:t>S</a:t>
            </a:r>
            <a:r>
              <a:rPr lang="en-US" sz="2000" dirty="0" smtClean="0"/>
              <a:t>tatement page I-31</a:t>
            </a:r>
            <a:endParaRPr lang="en-US" sz="2000" dirty="0"/>
          </a:p>
          <a:p>
            <a:pPr marL="0" indent="0" algn="ctr"/>
            <a:endParaRPr lang="en-US" sz="2000" dirty="0" smtClean="0"/>
          </a:p>
          <a:p>
            <a:pPr marL="342900" indent="-342900" algn="ctr">
              <a:buFont typeface="Arial" panose="020B0604020202020204" pitchFamily="34" charset="0"/>
              <a:buChar char="•"/>
            </a:pPr>
            <a:endParaRPr lang="en-US" sz="2000" dirty="0" smtClean="0"/>
          </a:p>
          <a:p>
            <a:pPr marL="342900" indent="-342900" algn="ctr">
              <a:buFont typeface="Arial" panose="020B0604020202020204" pitchFamily="34" charset="0"/>
              <a:buChar char="•"/>
            </a:pPr>
            <a:endParaRPr lang="en-US" sz="2000" dirty="0" smtClean="0"/>
          </a:p>
          <a:p>
            <a:pPr marL="342900" indent="-342900" algn="ctr">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26256654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Significant Contributor</a:t>
            </a:r>
            <a:endParaRPr lang="en-US" dirty="0"/>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18</a:t>
            </a:fld>
            <a:r>
              <a:rPr lang="en-US" altLang="en-US" smtClean="0"/>
              <a:t> </a:t>
            </a:r>
            <a:endParaRPr lang="en-US" altLang="en-US"/>
          </a:p>
        </p:txBody>
      </p:sp>
      <p:sp>
        <p:nvSpPr>
          <p:cNvPr id="5" name="Content Placeholder 2"/>
          <p:cNvSpPr>
            <a:spLocks noGrp="1"/>
          </p:cNvSpPr>
          <p:nvPr>
            <p:ph idx="1"/>
          </p:nvPr>
        </p:nvSpPr>
        <p:spPr>
          <a:xfrm>
            <a:off x="304800" y="1219201"/>
            <a:ext cx="8415337" cy="4800600"/>
          </a:xfrm>
        </p:spPr>
        <p:txBody>
          <a:bodyPr/>
          <a:lstStyle/>
          <a:p>
            <a:pPr marL="0" indent="0" algn="ctr"/>
            <a:r>
              <a:rPr lang="en-US" sz="2000" b="1" dirty="0" smtClean="0"/>
              <a:t>An Other Significant Contributor…</a:t>
            </a:r>
          </a:p>
          <a:p>
            <a:pPr marL="0" indent="0" algn="ctr"/>
            <a:endParaRPr lang="en-US" sz="2000" b="1" dirty="0" smtClean="0"/>
          </a:p>
          <a:p>
            <a:pPr marL="342900" indent="-342900" algn="just">
              <a:buFont typeface="Arial" panose="020B0604020202020204" pitchFamily="34" charset="0"/>
              <a:buChar char="•"/>
            </a:pPr>
            <a:r>
              <a:rPr lang="en-US" sz="2400" dirty="0" smtClean="0"/>
              <a:t>Must have zero committed effort.</a:t>
            </a:r>
          </a:p>
          <a:p>
            <a:pPr marL="342900" indent="-342900" algn="just">
              <a:buFont typeface="Arial" panose="020B0604020202020204" pitchFamily="34" charset="0"/>
              <a:buChar char="•"/>
            </a:pPr>
            <a:r>
              <a:rPr lang="en-US" sz="2400" dirty="0" smtClean="0"/>
              <a:t>Must submit a </a:t>
            </a:r>
            <a:r>
              <a:rPr lang="en-US" sz="2400" dirty="0" err="1" smtClean="0"/>
              <a:t>biosketch</a:t>
            </a:r>
            <a:r>
              <a:rPr lang="en-US" sz="2400" dirty="0" smtClean="0"/>
              <a:t>.</a:t>
            </a:r>
          </a:p>
          <a:p>
            <a:pPr marL="342900" indent="-342900" algn="just">
              <a:buFont typeface="Arial" panose="020B0604020202020204" pitchFamily="34" charset="0"/>
              <a:buChar char="•"/>
            </a:pPr>
            <a:r>
              <a:rPr lang="en-US" sz="2400" dirty="0" smtClean="0"/>
              <a:t>Is usually significantly involved in the scientific development of the project.</a:t>
            </a:r>
          </a:p>
          <a:p>
            <a:pPr marL="342900" indent="-342900" algn="ctr">
              <a:buFont typeface="Arial" panose="020B0604020202020204" pitchFamily="34" charset="0"/>
              <a:buChar char="•"/>
            </a:pPr>
            <a:endParaRPr lang="en-US" sz="2000" dirty="0" smtClean="0"/>
          </a:p>
          <a:p>
            <a:pPr marL="0" indent="0" algn="ctr"/>
            <a:endParaRPr lang="en-US" sz="2000" dirty="0" smtClean="0"/>
          </a:p>
          <a:p>
            <a:pPr marL="342900" indent="-342900" algn="ctr">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32944041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Consultants</a:t>
            </a:r>
            <a:endParaRPr lang="en-US" dirty="0"/>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19</a:t>
            </a:fld>
            <a:r>
              <a:rPr lang="en-US" altLang="en-US" smtClean="0"/>
              <a:t> </a:t>
            </a:r>
            <a:endParaRPr lang="en-US" altLang="en-US"/>
          </a:p>
        </p:txBody>
      </p:sp>
      <p:sp>
        <p:nvSpPr>
          <p:cNvPr id="5" name="Content Placeholder 2"/>
          <p:cNvSpPr>
            <a:spLocks noGrp="1"/>
          </p:cNvSpPr>
          <p:nvPr>
            <p:ph idx="1"/>
          </p:nvPr>
        </p:nvSpPr>
        <p:spPr>
          <a:xfrm>
            <a:off x="304800" y="1219201"/>
            <a:ext cx="8415337" cy="4800600"/>
          </a:xfrm>
        </p:spPr>
        <p:txBody>
          <a:bodyPr/>
          <a:lstStyle/>
          <a:p>
            <a:pPr marL="0" indent="0" algn="ctr"/>
            <a:r>
              <a:rPr lang="en-US" sz="2000" dirty="0" smtClean="0"/>
              <a:t>“An </a:t>
            </a:r>
            <a:r>
              <a:rPr lang="en-US" sz="2000" dirty="0"/>
              <a:t>individual who provides professional advice or services for a fee, but typically not as an employee of the engaging party. In unusual situations, an individual may be both a consultant and an employee of the same party, receiving compensation for some services as a consultant and for other work as a salaried employee. To prevent apparent or actual conflicts of interest, grantees and consultants must establish written guidelines indicating the conditions of payment of consulting fees. Consultants may also include firms that provide paid professional advice or services</a:t>
            </a:r>
            <a:r>
              <a:rPr lang="en-US" sz="2000" dirty="0" smtClean="0"/>
              <a:t>.”</a:t>
            </a:r>
          </a:p>
          <a:p>
            <a:pPr marL="0" indent="0" algn="ctr"/>
            <a:r>
              <a:rPr lang="en-US" sz="2000" u="sng" dirty="0" smtClean="0">
                <a:hlinkClick r:id="rId2"/>
              </a:rPr>
              <a:t>https</a:t>
            </a:r>
            <a:r>
              <a:rPr lang="en-US" sz="2000" u="sng" dirty="0">
                <a:hlinkClick r:id="rId2"/>
              </a:rPr>
              <a:t>://</a:t>
            </a:r>
            <a:r>
              <a:rPr lang="en-US" sz="2000" u="sng" dirty="0" smtClean="0">
                <a:hlinkClick r:id="rId2"/>
              </a:rPr>
              <a:t>grants.nih.gov/grants/policy/senior_key_personnel_faqs.htm#1661</a:t>
            </a:r>
            <a:endParaRPr lang="en-US" sz="2000" u="sng" dirty="0" smtClean="0"/>
          </a:p>
          <a:p>
            <a:pPr marL="0" indent="0" algn="ctr"/>
            <a:endParaRPr lang="en-US" sz="2000" u="sng" dirty="0"/>
          </a:p>
          <a:p>
            <a:pPr marL="0" indent="0" algn="ctr"/>
            <a:r>
              <a:rPr lang="en-US" sz="2000" dirty="0"/>
              <a:t>“Generally, a consultant is not considered senior/key personnel. However, if the consultant contributes to the scientific development or execution of a project substantively and measurably, he/she should be designated as senior/key personnel and would be included in the Senior/Key Person Profile Component</a:t>
            </a:r>
            <a:r>
              <a:rPr lang="en-US" sz="2000" dirty="0" smtClean="0"/>
              <a:t>.”</a:t>
            </a:r>
          </a:p>
          <a:p>
            <a:pPr marL="0" indent="0" algn="ctr"/>
            <a:r>
              <a:rPr lang="en-US" sz="2000" u="sng" dirty="0">
                <a:hlinkClick r:id="rId3"/>
              </a:rPr>
              <a:t>https://grants.nih.gov/grants/policy/senior_key_personnel_faqs.htm#1682</a:t>
            </a:r>
            <a:endParaRPr lang="en-US" sz="2000" dirty="0" smtClean="0"/>
          </a:p>
          <a:p>
            <a:pPr marL="342900" indent="-342900" algn="ctr">
              <a:buFont typeface="Arial" panose="020B0604020202020204" pitchFamily="34" charset="0"/>
              <a:buChar char="•"/>
            </a:pPr>
            <a:endParaRPr lang="en-US" sz="2000" dirty="0" smtClean="0"/>
          </a:p>
          <a:p>
            <a:pPr marL="342900" indent="-342900" algn="ctr">
              <a:buFont typeface="Arial" panose="020B0604020202020204" pitchFamily="34" charset="0"/>
              <a:buChar char="•"/>
            </a:pPr>
            <a:endParaRPr lang="en-US" sz="2000" dirty="0" smtClean="0"/>
          </a:p>
          <a:p>
            <a:pPr marL="342900" indent="-342900" algn="ctr">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2047799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NIH Personnel – Primer</a:t>
            </a:r>
            <a:endParaRPr lang="en-US" dirty="0"/>
          </a:p>
        </p:txBody>
      </p:sp>
      <p:sp>
        <p:nvSpPr>
          <p:cNvPr id="3" name="Content Placeholder 2"/>
          <p:cNvSpPr>
            <a:spLocks noGrp="1"/>
          </p:cNvSpPr>
          <p:nvPr>
            <p:ph idx="1"/>
          </p:nvPr>
        </p:nvSpPr>
        <p:spPr>
          <a:xfrm>
            <a:off x="304800" y="1219201"/>
            <a:ext cx="8415337" cy="4800600"/>
          </a:xfrm>
        </p:spPr>
        <p:txBody>
          <a:bodyPr/>
          <a:lstStyle/>
          <a:p>
            <a:pPr algn="ctr"/>
            <a:r>
              <a:rPr lang="en-US" sz="2400" dirty="0" smtClean="0"/>
              <a:t>As a general rule, NIH is more concerned with proper use of the roles they </a:t>
            </a:r>
            <a:r>
              <a:rPr lang="en-US" sz="2400" i="1" dirty="0" smtClean="0"/>
              <a:t>have defined</a:t>
            </a:r>
            <a:r>
              <a:rPr lang="en-US" sz="2400" dirty="0" smtClean="0"/>
              <a:t> than they are with regulating every possible role you might designate.</a:t>
            </a:r>
          </a:p>
          <a:p>
            <a:pPr algn="ctr"/>
            <a:endParaRPr lang="en-US" sz="2400" dirty="0"/>
          </a:p>
          <a:p>
            <a:pPr algn="ctr"/>
            <a:r>
              <a:rPr lang="en-US" sz="2400" dirty="0" smtClean="0"/>
              <a:t>You can input any role you like by selecting “Other” on the Personnel screen, and should you do so, the only applicable regulations are those concerning whether your role is “Key Personnel.”</a:t>
            </a:r>
            <a:endParaRPr lang="en-US" sz="2400" dirty="0"/>
          </a:p>
          <a:p>
            <a:pPr marL="0" indent="0" algn="ctr"/>
            <a:endParaRPr lang="en-US" sz="2400" dirty="0" smtClean="0"/>
          </a:p>
          <a:p>
            <a:pPr marL="0" indent="0" algn="ctr"/>
            <a:r>
              <a:rPr lang="en-US" sz="2400" dirty="0" smtClean="0"/>
              <a:t>NIH’s requirements for personnel roles are thus “soft” as compared to, say, their requirements for budget item designations. While this frees investigators to be more descriptive in their roles, it can be a source of confusion.</a:t>
            </a:r>
            <a:endParaRPr lang="en-US" sz="2400" dirty="0"/>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2</a:t>
            </a:fld>
            <a:r>
              <a:rPr lang="en-US" altLang="en-US" smtClean="0"/>
              <a:t> </a:t>
            </a:r>
            <a:endParaRPr lang="en-US" altLang="en-US"/>
          </a:p>
        </p:txBody>
      </p:sp>
    </p:spTree>
    <p:extLst>
      <p:ext uri="{BB962C8B-B14F-4D97-AF65-F5344CB8AC3E}">
        <p14:creationId xmlns:p14="http://schemas.microsoft.com/office/powerpoint/2010/main" val="27952761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Consultants</a:t>
            </a:r>
            <a:endParaRPr lang="en-US" dirty="0"/>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20</a:t>
            </a:fld>
            <a:r>
              <a:rPr lang="en-US" altLang="en-US" smtClean="0"/>
              <a:t> </a:t>
            </a:r>
            <a:endParaRPr lang="en-US" altLang="en-US"/>
          </a:p>
        </p:txBody>
      </p:sp>
      <p:sp>
        <p:nvSpPr>
          <p:cNvPr id="5" name="Content Placeholder 2"/>
          <p:cNvSpPr>
            <a:spLocks noGrp="1"/>
          </p:cNvSpPr>
          <p:nvPr>
            <p:ph idx="1"/>
          </p:nvPr>
        </p:nvSpPr>
        <p:spPr>
          <a:xfrm>
            <a:off x="304800" y="1219201"/>
            <a:ext cx="8415337" cy="4800600"/>
          </a:xfrm>
        </p:spPr>
        <p:txBody>
          <a:bodyPr/>
          <a:lstStyle/>
          <a:p>
            <a:pPr marL="0" indent="0" algn="ctr"/>
            <a:r>
              <a:rPr lang="en-US" sz="2000" b="1" dirty="0" smtClean="0"/>
              <a:t>Consultants…</a:t>
            </a:r>
          </a:p>
          <a:p>
            <a:pPr marL="0" indent="0" algn="ctr"/>
            <a:endParaRPr lang="en-US" sz="2000" b="1" dirty="0" smtClean="0"/>
          </a:p>
          <a:p>
            <a:pPr marL="342900" indent="-342900" algn="just">
              <a:buFont typeface="Arial" panose="020B0604020202020204" pitchFamily="34" charset="0"/>
              <a:buChar char="•"/>
            </a:pPr>
            <a:r>
              <a:rPr lang="en-US" sz="2000" dirty="0" smtClean="0"/>
              <a:t>May or may not be key personnel depending on their scientific contribution to the project. If they are key personnel, their requirements will be consistent with all other key personnel.</a:t>
            </a:r>
          </a:p>
          <a:p>
            <a:pPr marL="342900" indent="-342900" algn="just">
              <a:buFont typeface="Arial" panose="020B0604020202020204" pitchFamily="34" charset="0"/>
              <a:buChar char="•"/>
            </a:pPr>
            <a:r>
              <a:rPr lang="en-US" sz="2000" dirty="0" smtClean="0"/>
              <a:t>Are generally compensated via the non-personnel cost “Consultant Costs” line-item budget, not as personnel in the Personnel section of the budget.</a:t>
            </a:r>
          </a:p>
          <a:p>
            <a:pPr marL="342900" indent="-342900" algn="just">
              <a:buFont typeface="Arial" panose="020B0604020202020204" pitchFamily="34" charset="0"/>
              <a:buChar char="•"/>
            </a:pPr>
            <a:r>
              <a:rPr lang="en-US" sz="2000" dirty="0" smtClean="0"/>
              <a:t>Can be “Other Significant Contributors,” in which case they should be assigned that role.</a:t>
            </a:r>
            <a:endParaRPr lang="en-US" sz="2000" dirty="0"/>
          </a:p>
          <a:p>
            <a:pPr marL="342900" indent="-342900" algn="ctr">
              <a:buFont typeface="Arial" panose="020B0604020202020204" pitchFamily="34" charset="0"/>
              <a:buChar char="•"/>
            </a:pPr>
            <a:endParaRPr lang="en-US" sz="2000" dirty="0" smtClean="0"/>
          </a:p>
          <a:p>
            <a:pPr marL="0" indent="0" algn="ctr"/>
            <a:r>
              <a:rPr lang="en-US" sz="2000" dirty="0" smtClean="0"/>
              <a:t>Note that if a consultant is not a BMC employee, is being compensated, and is making a significant contribution to the scientific development of the project (i.e. they are key personnel), this is not a consultant relationship; they must be part of a </a:t>
            </a:r>
            <a:r>
              <a:rPr lang="en-US" sz="2000" b="1" dirty="0" err="1" smtClean="0"/>
              <a:t>subaward</a:t>
            </a:r>
            <a:r>
              <a:rPr lang="en-US" sz="2000" b="1" dirty="0" smtClean="0"/>
              <a:t>.</a:t>
            </a:r>
            <a:endParaRPr lang="en-US" sz="2000" dirty="0" smtClean="0"/>
          </a:p>
          <a:p>
            <a:pPr marL="342900" indent="-342900" algn="ctr">
              <a:buFont typeface="Arial" panose="020B0604020202020204" pitchFamily="34" charset="0"/>
              <a:buChar char="•"/>
            </a:pPr>
            <a:endParaRPr lang="en-US" sz="2000" dirty="0" smtClean="0"/>
          </a:p>
          <a:p>
            <a:pPr marL="342900" indent="-342900" algn="ctr">
              <a:buFont typeface="Arial" panose="020B0604020202020204" pitchFamily="34" charset="0"/>
              <a:buChar char="•"/>
            </a:pPr>
            <a:endParaRPr lang="en-US" sz="2000" dirty="0" smtClean="0"/>
          </a:p>
          <a:p>
            <a:pPr marL="342900" indent="-342900" algn="ctr">
              <a:buFont typeface="Arial" panose="020B0604020202020204" pitchFamily="34" charset="0"/>
              <a:buChar char="•"/>
            </a:pPr>
            <a:endParaRPr lang="en-US" sz="2000" dirty="0" smtClean="0"/>
          </a:p>
          <a:p>
            <a:pPr marL="342900" indent="-342900" algn="ctr">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19956238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Post-Doctoral Associates</a:t>
            </a:r>
            <a:endParaRPr lang="en-US" dirty="0"/>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21</a:t>
            </a:fld>
            <a:r>
              <a:rPr lang="en-US" altLang="en-US" smtClean="0"/>
              <a:t> </a:t>
            </a:r>
            <a:endParaRPr lang="en-US" altLang="en-US"/>
          </a:p>
        </p:txBody>
      </p:sp>
      <p:sp>
        <p:nvSpPr>
          <p:cNvPr id="5" name="Content Placeholder 2"/>
          <p:cNvSpPr>
            <a:spLocks noGrp="1"/>
          </p:cNvSpPr>
          <p:nvPr>
            <p:ph idx="1"/>
          </p:nvPr>
        </p:nvSpPr>
        <p:spPr>
          <a:xfrm>
            <a:off x="304800" y="1219201"/>
            <a:ext cx="8415337" cy="4800600"/>
          </a:xfrm>
        </p:spPr>
        <p:txBody>
          <a:bodyPr/>
          <a:lstStyle/>
          <a:p>
            <a:pPr marL="0" indent="0" algn="ctr"/>
            <a:r>
              <a:rPr lang="en-US" sz="2000" dirty="0" smtClean="0"/>
              <a:t>“An individual who has received a doctoral degree (or equivalent) and is engaged in a temporary and defined period of mentored advanced training to enhance the professional skills and research independence needed to pursue his or her chosen career path.”</a:t>
            </a:r>
          </a:p>
          <a:p>
            <a:pPr marL="0" indent="0" algn="ctr"/>
            <a:endParaRPr lang="en-US" sz="2000" dirty="0"/>
          </a:p>
          <a:p>
            <a:pPr marL="0" indent="0" algn="ctr"/>
            <a:r>
              <a:rPr lang="en-US" sz="2000" dirty="0" smtClean="0"/>
              <a:t>This definition is included on the FAQ and is apparently derived from this letter:</a:t>
            </a:r>
          </a:p>
          <a:p>
            <a:pPr marL="0" indent="0" algn="ctr"/>
            <a:r>
              <a:rPr lang="en-US" sz="2000" dirty="0">
                <a:hlinkClick r:id="rId2"/>
              </a:rPr>
              <a:t>https://</a:t>
            </a:r>
            <a:r>
              <a:rPr lang="en-US" sz="2000" dirty="0" smtClean="0">
                <a:hlinkClick r:id="rId2"/>
              </a:rPr>
              <a:t>grants.nih.gov/training/Reed_Letter.pdf</a:t>
            </a:r>
            <a:endParaRPr lang="en-US" sz="2000" dirty="0" smtClean="0"/>
          </a:p>
          <a:p>
            <a:pPr marL="0" indent="0" algn="ctr"/>
            <a:endParaRPr lang="en-US" sz="2000" dirty="0" smtClean="0"/>
          </a:p>
          <a:p>
            <a:pPr marL="342900" indent="-342900" algn="ctr">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33718994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Post-Doctoral Associates</a:t>
            </a:r>
            <a:endParaRPr lang="en-US" dirty="0"/>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22</a:t>
            </a:fld>
            <a:r>
              <a:rPr lang="en-US" altLang="en-US" smtClean="0"/>
              <a:t> </a:t>
            </a:r>
            <a:endParaRPr lang="en-US" altLang="en-US"/>
          </a:p>
        </p:txBody>
      </p:sp>
      <p:sp>
        <p:nvSpPr>
          <p:cNvPr id="5" name="Content Placeholder 2"/>
          <p:cNvSpPr>
            <a:spLocks noGrp="1"/>
          </p:cNvSpPr>
          <p:nvPr>
            <p:ph idx="1"/>
          </p:nvPr>
        </p:nvSpPr>
        <p:spPr>
          <a:xfrm>
            <a:off x="304800" y="1219201"/>
            <a:ext cx="8415337" cy="4800600"/>
          </a:xfrm>
        </p:spPr>
        <p:txBody>
          <a:bodyPr/>
          <a:lstStyle/>
          <a:p>
            <a:pPr marL="0" indent="0" algn="ctr"/>
            <a:r>
              <a:rPr lang="en-US" sz="2000" b="1" dirty="0" smtClean="0"/>
              <a:t>Post-Docs…</a:t>
            </a:r>
          </a:p>
          <a:p>
            <a:pPr marL="0" indent="0" algn="ctr"/>
            <a:endParaRPr lang="en-US" sz="2000" b="1" dirty="0"/>
          </a:p>
          <a:p>
            <a:pPr marL="342900" indent="-342900">
              <a:buFont typeface="Arial" panose="020B0604020202020204" pitchFamily="34" charset="0"/>
              <a:buChar char="•"/>
            </a:pPr>
            <a:r>
              <a:rPr lang="en-US" sz="2000" dirty="0" smtClean="0"/>
              <a:t>Are usually non-key personnel and thus their </a:t>
            </a:r>
            <a:r>
              <a:rPr lang="en-US" sz="2000" dirty="0" err="1" smtClean="0"/>
              <a:t>biosketches</a:t>
            </a:r>
            <a:r>
              <a:rPr lang="en-US" sz="2000" dirty="0" smtClean="0"/>
              <a:t> should not be included in applications. They can be considered Key Personnel if they fit the definition (GPS I-36)</a:t>
            </a:r>
          </a:p>
          <a:p>
            <a:pPr marL="342900" indent="-342900">
              <a:buFont typeface="Arial" panose="020B0604020202020204" pitchFamily="34" charset="0"/>
              <a:buChar char="•"/>
            </a:pPr>
            <a:r>
              <a:rPr lang="en-US" sz="2000" dirty="0" smtClean="0"/>
              <a:t>Must have doctorates.</a:t>
            </a:r>
          </a:p>
          <a:p>
            <a:pPr marL="342900" indent="-342900">
              <a:buFont typeface="Arial" panose="020B0604020202020204" pitchFamily="34" charset="0"/>
              <a:buChar char="•"/>
            </a:pPr>
            <a:r>
              <a:rPr lang="en-US" sz="2000" dirty="0" smtClean="0"/>
              <a:t>Must be working and training to develop their careers.</a:t>
            </a:r>
          </a:p>
          <a:p>
            <a:pPr marL="342900" indent="-342900">
              <a:buFont typeface="Arial" panose="020B0604020202020204" pitchFamily="34" charset="0"/>
              <a:buChar char="•"/>
            </a:pPr>
            <a:r>
              <a:rPr lang="en-US" sz="2000" dirty="0" smtClean="0"/>
              <a:t>Must have ERA Commons user IDs provided in progress reports.</a:t>
            </a:r>
          </a:p>
          <a:p>
            <a:pPr marL="342900" indent="-342900">
              <a:buFont typeface="Arial" panose="020B0604020202020204" pitchFamily="34" charset="0"/>
              <a:buChar char="•"/>
            </a:pPr>
            <a:endParaRPr lang="en-US" sz="2000" dirty="0"/>
          </a:p>
          <a:p>
            <a:pPr marL="0" indent="0"/>
            <a:r>
              <a:rPr lang="en-US" sz="2000" dirty="0"/>
              <a:t>Note that in the case of Individual Fellowships, the </a:t>
            </a:r>
            <a:r>
              <a:rPr lang="en-US" sz="2000" dirty="0" smtClean="0"/>
              <a:t>Post-Doctoral and Graduate Student roles should </a:t>
            </a:r>
            <a:r>
              <a:rPr lang="en-US" sz="2000" dirty="0"/>
              <a:t>not be used </a:t>
            </a:r>
            <a:r>
              <a:rPr lang="en-US" sz="2000" dirty="0" smtClean="0"/>
              <a:t>for the </a:t>
            </a:r>
            <a:r>
              <a:rPr lang="en-US" sz="2000" dirty="0"/>
              <a:t>Fellow; they are PD/PIs with all </a:t>
            </a:r>
            <a:r>
              <a:rPr lang="en-US" sz="2000" dirty="0" smtClean="0"/>
              <a:t>requirements </a:t>
            </a:r>
            <a:r>
              <a:rPr lang="en-US" sz="2000" dirty="0"/>
              <a:t>associated with that role.</a:t>
            </a:r>
          </a:p>
          <a:p>
            <a:pPr marL="0" indent="0"/>
            <a:endParaRPr lang="en-US" sz="2000" dirty="0" smtClean="0"/>
          </a:p>
          <a:p>
            <a:pPr marL="0" indent="0"/>
            <a:endParaRPr lang="en-US" sz="2000" dirty="0" smtClean="0"/>
          </a:p>
          <a:p>
            <a:pPr marL="342900" indent="-342900">
              <a:buFont typeface="Arial" panose="020B0604020202020204" pitchFamily="34" charset="0"/>
              <a:buChar char="•"/>
            </a:pPr>
            <a:endParaRPr lang="en-US" sz="2000" dirty="0" smtClean="0"/>
          </a:p>
          <a:p>
            <a:pPr marL="342900" indent="-342900" algn="ctr">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2274214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and Undergraduate Students</a:t>
            </a:r>
            <a:endParaRPr lang="en-US" dirty="0"/>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23</a:t>
            </a:fld>
            <a:r>
              <a:rPr lang="en-US" altLang="en-US" smtClean="0"/>
              <a:t> </a:t>
            </a:r>
            <a:endParaRPr lang="en-US" altLang="en-US"/>
          </a:p>
        </p:txBody>
      </p:sp>
      <p:sp>
        <p:nvSpPr>
          <p:cNvPr id="5" name="Content Placeholder 2"/>
          <p:cNvSpPr>
            <a:spLocks noGrp="1"/>
          </p:cNvSpPr>
          <p:nvPr>
            <p:ph idx="1"/>
          </p:nvPr>
        </p:nvSpPr>
        <p:spPr>
          <a:xfrm>
            <a:off x="304800" y="1219201"/>
            <a:ext cx="8415337" cy="4800600"/>
          </a:xfrm>
        </p:spPr>
        <p:txBody>
          <a:bodyPr/>
          <a:lstStyle/>
          <a:p>
            <a:pPr marL="0" indent="0" algn="ctr"/>
            <a:r>
              <a:rPr lang="en-US" sz="2000" dirty="0" smtClean="0"/>
              <a:t>For students, NIH appears to consider their role largely self-explanatory. They offer only two guidelines:</a:t>
            </a:r>
            <a:endParaRPr lang="en-US" sz="2000" dirty="0"/>
          </a:p>
          <a:p>
            <a:pPr marL="0" indent="0" algn="ctr"/>
            <a:endParaRPr lang="en-US" sz="2000" dirty="0" smtClean="0"/>
          </a:p>
          <a:p>
            <a:pPr marL="0" indent="0" algn="ctr"/>
            <a:r>
              <a:rPr lang="en-US" sz="2000" dirty="0" smtClean="0"/>
              <a:t>“Any </a:t>
            </a:r>
            <a:r>
              <a:rPr lang="en-US" sz="2000" dirty="0"/>
              <a:t>individual with an Undergraduate, Graduate Student, </a:t>
            </a:r>
            <a:r>
              <a:rPr lang="en-US" sz="2000" dirty="0" smtClean="0"/>
              <a:t>and/or Postdoctoral </a:t>
            </a:r>
            <a:r>
              <a:rPr lang="en-US" sz="2000" dirty="0"/>
              <a:t>Role who participates in </a:t>
            </a:r>
            <a:r>
              <a:rPr lang="en-US" sz="2000" dirty="0" smtClean="0"/>
              <a:t>a NIH-funded </a:t>
            </a:r>
            <a:r>
              <a:rPr lang="en-US" sz="2000" dirty="0"/>
              <a:t>project for at least </a:t>
            </a:r>
            <a:r>
              <a:rPr lang="en-US" sz="2000" dirty="0" smtClean="0"/>
              <a:t>one person </a:t>
            </a:r>
            <a:r>
              <a:rPr lang="en-US" sz="2000" dirty="0"/>
              <a:t>month or more should also be registered in the </a:t>
            </a:r>
            <a:r>
              <a:rPr lang="en-US" sz="2000" dirty="0" err="1"/>
              <a:t>eRA</a:t>
            </a:r>
            <a:r>
              <a:rPr lang="en-US" sz="2000" dirty="0"/>
              <a:t> </a:t>
            </a:r>
            <a:r>
              <a:rPr lang="en-US" sz="2000" dirty="0" smtClean="0"/>
              <a:t>Commons and </a:t>
            </a:r>
            <a:r>
              <a:rPr lang="en-US" sz="2000" dirty="0"/>
              <a:t>should verify that all Personal Information located within the </a:t>
            </a:r>
            <a:r>
              <a:rPr lang="en-US" sz="2000" dirty="0" smtClean="0"/>
              <a:t>Personal Profile </a:t>
            </a:r>
            <a:r>
              <a:rPr lang="en-US" sz="2000" dirty="0"/>
              <a:t>tab in the </a:t>
            </a:r>
            <a:r>
              <a:rPr lang="en-US" sz="2000" dirty="0" err="1" smtClean="0"/>
              <a:t>eRA</a:t>
            </a:r>
            <a:r>
              <a:rPr lang="en-US" sz="2000" dirty="0" smtClean="0"/>
              <a:t> Commons </a:t>
            </a:r>
            <a:r>
              <a:rPr lang="en-US" sz="2000" dirty="0"/>
              <a:t>System is accurate. This is </a:t>
            </a:r>
            <a:r>
              <a:rPr lang="en-US" sz="2000" dirty="0" smtClean="0"/>
              <a:t>required regardless </a:t>
            </a:r>
            <a:r>
              <a:rPr lang="en-US" sz="2000" dirty="0"/>
              <a:t>of whether salary is actually charged to </a:t>
            </a:r>
            <a:r>
              <a:rPr lang="en-US" sz="2000" dirty="0" smtClean="0"/>
              <a:t>the project.”</a:t>
            </a:r>
          </a:p>
          <a:p>
            <a:pPr marL="0" indent="0" algn="ctr"/>
            <a:r>
              <a:rPr lang="en-US" sz="2000" dirty="0" smtClean="0"/>
              <a:t>NIH Grant Policy Statement I-44</a:t>
            </a:r>
          </a:p>
          <a:p>
            <a:pPr marL="0" indent="0" algn="ctr"/>
            <a:endParaRPr lang="en-US" sz="2000" dirty="0" smtClean="0"/>
          </a:p>
          <a:p>
            <a:pPr marL="0" indent="0" algn="ctr"/>
            <a:r>
              <a:rPr lang="en-US" sz="2000" dirty="0"/>
              <a:t>“The maximum amount NIH will award for the support of a </a:t>
            </a:r>
            <a:r>
              <a:rPr lang="en-US" sz="2000" dirty="0" smtClean="0"/>
              <a:t>graduate student </a:t>
            </a:r>
            <a:r>
              <a:rPr lang="en-US" sz="2000" dirty="0"/>
              <a:t>on a research grant or </a:t>
            </a:r>
            <a:r>
              <a:rPr lang="en-US" sz="2000" dirty="0" smtClean="0"/>
              <a:t>a cooperative </a:t>
            </a:r>
            <a:r>
              <a:rPr lang="en-US" sz="2000" dirty="0"/>
              <a:t>agreement is tied to the National Research Service Award (NRSA) zero-level stipend </a:t>
            </a:r>
            <a:r>
              <a:rPr lang="en-US" sz="2000" dirty="0" smtClean="0"/>
              <a:t>in effect </a:t>
            </a:r>
            <a:r>
              <a:rPr lang="en-US" sz="2000" dirty="0"/>
              <a:t>at the time the grant award is issued on the Federal award date</a:t>
            </a:r>
            <a:r>
              <a:rPr lang="en-US" sz="2000" dirty="0" smtClean="0"/>
              <a:t>.”</a:t>
            </a:r>
          </a:p>
          <a:p>
            <a:pPr marL="0" indent="0" algn="ctr"/>
            <a:r>
              <a:rPr lang="en-US" sz="2000" dirty="0" smtClean="0"/>
              <a:t>NIH Grant Policy Statement I-57</a:t>
            </a:r>
            <a:endParaRPr lang="en-US" sz="2000" dirty="0"/>
          </a:p>
          <a:p>
            <a:pPr marL="0" indent="0" algn="ctr"/>
            <a:endParaRPr lang="en-US" sz="2000" dirty="0" smtClean="0"/>
          </a:p>
        </p:txBody>
      </p:sp>
    </p:spTree>
    <p:extLst>
      <p:ext uri="{BB962C8B-B14F-4D97-AF65-F5344CB8AC3E}">
        <p14:creationId xmlns:p14="http://schemas.microsoft.com/office/powerpoint/2010/main" val="1513710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Graduate and Undergraduate Students</a:t>
            </a:r>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24</a:t>
            </a:fld>
            <a:r>
              <a:rPr lang="en-US" altLang="en-US" smtClean="0"/>
              <a:t> </a:t>
            </a:r>
            <a:endParaRPr lang="en-US" altLang="en-US"/>
          </a:p>
        </p:txBody>
      </p:sp>
      <p:sp>
        <p:nvSpPr>
          <p:cNvPr id="5" name="Content Placeholder 2"/>
          <p:cNvSpPr>
            <a:spLocks noGrp="1"/>
          </p:cNvSpPr>
          <p:nvPr>
            <p:ph idx="1"/>
          </p:nvPr>
        </p:nvSpPr>
        <p:spPr>
          <a:xfrm>
            <a:off x="304800" y="1219201"/>
            <a:ext cx="8415337" cy="4800600"/>
          </a:xfrm>
        </p:spPr>
        <p:txBody>
          <a:bodyPr/>
          <a:lstStyle/>
          <a:p>
            <a:pPr marL="0" indent="0" algn="ctr"/>
            <a:r>
              <a:rPr lang="en-US" sz="2000" b="1" dirty="0" smtClean="0"/>
              <a:t>Graduate and Undergraduate Students…</a:t>
            </a:r>
          </a:p>
          <a:p>
            <a:pPr marL="0" indent="0" algn="ctr"/>
            <a:endParaRPr lang="en-US" sz="2000" b="1" dirty="0"/>
          </a:p>
          <a:p>
            <a:pPr marL="342900" indent="-342900">
              <a:buFont typeface="Arial" panose="020B0604020202020204" pitchFamily="34" charset="0"/>
              <a:buChar char="•"/>
            </a:pPr>
            <a:r>
              <a:rPr lang="en-US" sz="2000" dirty="0" smtClean="0"/>
              <a:t>Are non-key personnel and thus their </a:t>
            </a:r>
            <a:r>
              <a:rPr lang="en-US" sz="2000" dirty="0" err="1" smtClean="0"/>
              <a:t>biosketches</a:t>
            </a:r>
            <a:r>
              <a:rPr lang="en-US" sz="2000" dirty="0" smtClean="0"/>
              <a:t> may not be included in applications.</a:t>
            </a:r>
          </a:p>
          <a:p>
            <a:pPr marL="342900" indent="-342900">
              <a:buFont typeface="Arial" panose="020B0604020202020204" pitchFamily="34" charset="0"/>
              <a:buChar char="•"/>
            </a:pPr>
            <a:r>
              <a:rPr lang="en-US" sz="2000" dirty="0" smtClean="0"/>
              <a:t>Must have ERA Commons user IDs provided in progress reports and their profiles must be up-to-date.</a:t>
            </a:r>
          </a:p>
          <a:p>
            <a:pPr marL="342900" indent="-342900">
              <a:buFont typeface="Arial" panose="020B0604020202020204" pitchFamily="34" charset="0"/>
              <a:buChar char="•"/>
            </a:pPr>
            <a:r>
              <a:rPr lang="en-US" sz="2000" dirty="0" smtClean="0"/>
              <a:t>May not be compensated in excess of the zero-level stipend level of Post-Docs in F30 grants.</a:t>
            </a:r>
          </a:p>
          <a:p>
            <a:pPr marL="342900" indent="-342900">
              <a:buFont typeface="Arial" panose="020B0604020202020204" pitchFamily="34" charset="0"/>
              <a:buChar char="•"/>
            </a:pPr>
            <a:endParaRPr lang="en-US" sz="2000" dirty="0"/>
          </a:p>
          <a:p>
            <a:pPr marL="0" indent="0"/>
            <a:r>
              <a:rPr lang="en-US" sz="2000" dirty="0" smtClean="0"/>
              <a:t>The stipend levels for F30 grants are presently available at the following link: </a:t>
            </a:r>
            <a:r>
              <a:rPr lang="en-US" sz="2000" dirty="0" smtClean="0">
                <a:hlinkClick r:id="rId2"/>
              </a:rPr>
              <a:t>https</a:t>
            </a:r>
            <a:r>
              <a:rPr lang="en-US" sz="2000" dirty="0">
                <a:hlinkClick r:id="rId2"/>
              </a:rPr>
              <a:t>://</a:t>
            </a:r>
            <a:r>
              <a:rPr lang="en-US" sz="2000" dirty="0" smtClean="0">
                <a:hlinkClick r:id="rId2"/>
              </a:rPr>
              <a:t>grants.nih.gov/grants/guide/notice-files/NOT-OD-17-003.html</a:t>
            </a:r>
            <a:endParaRPr lang="en-US" sz="2000" dirty="0" smtClean="0"/>
          </a:p>
          <a:p>
            <a:pPr marL="0" indent="0"/>
            <a:endParaRPr lang="en-US" sz="2000" dirty="0" smtClean="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smtClean="0"/>
          </a:p>
          <a:p>
            <a:pPr marL="342900" indent="-342900" algn="ctr">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38911313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Technicians</a:t>
            </a:r>
            <a:endParaRPr lang="en-US" dirty="0"/>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25</a:t>
            </a:fld>
            <a:r>
              <a:rPr lang="en-US" altLang="en-US" smtClean="0"/>
              <a:t> </a:t>
            </a:r>
            <a:endParaRPr lang="en-US" altLang="en-US"/>
          </a:p>
        </p:txBody>
      </p:sp>
      <p:sp>
        <p:nvSpPr>
          <p:cNvPr id="5" name="Content Placeholder 2"/>
          <p:cNvSpPr>
            <a:spLocks noGrp="1"/>
          </p:cNvSpPr>
          <p:nvPr>
            <p:ph idx="1"/>
          </p:nvPr>
        </p:nvSpPr>
        <p:spPr>
          <a:xfrm>
            <a:off x="304800" y="1219201"/>
            <a:ext cx="8415337" cy="4800600"/>
          </a:xfrm>
        </p:spPr>
        <p:txBody>
          <a:bodyPr/>
          <a:lstStyle/>
          <a:p>
            <a:pPr marL="0" indent="0" algn="ctr"/>
            <a:r>
              <a:rPr lang="en-US" sz="2400" dirty="0" smtClean="0"/>
              <a:t>Technicians only appear in one place in the Grants Policy Statement, stating that they are an allowable cost in a Career Development Award.</a:t>
            </a:r>
          </a:p>
          <a:p>
            <a:pPr marL="0" indent="0" algn="ctr"/>
            <a:endParaRPr lang="en-US" sz="2400" dirty="0"/>
          </a:p>
          <a:p>
            <a:pPr marL="0" indent="0" algn="ctr"/>
            <a:r>
              <a:rPr lang="en-US" sz="2400" dirty="0"/>
              <a:t>“Salary support for research technicians or study coordinators for clinical studies are generally </a:t>
            </a:r>
            <a:r>
              <a:rPr lang="en-US" sz="2400" dirty="0" smtClean="0"/>
              <a:t>allowable but </a:t>
            </a:r>
            <a:r>
              <a:rPr lang="en-US" sz="2400" dirty="0"/>
              <a:t>are budgeted as part of the Research Development Support Costs described below</a:t>
            </a:r>
            <a:r>
              <a:rPr lang="en-US" sz="2400" dirty="0" smtClean="0"/>
              <a:t>.”</a:t>
            </a:r>
          </a:p>
          <a:p>
            <a:pPr marL="0" indent="0" algn="ctr"/>
            <a:r>
              <a:rPr lang="en-US" sz="2400" dirty="0" smtClean="0"/>
              <a:t>NIH Grants Policy Statement IIB-95</a:t>
            </a:r>
          </a:p>
          <a:p>
            <a:pPr marL="0" indent="0" algn="ctr"/>
            <a:endParaRPr lang="en-US" sz="2400" dirty="0"/>
          </a:p>
          <a:p>
            <a:pPr marL="0" indent="0" algn="ctr"/>
            <a:r>
              <a:rPr lang="en-US" sz="2400" dirty="0" smtClean="0"/>
              <a:t>Essentially, Technicians are generic non-key personnel. Follow guidelines accordingly.</a:t>
            </a:r>
          </a:p>
        </p:txBody>
      </p:sp>
    </p:spTree>
    <p:extLst>
      <p:ext uri="{BB962C8B-B14F-4D97-AF65-F5344CB8AC3E}">
        <p14:creationId xmlns:p14="http://schemas.microsoft.com/office/powerpoint/2010/main" val="32023317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26</a:t>
            </a:fld>
            <a:r>
              <a:rPr lang="en-US" altLang="en-US" smtClean="0"/>
              <a:t> </a:t>
            </a:r>
            <a:endParaRPr lang="en-US" altLang="en-US"/>
          </a:p>
        </p:txBody>
      </p:sp>
      <p:sp>
        <p:nvSpPr>
          <p:cNvPr id="5" name="Content Placeholder 2"/>
          <p:cNvSpPr>
            <a:spLocks noGrp="1"/>
          </p:cNvSpPr>
          <p:nvPr>
            <p:ph idx="1"/>
          </p:nvPr>
        </p:nvSpPr>
        <p:spPr>
          <a:xfrm>
            <a:off x="304800" y="1219201"/>
            <a:ext cx="8415337" cy="4800600"/>
          </a:xfrm>
        </p:spPr>
        <p:txBody>
          <a:bodyPr/>
          <a:lstStyle/>
          <a:p>
            <a:pPr marL="0" indent="0" algn="ctr"/>
            <a:endParaRPr lang="en-US" sz="4000" dirty="0" smtClean="0"/>
          </a:p>
          <a:p>
            <a:pPr marL="0" indent="0" algn="ctr"/>
            <a:endParaRPr lang="en-US" sz="4000" dirty="0" smtClean="0"/>
          </a:p>
          <a:p>
            <a:pPr marL="0" indent="0" algn="ctr"/>
            <a:endParaRPr lang="en-US" sz="4000" dirty="0"/>
          </a:p>
          <a:p>
            <a:pPr marL="0" indent="0" algn="ctr"/>
            <a:r>
              <a:rPr lang="en-US" sz="4000" b="1" dirty="0" smtClean="0"/>
              <a:t>QUIZ</a:t>
            </a:r>
          </a:p>
        </p:txBody>
      </p:sp>
    </p:spTree>
    <p:extLst>
      <p:ext uri="{BB962C8B-B14F-4D97-AF65-F5344CB8AC3E}">
        <p14:creationId xmlns:p14="http://schemas.microsoft.com/office/powerpoint/2010/main" val="30036256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27</a:t>
            </a:fld>
            <a:r>
              <a:rPr lang="en-US" altLang="en-US" smtClean="0"/>
              <a:t> </a:t>
            </a:r>
            <a:endParaRPr lang="en-US" altLang="en-US"/>
          </a:p>
        </p:txBody>
      </p:sp>
      <p:sp>
        <p:nvSpPr>
          <p:cNvPr id="5" name="Content Placeholder 2"/>
          <p:cNvSpPr>
            <a:spLocks noGrp="1"/>
          </p:cNvSpPr>
          <p:nvPr>
            <p:ph idx="1"/>
          </p:nvPr>
        </p:nvSpPr>
        <p:spPr>
          <a:xfrm>
            <a:off x="304800" y="1219201"/>
            <a:ext cx="8415337" cy="4800600"/>
          </a:xfrm>
        </p:spPr>
        <p:txBody>
          <a:bodyPr/>
          <a:lstStyle/>
          <a:p>
            <a:pPr marL="0" indent="0" algn="ctr"/>
            <a:r>
              <a:rPr lang="en-US" sz="2400" dirty="0" smtClean="0"/>
              <a:t>You have a subcontract PI who is one of the two PIs in a Multi-PD/PI application. What is the proper role for this person?</a:t>
            </a:r>
          </a:p>
          <a:p>
            <a:pPr marL="0" indent="0" algn="ctr"/>
            <a:endParaRPr lang="en-US" sz="2400" dirty="0"/>
          </a:p>
          <a:p>
            <a:pPr marL="2742247" lvl="8" indent="-457200">
              <a:buFont typeface="+mj-lt"/>
              <a:buAutoNum type="alphaUcPeriod"/>
            </a:pPr>
            <a:r>
              <a:rPr lang="en-US" sz="2400" dirty="0" smtClean="0"/>
              <a:t>PD/PI</a:t>
            </a:r>
          </a:p>
          <a:p>
            <a:pPr marL="2742247" lvl="8" indent="-457200">
              <a:buFont typeface="+mj-lt"/>
              <a:buAutoNum type="alphaUcPeriod"/>
            </a:pPr>
            <a:r>
              <a:rPr lang="en-US" sz="2400" dirty="0" smtClean="0"/>
              <a:t>Co-PD/PI</a:t>
            </a:r>
          </a:p>
          <a:p>
            <a:pPr marL="2742247" lvl="8" indent="-457200">
              <a:buFont typeface="+mj-lt"/>
              <a:buAutoNum type="alphaUcPeriod"/>
            </a:pPr>
            <a:r>
              <a:rPr lang="en-US" sz="2400" dirty="0" smtClean="0"/>
              <a:t>Multi-PD/PI</a:t>
            </a:r>
          </a:p>
          <a:p>
            <a:pPr marL="2742247" lvl="8" indent="-457200">
              <a:buFont typeface="+mj-lt"/>
              <a:buAutoNum type="alphaUcPeriod"/>
            </a:pPr>
            <a:r>
              <a:rPr lang="en-US" sz="2400" dirty="0" err="1" smtClean="0"/>
              <a:t>Subaward</a:t>
            </a:r>
            <a:r>
              <a:rPr lang="en-US" sz="2400" dirty="0" smtClean="0"/>
              <a:t> PI</a:t>
            </a:r>
          </a:p>
          <a:p>
            <a:pPr marL="2742247" lvl="8" indent="-457200">
              <a:buFont typeface="+mj-lt"/>
              <a:buAutoNum type="alphaUcPeriod"/>
            </a:pPr>
            <a:r>
              <a:rPr lang="en-US" sz="2400" dirty="0" smtClean="0"/>
              <a:t>None of the above</a:t>
            </a:r>
          </a:p>
          <a:p>
            <a:pPr marL="2742247" lvl="8" indent="-457200">
              <a:buFont typeface="+mj-lt"/>
              <a:buAutoNum type="alphaUcPeriod"/>
            </a:pPr>
            <a:r>
              <a:rPr lang="en-US" sz="2400" dirty="0" smtClean="0"/>
              <a:t>This is not allowed</a:t>
            </a:r>
          </a:p>
        </p:txBody>
      </p:sp>
      <p:sp>
        <p:nvSpPr>
          <p:cNvPr id="6" name="Right Arrow 5"/>
          <p:cNvSpPr/>
          <p:nvPr/>
        </p:nvSpPr>
        <p:spPr>
          <a:xfrm>
            <a:off x="1905000" y="2667000"/>
            <a:ext cx="533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3366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28</a:t>
            </a:fld>
            <a:r>
              <a:rPr lang="en-US" altLang="en-US" smtClean="0"/>
              <a:t> </a:t>
            </a:r>
            <a:endParaRPr lang="en-US" altLang="en-US"/>
          </a:p>
        </p:txBody>
      </p:sp>
      <p:sp>
        <p:nvSpPr>
          <p:cNvPr id="5" name="Content Placeholder 2"/>
          <p:cNvSpPr>
            <a:spLocks noGrp="1"/>
          </p:cNvSpPr>
          <p:nvPr>
            <p:ph idx="1"/>
          </p:nvPr>
        </p:nvSpPr>
        <p:spPr>
          <a:xfrm>
            <a:off x="304800" y="1219201"/>
            <a:ext cx="8415337" cy="4800600"/>
          </a:xfrm>
        </p:spPr>
        <p:txBody>
          <a:bodyPr/>
          <a:lstStyle/>
          <a:p>
            <a:pPr marL="0" indent="0" algn="ctr"/>
            <a:r>
              <a:rPr lang="en-US" sz="2400" dirty="0" smtClean="0"/>
              <a:t>A member of your faculty is significantly contributing to the scientific development of the project, their name will appear on published papers, and they are being compensated. Which of the following is the most appropriate role?</a:t>
            </a:r>
          </a:p>
          <a:p>
            <a:pPr marL="0" indent="0" algn="ctr"/>
            <a:endParaRPr lang="en-US" sz="2400" dirty="0"/>
          </a:p>
          <a:p>
            <a:pPr marL="2742247" lvl="8" indent="-457200">
              <a:buFont typeface="+mj-lt"/>
              <a:buAutoNum type="alphaUcPeriod"/>
            </a:pPr>
            <a:r>
              <a:rPr lang="en-US" sz="2400" dirty="0" smtClean="0"/>
              <a:t>Contractor (Key Personnel)</a:t>
            </a:r>
          </a:p>
          <a:p>
            <a:pPr marL="2742247" lvl="8" indent="-457200">
              <a:buFont typeface="+mj-lt"/>
              <a:buAutoNum type="alphaUcPeriod"/>
            </a:pPr>
            <a:r>
              <a:rPr lang="en-US" sz="2400" dirty="0" smtClean="0"/>
              <a:t>Other Significant Contributor</a:t>
            </a:r>
          </a:p>
          <a:p>
            <a:pPr marL="2742247" lvl="8" indent="-457200">
              <a:buFont typeface="+mj-lt"/>
              <a:buAutoNum type="alphaUcPeriod"/>
            </a:pPr>
            <a:r>
              <a:rPr lang="en-US" sz="2400" dirty="0" smtClean="0"/>
              <a:t>Post-Doc</a:t>
            </a:r>
          </a:p>
          <a:p>
            <a:pPr marL="2742247" lvl="8" indent="-457200">
              <a:buFont typeface="+mj-lt"/>
              <a:buAutoNum type="alphaUcPeriod"/>
            </a:pPr>
            <a:r>
              <a:rPr lang="en-US" sz="2400" dirty="0" smtClean="0"/>
              <a:t>Co-Investigator</a:t>
            </a:r>
          </a:p>
          <a:p>
            <a:pPr marL="2742247" lvl="8" indent="-457200">
              <a:buFont typeface="+mj-lt"/>
              <a:buAutoNum type="alphaUcPeriod"/>
            </a:pPr>
            <a:r>
              <a:rPr lang="en-US" sz="2400" dirty="0" smtClean="0"/>
              <a:t>None of the above</a:t>
            </a:r>
          </a:p>
          <a:p>
            <a:pPr marL="2742247" lvl="8" indent="-457200">
              <a:buFont typeface="+mj-lt"/>
              <a:buAutoNum type="alphaUcPeriod"/>
            </a:pPr>
            <a:r>
              <a:rPr lang="en-US" sz="2400" dirty="0" smtClean="0"/>
              <a:t>This is not allowed</a:t>
            </a:r>
          </a:p>
        </p:txBody>
      </p:sp>
      <p:sp>
        <p:nvSpPr>
          <p:cNvPr id="6" name="Right Arrow 5"/>
          <p:cNvSpPr/>
          <p:nvPr/>
        </p:nvSpPr>
        <p:spPr>
          <a:xfrm>
            <a:off x="1828800" y="4191000"/>
            <a:ext cx="533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7236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29</a:t>
            </a:fld>
            <a:r>
              <a:rPr lang="en-US" altLang="en-US" smtClean="0"/>
              <a:t> </a:t>
            </a:r>
            <a:endParaRPr lang="en-US" altLang="en-US"/>
          </a:p>
        </p:txBody>
      </p:sp>
      <p:sp>
        <p:nvSpPr>
          <p:cNvPr id="5" name="Content Placeholder 2"/>
          <p:cNvSpPr>
            <a:spLocks noGrp="1"/>
          </p:cNvSpPr>
          <p:nvPr>
            <p:ph idx="1"/>
          </p:nvPr>
        </p:nvSpPr>
        <p:spPr>
          <a:xfrm>
            <a:off x="304800" y="1219201"/>
            <a:ext cx="8415337" cy="4800600"/>
          </a:xfrm>
        </p:spPr>
        <p:txBody>
          <a:bodyPr/>
          <a:lstStyle/>
          <a:p>
            <a:pPr marL="0" indent="0" algn="ctr"/>
            <a:r>
              <a:rPr lang="en-US" sz="2400" dirty="0" smtClean="0"/>
              <a:t>A recent PhD graduate is working on the project, but the position will likely be filled with several different employees over the five-year life of the grant. Which of the following is the most appropriate role for this person?</a:t>
            </a:r>
          </a:p>
          <a:p>
            <a:pPr marL="0" indent="0" algn="ctr"/>
            <a:endParaRPr lang="en-US" sz="2400" dirty="0"/>
          </a:p>
          <a:p>
            <a:pPr marL="2742247" lvl="8" indent="-457200">
              <a:buFont typeface="+mj-lt"/>
              <a:buAutoNum type="alphaUcPeriod"/>
            </a:pPr>
            <a:r>
              <a:rPr lang="en-US" sz="2400" dirty="0" smtClean="0"/>
              <a:t>Co-PD/PI</a:t>
            </a:r>
          </a:p>
          <a:p>
            <a:pPr marL="2742247" lvl="8" indent="-457200">
              <a:buFont typeface="+mj-lt"/>
              <a:buAutoNum type="alphaUcPeriod"/>
            </a:pPr>
            <a:r>
              <a:rPr lang="en-US" sz="2400" dirty="0" smtClean="0"/>
              <a:t>Post-Doctoral Associate</a:t>
            </a:r>
          </a:p>
          <a:p>
            <a:pPr marL="2742247" lvl="8" indent="-457200">
              <a:buFont typeface="+mj-lt"/>
              <a:buAutoNum type="alphaUcPeriod"/>
            </a:pPr>
            <a:r>
              <a:rPr lang="en-US" sz="2400" dirty="0" smtClean="0"/>
              <a:t>Graduate Student</a:t>
            </a:r>
          </a:p>
          <a:p>
            <a:pPr marL="2742247" lvl="8" indent="-457200">
              <a:buFont typeface="+mj-lt"/>
              <a:buAutoNum type="alphaUcPeriod"/>
            </a:pPr>
            <a:r>
              <a:rPr lang="en-US" sz="2400" dirty="0" smtClean="0"/>
              <a:t>Research Fellow</a:t>
            </a:r>
          </a:p>
          <a:p>
            <a:pPr marL="2742247" lvl="8" indent="-457200">
              <a:buFont typeface="+mj-lt"/>
              <a:buAutoNum type="alphaUcPeriod"/>
            </a:pPr>
            <a:r>
              <a:rPr lang="en-US" sz="2400" dirty="0" smtClean="0"/>
              <a:t>None of the above</a:t>
            </a:r>
          </a:p>
          <a:p>
            <a:pPr marL="2742247" lvl="8" indent="-457200">
              <a:buFont typeface="+mj-lt"/>
              <a:buAutoNum type="alphaUcPeriod"/>
            </a:pPr>
            <a:r>
              <a:rPr lang="en-US" sz="2400" dirty="0" smtClean="0"/>
              <a:t>This is not allowed</a:t>
            </a:r>
          </a:p>
        </p:txBody>
      </p:sp>
      <p:sp>
        <p:nvSpPr>
          <p:cNvPr id="6" name="Right Arrow 5"/>
          <p:cNvSpPr/>
          <p:nvPr/>
        </p:nvSpPr>
        <p:spPr>
          <a:xfrm>
            <a:off x="1828800" y="3429001"/>
            <a:ext cx="533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1206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NIH Personnel – Primer</a:t>
            </a:r>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3</a:t>
            </a:fld>
            <a:r>
              <a:rPr lang="en-US" altLang="en-US" smtClean="0"/>
              <a:t> </a:t>
            </a:r>
            <a:endParaRPr lang="en-US" altLang="en-US"/>
          </a:p>
        </p:txBody>
      </p:sp>
      <p:sp>
        <p:nvSpPr>
          <p:cNvPr id="5" name="Content Placeholder 2"/>
          <p:cNvSpPr>
            <a:spLocks noGrp="1"/>
          </p:cNvSpPr>
          <p:nvPr>
            <p:ph idx="1"/>
          </p:nvPr>
        </p:nvSpPr>
        <p:spPr>
          <a:xfrm>
            <a:off x="304800" y="1219201"/>
            <a:ext cx="8415337" cy="4800600"/>
          </a:xfrm>
        </p:spPr>
        <p:txBody>
          <a:bodyPr/>
          <a:lstStyle/>
          <a:p>
            <a:pPr marL="0" indent="0" algn="ctr"/>
            <a:r>
              <a:rPr lang="en-US" sz="2400" dirty="0" smtClean="0"/>
              <a:t>NIH’s instructions are also not always entirely clear.</a:t>
            </a:r>
          </a:p>
          <a:p>
            <a:pPr marL="0" indent="0" algn="ctr"/>
            <a:endParaRPr lang="en-US" sz="2400" dirty="0"/>
          </a:p>
          <a:p>
            <a:pPr marL="0" indent="0" algn="ctr"/>
            <a:r>
              <a:rPr lang="en-US" sz="2400" dirty="0" smtClean="0"/>
              <a:t>Case-in-point:</a:t>
            </a:r>
          </a:p>
          <a:p>
            <a:pPr marL="0" indent="0" algn="ctr"/>
            <a:endParaRPr lang="en-US" sz="2400" dirty="0"/>
          </a:p>
          <a:p>
            <a:pPr marL="0" indent="0" algn="ctr"/>
            <a:r>
              <a:rPr lang="en-US" sz="2400" dirty="0" smtClean="0"/>
              <a:t>What roles </a:t>
            </a:r>
            <a:r>
              <a:rPr lang="en-US" sz="2400" i="1" dirty="0" smtClean="0"/>
              <a:t>must</a:t>
            </a:r>
            <a:r>
              <a:rPr lang="en-US" sz="2400" dirty="0" smtClean="0"/>
              <a:t> have ERA Commons usernames included in their profiles at the time of proposal submission?</a:t>
            </a:r>
          </a:p>
        </p:txBody>
      </p:sp>
    </p:spTree>
    <p:extLst>
      <p:ext uri="{BB962C8B-B14F-4D97-AF65-F5344CB8AC3E}">
        <p14:creationId xmlns:p14="http://schemas.microsoft.com/office/powerpoint/2010/main" val="27978814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30</a:t>
            </a:fld>
            <a:r>
              <a:rPr lang="en-US" altLang="en-US" smtClean="0"/>
              <a:t> </a:t>
            </a:r>
            <a:endParaRPr lang="en-US" altLang="en-US"/>
          </a:p>
        </p:txBody>
      </p:sp>
      <p:sp>
        <p:nvSpPr>
          <p:cNvPr id="5" name="Content Placeholder 2"/>
          <p:cNvSpPr>
            <a:spLocks noGrp="1"/>
          </p:cNvSpPr>
          <p:nvPr>
            <p:ph idx="1"/>
          </p:nvPr>
        </p:nvSpPr>
        <p:spPr>
          <a:xfrm>
            <a:off x="304800" y="1219201"/>
            <a:ext cx="8415337" cy="4800600"/>
          </a:xfrm>
        </p:spPr>
        <p:txBody>
          <a:bodyPr/>
          <a:lstStyle/>
          <a:p>
            <a:pPr marL="0" indent="0" algn="ctr"/>
            <a:r>
              <a:rPr lang="en-US" sz="2400" dirty="0" smtClean="0"/>
              <a:t>You have a consultant who is not a BMC employee but is being compensated off the grant who will be significantly contributing to the scientific development of the application and will appear on published papers. Which of the following is the most appropriate role for this person?</a:t>
            </a:r>
          </a:p>
          <a:p>
            <a:pPr marL="0" indent="0" algn="ctr"/>
            <a:endParaRPr lang="en-US" sz="2400" dirty="0"/>
          </a:p>
          <a:p>
            <a:pPr marL="2742247" lvl="8" indent="-457200">
              <a:buFont typeface="+mj-lt"/>
              <a:buAutoNum type="alphaUcPeriod"/>
            </a:pPr>
            <a:r>
              <a:rPr lang="en-US" sz="2400" dirty="0" smtClean="0"/>
              <a:t>External Consultant (Non-Key)</a:t>
            </a:r>
          </a:p>
          <a:p>
            <a:pPr marL="2742247" lvl="8" indent="-457200">
              <a:buFont typeface="+mj-lt"/>
              <a:buAutoNum type="alphaUcPeriod"/>
            </a:pPr>
            <a:r>
              <a:rPr lang="en-US" sz="2400" dirty="0" smtClean="0"/>
              <a:t>External Consultant (Key)</a:t>
            </a:r>
          </a:p>
          <a:p>
            <a:pPr marL="2742247" lvl="8" indent="-457200">
              <a:buFont typeface="+mj-lt"/>
              <a:buAutoNum type="alphaUcPeriod"/>
            </a:pPr>
            <a:r>
              <a:rPr lang="en-US" sz="2400" dirty="0" err="1" smtClean="0"/>
              <a:t>Subaward</a:t>
            </a:r>
            <a:r>
              <a:rPr lang="en-US" sz="2400" dirty="0" smtClean="0"/>
              <a:t> PI</a:t>
            </a:r>
          </a:p>
          <a:p>
            <a:pPr marL="2742247" lvl="8" indent="-457200">
              <a:buFont typeface="+mj-lt"/>
              <a:buAutoNum type="alphaUcPeriod"/>
            </a:pPr>
            <a:r>
              <a:rPr lang="en-US" sz="2400" dirty="0" smtClean="0"/>
              <a:t>Other Significant Contributor</a:t>
            </a:r>
          </a:p>
          <a:p>
            <a:pPr marL="2742247" lvl="8" indent="-457200">
              <a:buFont typeface="+mj-lt"/>
              <a:buAutoNum type="alphaUcPeriod"/>
            </a:pPr>
            <a:r>
              <a:rPr lang="en-US" sz="2400" dirty="0" smtClean="0"/>
              <a:t>None of the above</a:t>
            </a:r>
          </a:p>
          <a:p>
            <a:pPr marL="2742247" lvl="8" indent="-457200">
              <a:buFont typeface="+mj-lt"/>
              <a:buAutoNum type="alphaUcPeriod"/>
            </a:pPr>
            <a:r>
              <a:rPr lang="en-US" sz="2400" dirty="0" smtClean="0"/>
              <a:t>This is not allowed</a:t>
            </a:r>
          </a:p>
        </p:txBody>
      </p:sp>
      <p:sp>
        <p:nvSpPr>
          <p:cNvPr id="6" name="Right Arrow 5"/>
          <p:cNvSpPr/>
          <p:nvPr/>
        </p:nvSpPr>
        <p:spPr>
          <a:xfrm>
            <a:off x="1828800" y="4114800"/>
            <a:ext cx="533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3356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31</a:t>
            </a:fld>
            <a:r>
              <a:rPr lang="en-US" altLang="en-US" smtClean="0"/>
              <a:t> </a:t>
            </a:r>
            <a:endParaRPr lang="en-US" altLang="en-US"/>
          </a:p>
        </p:txBody>
      </p:sp>
      <p:sp>
        <p:nvSpPr>
          <p:cNvPr id="5" name="Content Placeholder 2"/>
          <p:cNvSpPr>
            <a:spLocks noGrp="1"/>
          </p:cNvSpPr>
          <p:nvPr>
            <p:ph idx="1"/>
          </p:nvPr>
        </p:nvSpPr>
        <p:spPr>
          <a:xfrm>
            <a:off x="304800" y="1219201"/>
            <a:ext cx="8415337" cy="4800600"/>
          </a:xfrm>
        </p:spPr>
        <p:txBody>
          <a:bodyPr/>
          <a:lstStyle/>
          <a:p>
            <a:pPr marL="0" indent="0" algn="ctr"/>
            <a:r>
              <a:rPr lang="en-US" sz="2400" dirty="0" smtClean="0"/>
              <a:t>A famous and well-regarded physician at BMC will be advising the PI on their work on the project but will not be paid off the grant. This is not a fellowship application. What is the most appropriate role for this person?</a:t>
            </a:r>
          </a:p>
          <a:p>
            <a:pPr marL="0" indent="0" algn="ctr"/>
            <a:endParaRPr lang="en-US" sz="2400" dirty="0"/>
          </a:p>
          <a:p>
            <a:pPr marL="2742247" lvl="8" indent="-457200">
              <a:buFont typeface="+mj-lt"/>
              <a:buAutoNum type="alphaUcPeriod"/>
            </a:pPr>
            <a:r>
              <a:rPr lang="en-US" sz="2400" dirty="0" smtClean="0"/>
              <a:t>Other Significant Contributor</a:t>
            </a:r>
          </a:p>
          <a:p>
            <a:pPr marL="2742247" lvl="8" indent="-457200">
              <a:buFont typeface="+mj-lt"/>
              <a:buAutoNum type="alphaUcPeriod"/>
            </a:pPr>
            <a:r>
              <a:rPr lang="en-US" sz="2400" dirty="0" smtClean="0"/>
              <a:t>Co-Investigator</a:t>
            </a:r>
          </a:p>
          <a:p>
            <a:pPr marL="2742247" lvl="8" indent="-457200">
              <a:buFont typeface="+mj-lt"/>
              <a:buAutoNum type="alphaUcPeriod"/>
            </a:pPr>
            <a:r>
              <a:rPr lang="en-US" sz="2400" dirty="0" smtClean="0"/>
              <a:t>Consultant</a:t>
            </a:r>
          </a:p>
          <a:p>
            <a:pPr marL="2742247" lvl="8" indent="-457200">
              <a:buFont typeface="+mj-lt"/>
              <a:buAutoNum type="alphaUcPeriod"/>
            </a:pPr>
            <a:r>
              <a:rPr lang="en-US" sz="2400" dirty="0" smtClean="0"/>
              <a:t>Mentor</a:t>
            </a:r>
          </a:p>
          <a:p>
            <a:pPr marL="2742247" lvl="8" indent="-457200">
              <a:buFont typeface="+mj-lt"/>
              <a:buAutoNum type="alphaUcPeriod"/>
            </a:pPr>
            <a:r>
              <a:rPr lang="en-US" sz="2400" dirty="0" smtClean="0"/>
              <a:t>None of the above</a:t>
            </a:r>
          </a:p>
          <a:p>
            <a:pPr marL="2742247" lvl="8" indent="-457200">
              <a:buFont typeface="+mj-lt"/>
              <a:buAutoNum type="alphaUcPeriod"/>
            </a:pPr>
            <a:r>
              <a:rPr lang="en-US" sz="2400" dirty="0" smtClean="0"/>
              <a:t>This is not allowed</a:t>
            </a:r>
          </a:p>
        </p:txBody>
      </p:sp>
      <p:sp>
        <p:nvSpPr>
          <p:cNvPr id="6" name="Right Arrow 5"/>
          <p:cNvSpPr/>
          <p:nvPr/>
        </p:nvSpPr>
        <p:spPr>
          <a:xfrm>
            <a:off x="1828800" y="3048000"/>
            <a:ext cx="533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8599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32</a:t>
            </a:fld>
            <a:r>
              <a:rPr lang="en-US" altLang="en-US" smtClean="0"/>
              <a:t> </a:t>
            </a:r>
            <a:endParaRPr lang="en-US" altLang="en-US"/>
          </a:p>
        </p:txBody>
      </p:sp>
      <p:sp>
        <p:nvSpPr>
          <p:cNvPr id="5" name="Content Placeholder 2"/>
          <p:cNvSpPr>
            <a:spLocks noGrp="1"/>
          </p:cNvSpPr>
          <p:nvPr>
            <p:ph idx="1"/>
          </p:nvPr>
        </p:nvSpPr>
        <p:spPr>
          <a:xfrm>
            <a:off x="304801" y="1143000"/>
            <a:ext cx="8415337" cy="4800600"/>
          </a:xfrm>
        </p:spPr>
        <p:txBody>
          <a:bodyPr/>
          <a:lstStyle/>
          <a:p>
            <a:pPr marL="0" indent="0" algn="ctr"/>
            <a:r>
              <a:rPr lang="en-US" sz="2400" dirty="0" smtClean="0"/>
              <a:t>An investigator at BMC will be significantly contributing to the scientific work in a project, will appear on published papers, and will be compensated, but their effort will fluctuate over the life of the grant, and may disappear entirely. What is the best way to address their role?</a:t>
            </a:r>
          </a:p>
          <a:p>
            <a:pPr marL="0" indent="0"/>
            <a:endParaRPr lang="en-US" sz="2400" dirty="0" smtClean="0"/>
          </a:p>
          <a:p>
            <a:pPr marL="874712" lvl="4" indent="-457200">
              <a:buFont typeface="+mj-lt"/>
              <a:buAutoNum type="alphaUcPeriod"/>
            </a:pPr>
            <a:r>
              <a:rPr lang="en-US" sz="2400" dirty="0" smtClean="0"/>
              <a:t>Co-Investigator, Non-Key Personnel, include </a:t>
            </a:r>
            <a:r>
              <a:rPr lang="en-US" sz="2400" dirty="0" err="1" smtClean="0"/>
              <a:t>biosketch</a:t>
            </a:r>
            <a:endParaRPr lang="en-US" sz="2400" dirty="0" smtClean="0"/>
          </a:p>
          <a:p>
            <a:pPr marL="874712" lvl="4" indent="-457200">
              <a:buFont typeface="+mj-lt"/>
              <a:buAutoNum type="alphaUcPeriod"/>
            </a:pPr>
            <a:r>
              <a:rPr lang="en-US" sz="2400" dirty="0" smtClean="0"/>
              <a:t>Investigator, Non-Key Personnel, no </a:t>
            </a:r>
            <a:r>
              <a:rPr lang="en-US" sz="2400" dirty="0" err="1" smtClean="0"/>
              <a:t>biosketch</a:t>
            </a:r>
            <a:endParaRPr lang="en-US" sz="2400" dirty="0" smtClean="0"/>
          </a:p>
          <a:p>
            <a:pPr marL="874712" lvl="4" indent="-457200">
              <a:buFont typeface="+mj-lt"/>
              <a:buAutoNum type="alphaUcPeriod"/>
            </a:pPr>
            <a:r>
              <a:rPr lang="en-US" sz="2400" dirty="0" smtClean="0"/>
              <a:t>Co-Investigator, Key Personnel, include </a:t>
            </a:r>
            <a:r>
              <a:rPr lang="en-US" sz="2400" dirty="0" err="1" smtClean="0"/>
              <a:t>biosketch</a:t>
            </a:r>
            <a:r>
              <a:rPr lang="en-US" sz="2400" dirty="0" smtClean="0"/>
              <a:t>, make your best guess and justify effort changes in the RPPRs.</a:t>
            </a:r>
          </a:p>
          <a:p>
            <a:pPr marL="874712" lvl="4" indent="-457200">
              <a:buFont typeface="+mj-lt"/>
              <a:buAutoNum type="alphaUcPeriod"/>
            </a:pPr>
            <a:r>
              <a:rPr lang="en-US" sz="2400" dirty="0" smtClean="0"/>
              <a:t>Collaborator, Non-Key Personnel, include </a:t>
            </a:r>
            <a:r>
              <a:rPr lang="en-US" sz="2400" dirty="0" err="1" smtClean="0"/>
              <a:t>biosketch</a:t>
            </a:r>
            <a:endParaRPr lang="en-US" sz="2400" dirty="0" smtClean="0"/>
          </a:p>
          <a:p>
            <a:pPr marL="874712" lvl="4" indent="-457200">
              <a:buFont typeface="+mj-lt"/>
              <a:buAutoNum type="alphaUcPeriod"/>
            </a:pPr>
            <a:r>
              <a:rPr lang="en-US" sz="2400" dirty="0" smtClean="0"/>
              <a:t>None of the above</a:t>
            </a:r>
          </a:p>
          <a:p>
            <a:pPr marL="874712" lvl="4" indent="-457200">
              <a:buFont typeface="+mj-lt"/>
              <a:buAutoNum type="alphaUcPeriod"/>
            </a:pPr>
            <a:r>
              <a:rPr lang="en-US" sz="2400" dirty="0" smtClean="0"/>
              <a:t>This is not allowed</a:t>
            </a:r>
          </a:p>
        </p:txBody>
      </p:sp>
      <p:sp>
        <p:nvSpPr>
          <p:cNvPr id="6" name="Right Arrow 5"/>
          <p:cNvSpPr/>
          <p:nvPr/>
        </p:nvSpPr>
        <p:spPr>
          <a:xfrm>
            <a:off x="93663" y="4114800"/>
            <a:ext cx="533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93663" y="3733800"/>
            <a:ext cx="533400" cy="3810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2518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a:t>
            </a:r>
            <a:endParaRPr lang="en-US" dirty="0"/>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33</a:t>
            </a:fld>
            <a:r>
              <a:rPr lang="en-US" altLang="en-US" smtClean="0"/>
              <a:t> </a:t>
            </a:r>
            <a:endParaRPr lang="en-US" altLang="en-US"/>
          </a:p>
        </p:txBody>
      </p:sp>
      <p:sp>
        <p:nvSpPr>
          <p:cNvPr id="5" name="Content Placeholder 2"/>
          <p:cNvSpPr>
            <a:spLocks noGrp="1"/>
          </p:cNvSpPr>
          <p:nvPr>
            <p:ph idx="1"/>
          </p:nvPr>
        </p:nvSpPr>
        <p:spPr>
          <a:xfrm>
            <a:off x="304800" y="1219201"/>
            <a:ext cx="8415337" cy="4800600"/>
          </a:xfrm>
        </p:spPr>
        <p:txBody>
          <a:bodyPr/>
          <a:lstStyle/>
          <a:p>
            <a:pPr marL="0" indent="0" algn="ctr"/>
            <a:r>
              <a:rPr lang="en-US" sz="2400" dirty="0" smtClean="0"/>
              <a:t>An employee on the grant will not be significantly contributing to the scientific development of the project. They have a significant career background and their work will not be geared around career development. They are a paid employee of Boston Medical Center. What is the best role to assign this person?</a:t>
            </a:r>
          </a:p>
          <a:p>
            <a:pPr marL="0" indent="0" algn="ctr"/>
            <a:endParaRPr lang="en-US" sz="2400" dirty="0"/>
          </a:p>
          <a:p>
            <a:pPr marL="2742247" lvl="8" indent="-457200">
              <a:buFont typeface="+mj-lt"/>
              <a:buAutoNum type="alphaUcPeriod"/>
            </a:pPr>
            <a:r>
              <a:rPr lang="en-US" sz="2400" dirty="0" smtClean="0"/>
              <a:t>Co-Investigator</a:t>
            </a:r>
          </a:p>
          <a:p>
            <a:pPr marL="2742247" lvl="8" indent="-457200">
              <a:buFont typeface="+mj-lt"/>
              <a:buAutoNum type="alphaUcPeriod"/>
            </a:pPr>
            <a:r>
              <a:rPr lang="en-US" sz="2400" dirty="0" smtClean="0"/>
              <a:t>Other Significant Contributor</a:t>
            </a:r>
          </a:p>
          <a:p>
            <a:pPr marL="2742247" lvl="8" indent="-457200">
              <a:buFont typeface="+mj-lt"/>
              <a:buAutoNum type="alphaUcPeriod"/>
            </a:pPr>
            <a:r>
              <a:rPr lang="en-US" sz="2400" dirty="0" smtClean="0"/>
              <a:t>Post-Doctoral</a:t>
            </a:r>
          </a:p>
          <a:p>
            <a:pPr marL="2742247" lvl="8" indent="-457200">
              <a:buFont typeface="+mj-lt"/>
              <a:buAutoNum type="alphaUcPeriod"/>
            </a:pPr>
            <a:r>
              <a:rPr lang="en-US" sz="2400" dirty="0" smtClean="0"/>
              <a:t>Consultant</a:t>
            </a:r>
          </a:p>
          <a:p>
            <a:pPr marL="2742247" lvl="8" indent="-457200">
              <a:buFont typeface="+mj-lt"/>
              <a:buAutoNum type="alphaUcPeriod"/>
            </a:pPr>
            <a:r>
              <a:rPr lang="en-US" sz="2400" dirty="0" smtClean="0"/>
              <a:t>None of the above</a:t>
            </a:r>
          </a:p>
          <a:p>
            <a:pPr marL="2742247" lvl="8" indent="-457200">
              <a:buFont typeface="+mj-lt"/>
              <a:buAutoNum type="alphaUcPeriod"/>
            </a:pPr>
            <a:r>
              <a:rPr lang="en-US" sz="2400" dirty="0" smtClean="0"/>
              <a:t>This is not allowed</a:t>
            </a:r>
          </a:p>
        </p:txBody>
      </p:sp>
      <p:sp>
        <p:nvSpPr>
          <p:cNvPr id="6" name="Right Arrow 5"/>
          <p:cNvSpPr/>
          <p:nvPr/>
        </p:nvSpPr>
        <p:spPr>
          <a:xfrm>
            <a:off x="1905000" y="5257800"/>
            <a:ext cx="533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241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a:t>
            </a:r>
            <a:endParaRPr lang="en-US" dirty="0"/>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34</a:t>
            </a:fld>
            <a:r>
              <a:rPr lang="en-US" altLang="en-US" smtClean="0"/>
              <a:t> </a:t>
            </a:r>
            <a:endParaRPr lang="en-US" altLang="en-US"/>
          </a:p>
        </p:txBody>
      </p:sp>
      <p:sp>
        <p:nvSpPr>
          <p:cNvPr id="5" name="Content Placeholder 2"/>
          <p:cNvSpPr>
            <a:spLocks noGrp="1"/>
          </p:cNvSpPr>
          <p:nvPr>
            <p:ph idx="1"/>
          </p:nvPr>
        </p:nvSpPr>
        <p:spPr>
          <a:xfrm>
            <a:off x="304800" y="1219201"/>
            <a:ext cx="8415337" cy="4800600"/>
          </a:xfrm>
        </p:spPr>
        <p:txBody>
          <a:bodyPr/>
          <a:lstStyle/>
          <a:p>
            <a:pPr marL="0" indent="0" algn="ctr"/>
            <a:r>
              <a:rPr lang="en-US" sz="2400" dirty="0" smtClean="0"/>
              <a:t>The PI’s acquaintance at another hospital will be compensated for running a series of tests on samples collected from subjects at BMC. Their work will be integral to the project but their name will not appear on any published papers. What is the best role for this individual?</a:t>
            </a:r>
          </a:p>
          <a:p>
            <a:pPr marL="0" indent="0" algn="ctr"/>
            <a:endParaRPr lang="en-US" sz="2400" dirty="0"/>
          </a:p>
          <a:p>
            <a:pPr marL="2742247" lvl="8" indent="-457200">
              <a:buFont typeface="+mj-lt"/>
              <a:buAutoNum type="alphaUcPeriod"/>
            </a:pPr>
            <a:r>
              <a:rPr lang="en-US" sz="2400" dirty="0" smtClean="0"/>
              <a:t>External Consultant (Non-Key)</a:t>
            </a:r>
          </a:p>
          <a:p>
            <a:pPr marL="2742247" lvl="8" indent="-457200">
              <a:buFont typeface="+mj-lt"/>
              <a:buAutoNum type="alphaUcPeriod"/>
            </a:pPr>
            <a:r>
              <a:rPr lang="en-US" sz="2400" dirty="0" smtClean="0"/>
              <a:t>Other Significant Contributor</a:t>
            </a:r>
          </a:p>
          <a:p>
            <a:pPr marL="2742247" lvl="8" indent="-457200">
              <a:buFont typeface="+mj-lt"/>
              <a:buAutoNum type="alphaUcPeriod"/>
            </a:pPr>
            <a:r>
              <a:rPr lang="en-US" sz="2400" dirty="0" err="1" smtClean="0"/>
              <a:t>Subaward</a:t>
            </a:r>
            <a:r>
              <a:rPr lang="en-US" sz="2400" dirty="0" smtClean="0"/>
              <a:t> PI</a:t>
            </a:r>
          </a:p>
          <a:p>
            <a:pPr marL="2742247" lvl="8" indent="-457200">
              <a:buFont typeface="+mj-lt"/>
              <a:buAutoNum type="alphaUcPeriod"/>
            </a:pPr>
            <a:r>
              <a:rPr lang="en-US" sz="2400" dirty="0" smtClean="0"/>
              <a:t>External Consultant (Key)</a:t>
            </a:r>
          </a:p>
          <a:p>
            <a:pPr marL="2742247" lvl="8" indent="-457200">
              <a:buFont typeface="+mj-lt"/>
              <a:buAutoNum type="alphaUcPeriod"/>
            </a:pPr>
            <a:r>
              <a:rPr lang="en-US" sz="2400" dirty="0" smtClean="0"/>
              <a:t>None of the above</a:t>
            </a:r>
          </a:p>
          <a:p>
            <a:pPr marL="2742247" lvl="8" indent="-457200">
              <a:buFont typeface="+mj-lt"/>
              <a:buAutoNum type="alphaUcPeriod"/>
            </a:pPr>
            <a:r>
              <a:rPr lang="en-US" sz="2400" dirty="0" smtClean="0"/>
              <a:t>This is not allowed</a:t>
            </a:r>
          </a:p>
        </p:txBody>
      </p:sp>
      <p:sp>
        <p:nvSpPr>
          <p:cNvPr id="6" name="Right Arrow 5"/>
          <p:cNvSpPr/>
          <p:nvPr/>
        </p:nvSpPr>
        <p:spPr>
          <a:xfrm>
            <a:off x="1905000" y="4495800"/>
            <a:ext cx="533400" cy="3810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1905000" y="3460749"/>
            <a:ext cx="533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343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35</a:t>
            </a:fld>
            <a:r>
              <a:rPr lang="en-US" altLang="en-US" smtClean="0"/>
              <a:t> </a:t>
            </a:r>
            <a:endParaRPr lang="en-US" altLang="en-US"/>
          </a:p>
        </p:txBody>
      </p:sp>
      <p:sp>
        <p:nvSpPr>
          <p:cNvPr id="5" name="Content Placeholder 2"/>
          <p:cNvSpPr>
            <a:spLocks noGrp="1"/>
          </p:cNvSpPr>
          <p:nvPr>
            <p:ph idx="1"/>
          </p:nvPr>
        </p:nvSpPr>
        <p:spPr>
          <a:xfrm>
            <a:off x="304800" y="1219201"/>
            <a:ext cx="8415337" cy="4800600"/>
          </a:xfrm>
        </p:spPr>
        <p:txBody>
          <a:bodyPr/>
          <a:lstStyle/>
          <a:p>
            <a:pPr marL="0" indent="0" algn="ctr"/>
            <a:endParaRPr lang="en-US" sz="3600" dirty="0"/>
          </a:p>
          <a:p>
            <a:pPr marL="0" indent="0" algn="ctr"/>
            <a:r>
              <a:rPr lang="en-US" sz="3600" dirty="0" smtClean="0"/>
              <a:t>Questions?</a:t>
            </a:r>
          </a:p>
          <a:p>
            <a:pPr marL="0" indent="0" algn="ctr"/>
            <a:endParaRPr lang="en-US" sz="3600" dirty="0" smtClean="0"/>
          </a:p>
          <a:p>
            <a:pPr marL="0" indent="0" algn="ctr"/>
            <a:r>
              <a:rPr lang="en-US" sz="3600" dirty="0" smtClean="0"/>
              <a:t>Comments?</a:t>
            </a:r>
            <a:endParaRPr lang="en-US" sz="3600" dirty="0"/>
          </a:p>
        </p:txBody>
      </p:sp>
    </p:spTree>
    <p:extLst>
      <p:ext uri="{BB962C8B-B14F-4D97-AF65-F5344CB8AC3E}">
        <p14:creationId xmlns:p14="http://schemas.microsoft.com/office/powerpoint/2010/main" val="5453348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BMC Grants Office Info</a:t>
            </a:r>
            <a:endParaRPr lang="en-US" dirty="0"/>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36</a:t>
            </a:fld>
            <a:r>
              <a:rPr lang="en-US" altLang="en-US" smtClean="0"/>
              <a:t> </a:t>
            </a:r>
            <a:endParaRPr lang="en-US" altLang="en-US"/>
          </a:p>
        </p:txBody>
      </p:sp>
      <p:sp>
        <p:nvSpPr>
          <p:cNvPr id="5" name="Content Placeholder 2"/>
          <p:cNvSpPr>
            <a:spLocks noGrp="1"/>
          </p:cNvSpPr>
          <p:nvPr>
            <p:ph idx="1"/>
          </p:nvPr>
        </p:nvSpPr>
        <p:spPr>
          <a:xfrm>
            <a:off x="304800" y="1219201"/>
            <a:ext cx="8415337" cy="4800600"/>
          </a:xfrm>
        </p:spPr>
        <p:txBody>
          <a:bodyPr/>
          <a:lstStyle/>
          <a:p>
            <a:pPr marL="0" indent="0" algn="ctr"/>
            <a:endParaRPr lang="en-US" sz="2800" dirty="0" smtClean="0"/>
          </a:p>
          <a:p>
            <a:pPr marL="0" indent="0" algn="ctr"/>
            <a:r>
              <a:rPr lang="en-US" sz="2800" dirty="0" smtClean="0"/>
              <a:t>Thank you for attending.</a:t>
            </a:r>
            <a:endParaRPr lang="en-US" sz="2800" dirty="0"/>
          </a:p>
          <a:p>
            <a:pPr marL="0" indent="0" algn="ctr"/>
            <a:endParaRPr lang="en-US" sz="2800" dirty="0" smtClean="0"/>
          </a:p>
          <a:p>
            <a:pPr marL="0" indent="0" algn="just"/>
            <a:r>
              <a:rPr lang="en-US" sz="2400" dirty="0" smtClean="0"/>
              <a:t>Central Email: 		</a:t>
            </a:r>
            <a:r>
              <a:rPr lang="en-US" sz="2400" dirty="0" smtClean="0">
                <a:hlinkClick r:id="rId3"/>
              </a:rPr>
              <a:t>Grants.Admin@bmc.org</a:t>
            </a:r>
            <a:endParaRPr lang="en-US" sz="2400" dirty="0" smtClean="0"/>
          </a:p>
          <a:p>
            <a:pPr marL="0" indent="0" algn="just"/>
            <a:r>
              <a:rPr lang="en-US" sz="2400" dirty="0" smtClean="0"/>
              <a:t>Todd Erceg: 			</a:t>
            </a:r>
            <a:r>
              <a:rPr lang="en-US" sz="2400" dirty="0" smtClean="0">
                <a:hlinkClick r:id="rId4"/>
              </a:rPr>
              <a:t>Todd.Erceg@bmc.org</a:t>
            </a:r>
            <a:endParaRPr lang="en-US" sz="2400" dirty="0" smtClean="0"/>
          </a:p>
          <a:p>
            <a:pPr marL="0" indent="0" algn="just"/>
            <a:r>
              <a:rPr lang="en-US" sz="2400" dirty="0" smtClean="0"/>
              <a:t>Robina Folland: 		</a:t>
            </a:r>
            <a:r>
              <a:rPr lang="en-US" sz="2400" dirty="0" smtClean="0">
                <a:hlinkClick r:id="rId5"/>
              </a:rPr>
              <a:t>Robina.Folland@bmc.org</a:t>
            </a:r>
            <a:endParaRPr lang="en-US" sz="2400" dirty="0" smtClean="0"/>
          </a:p>
          <a:p>
            <a:pPr marL="0" indent="0" algn="just"/>
            <a:r>
              <a:rPr lang="en-US" sz="2400" dirty="0" smtClean="0"/>
              <a:t>Howie Reith: 			</a:t>
            </a:r>
            <a:r>
              <a:rPr lang="en-US" sz="2400" dirty="0" smtClean="0">
                <a:hlinkClick r:id="rId6"/>
              </a:rPr>
              <a:t>Howard.Reith@bmc.org</a:t>
            </a:r>
            <a:endParaRPr lang="en-US" sz="2400" dirty="0" smtClean="0"/>
          </a:p>
          <a:p>
            <a:pPr marL="0" indent="0" algn="just"/>
            <a:r>
              <a:rPr lang="en-US" sz="2400" dirty="0" smtClean="0"/>
              <a:t>Chris Sylvester: 		</a:t>
            </a:r>
            <a:r>
              <a:rPr lang="en-US" sz="2400" dirty="0" smtClean="0">
                <a:hlinkClick r:id="rId7"/>
              </a:rPr>
              <a:t>Christopher.Sylvester@bmc.org</a:t>
            </a:r>
            <a:endParaRPr lang="en-US" sz="2400" dirty="0" smtClean="0"/>
          </a:p>
          <a:p>
            <a:pPr marL="0" indent="0" algn="ctr"/>
            <a:endParaRPr lang="en-US" sz="3600" dirty="0" smtClean="0"/>
          </a:p>
        </p:txBody>
      </p:sp>
    </p:spTree>
    <p:extLst>
      <p:ext uri="{BB962C8B-B14F-4D97-AF65-F5344CB8AC3E}">
        <p14:creationId xmlns:p14="http://schemas.microsoft.com/office/powerpoint/2010/main" val="2835404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NIH Personnel – Primer</a:t>
            </a:r>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4</a:t>
            </a:fld>
            <a:r>
              <a:rPr lang="en-US" altLang="en-US" smtClean="0"/>
              <a:t> </a:t>
            </a:r>
            <a:endParaRPr lang="en-US" altLang="en-US"/>
          </a:p>
        </p:txBody>
      </p:sp>
      <p:sp>
        <p:nvSpPr>
          <p:cNvPr id="6" name="Content Placeholder 2"/>
          <p:cNvSpPr>
            <a:spLocks noGrp="1"/>
          </p:cNvSpPr>
          <p:nvPr>
            <p:ph idx="1"/>
          </p:nvPr>
        </p:nvSpPr>
        <p:spPr>
          <a:xfrm>
            <a:off x="304800" y="1219201"/>
            <a:ext cx="8415337" cy="4800600"/>
          </a:xfrm>
        </p:spPr>
        <p:txBody>
          <a:bodyPr/>
          <a:lstStyle/>
          <a:p>
            <a:pPr marL="0" indent="0" algn="ctr"/>
            <a:r>
              <a:rPr lang="en-US" sz="2400" b="1" dirty="0" smtClean="0"/>
              <a:t>Answer?</a:t>
            </a:r>
            <a:endParaRPr lang="en-US" sz="2400" dirty="0" smtClean="0"/>
          </a:p>
          <a:p>
            <a:pPr marL="0" indent="0" algn="ctr"/>
            <a:endParaRPr lang="en-US" sz="2400" dirty="0"/>
          </a:p>
          <a:p>
            <a:pPr marL="0" indent="0" algn="ctr"/>
            <a:r>
              <a:rPr lang="en-US" sz="2400" dirty="0" smtClean="0"/>
              <a:t>“An </a:t>
            </a:r>
            <a:r>
              <a:rPr lang="en-US" sz="2400" dirty="0" err="1"/>
              <a:t>eRA</a:t>
            </a:r>
            <a:r>
              <a:rPr lang="en-US" sz="2400" dirty="0"/>
              <a:t> Commons ID is required for all PD/PIs at the time of application. Additionally, an </a:t>
            </a:r>
            <a:r>
              <a:rPr lang="en-US" sz="2400" dirty="0" err="1"/>
              <a:t>eRA</a:t>
            </a:r>
            <a:r>
              <a:rPr lang="en-US" sz="2400" dirty="0"/>
              <a:t> Commons ID is required for anyone in a postdoctoral role and the </a:t>
            </a:r>
            <a:r>
              <a:rPr lang="en-US" sz="2400" dirty="0" err="1"/>
              <a:t>eRA</a:t>
            </a:r>
            <a:r>
              <a:rPr lang="en-US" sz="2400" dirty="0"/>
              <a:t> Commons ID must be reported in the All Personnel Report in the non-competing progress </a:t>
            </a:r>
            <a:r>
              <a:rPr lang="en-US" sz="2400" dirty="0" smtClean="0"/>
              <a:t>[report] even </a:t>
            </a:r>
            <a:r>
              <a:rPr lang="en-US" sz="2400" dirty="0"/>
              <a:t>if the post doc is not </a:t>
            </a:r>
            <a:r>
              <a:rPr lang="en-US" sz="2400" dirty="0" smtClean="0"/>
              <a:t>senior/key.”</a:t>
            </a:r>
          </a:p>
          <a:p>
            <a:pPr marL="0" indent="0" algn="ctr"/>
            <a:endParaRPr lang="en-US" sz="2400" dirty="0"/>
          </a:p>
          <a:p>
            <a:pPr marL="0" indent="0" algn="ctr"/>
            <a:r>
              <a:rPr lang="en-US" sz="2400" dirty="0">
                <a:hlinkClick r:id="rId2"/>
              </a:rPr>
              <a:t>https://</a:t>
            </a:r>
            <a:r>
              <a:rPr lang="en-US" sz="2400" dirty="0" smtClean="0">
                <a:hlinkClick r:id="rId2"/>
              </a:rPr>
              <a:t>grants.nih.gov/grants/policy/senior_key_personnel_faqs.htm#1681</a:t>
            </a:r>
            <a:endParaRPr lang="en-US" sz="2400" dirty="0" smtClean="0"/>
          </a:p>
          <a:p>
            <a:pPr marL="0" indent="0" algn="ctr"/>
            <a:endParaRPr lang="en-US" sz="2400" dirty="0" smtClean="0"/>
          </a:p>
          <a:p>
            <a:pPr marL="0" indent="0" algn="ctr"/>
            <a:endParaRPr lang="en-US" sz="2400" dirty="0"/>
          </a:p>
          <a:p>
            <a:pPr marL="0" indent="0" algn="ctr"/>
            <a:endParaRPr lang="en-US" sz="2400" dirty="0" smtClean="0"/>
          </a:p>
        </p:txBody>
      </p:sp>
    </p:spTree>
    <p:extLst>
      <p:ext uri="{BB962C8B-B14F-4D97-AF65-F5344CB8AC3E}">
        <p14:creationId xmlns:p14="http://schemas.microsoft.com/office/powerpoint/2010/main" val="3696545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NIH Personnel – Primer</a:t>
            </a:r>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5</a:t>
            </a:fld>
            <a:r>
              <a:rPr lang="en-US" altLang="en-US" smtClean="0"/>
              <a:t> </a:t>
            </a:r>
            <a:endParaRPr lang="en-US" altLang="en-US"/>
          </a:p>
        </p:txBody>
      </p:sp>
      <p:sp>
        <p:nvSpPr>
          <p:cNvPr id="6" name="Content Placeholder 2"/>
          <p:cNvSpPr>
            <a:spLocks noGrp="1"/>
          </p:cNvSpPr>
          <p:nvPr>
            <p:ph idx="1"/>
          </p:nvPr>
        </p:nvSpPr>
        <p:spPr>
          <a:xfrm>
            <a:off x="304800" y="1219201"/>
            <a:ext cx="8415337" cy="4800600"/>
          </a:xfrm>
        </p:spPr>
        <p:txBody>
          <a:bodyPr/>
          <a:lstStyle/>
          <a:p>
            <a:pPr marL="0" indent="0" algn="ctr"/>
            <a:r>
              <a:rPr lang="en-US" sz="2000" dirty="0" smtClean="0"/>
              <a:t>Don’t worry; you haven’t been doing all of your applications wrong all these years by not providing Commons IDs for your TBD post-docs. Only PD/PIs need to have ERA Commons user IDs at the time of submission, and this is clarified in the Grants Policy Statement:</a:t>
            </a:r>
          </a:p>
          <a:p>
            <a:pPr marL="0" indent="0" algn="ctr"/>
            <a:endParaRPr lang="en-US" sz="2000" dirty="0"/>
          </a:p>
          <a:p>
            <a:pPr marL="0" indent="0" algn="ctr"/>
            <a:r>
              <a:rPr lang="en-US" sz="2000" dirty="0" smtClean="0"/>
              <a:t>“The </a:t>
            </a:r>
            <a:r>
              <a:rPr lang="en-US" sz="2000" dirty="0"/>
              <a:t>Commons user name ID for those with </a:t>
            </a:r>
            <a:r>
              <a:rPr lang="en-US" sz="2000" dirty="0" smtClean="0"/>
              <a:t>an Undergraduate</a:t>
            </a:r>
            <a:r>
              <a:rPr lang="en-US" sz="2000" dirty="0"/>
              <a:t>, Graduate Student, or Postdoctoral Role is </a:t>
            </a:r>
            <a:r>
              <a:rPr lang="en-US" sz="2000" dirty="0" smtClean="0"/>
              <a:t>not required </a:t>
            </a:r>
            <a:r>
              <a:rPr lang="en-US" sz="2000" dirty="0"/>
              <a:t>at the time of application submission, but will </a:t>
            </a:r>
            <a:r>
              <a:rPr lang="en-US" sz="2000" dirty="0" smtClean="0"/>
              <a:t>be required </a:t>
            </a:r>
            <a:r>
              <a:rPr lang="en-US" sz="2000" dirty="0"/>
              <a:t>as part of the Research Performance </a:t>
            </a:r>
            <a:r>
              <a:rPr lang="en-US" sz="2000" dirty="0" smtClean="0"/>
              <a:t>Progress Report </a:t>
            </a:r>
            <a:r>
              <a:rPr lang="en-US" sz="2000" dirty="0"/>
              <a:t>(RPPR</a:t>
            </a:r>
            <a:r>
              <a:rPr lang="en-US" sz="2000" dirty="0" smtClean="0"/>
              <a:t>).”</a:t>
            </a:r>
          </a:p>
          <a:p>
            <a:pPr marL="0" indent="0" algn="ctr"/>
            <a:r>
              <a:rPr lang="en-US" sz="2000" dirty="0" smtClean="0"/>
              <a:t>Grants Policy Statement I-44</a:t>
            </a:r>
          </a:p>
          <a:p>
            <a:pPr marL="0" indent="0" algn="ctr"/>
            <a:endParaRPr lang="en-US" sz="2000" dirty="0"/>
          </a:p>
          <a:p>
            <a:pPr marL="0" indent="0" algn="ctr"/>
            <a:r>
              <a:rPr lang="en-US" sz="2000" dirty="0" smtClean="0"/>
              <a:t>The latter half of that FAQ thus only refers to Progress Reports, but if you didn’t happen to read this paragraph in the GPS, that’s hardly obvious from the FAQ’s wording.</a:t>
            </a:r>
          </a:p>
          <a:p>
            <a:pPr marL="0" indent="0" algn="ctr"/>
            <a:endParaRPr lang="en-US" sz="2000" dirty="0" smtClean="0"/>
          </a:p>
        </p:txBody>
      </p:sp>
    </p:spTree>
    <p:extLst>
      <p:ext uri="{BB962C8B-B14F-4D97-AF65-F5344CB8AC3E}">
        <p14:creationId xmlns:p14="http://schemas.microsoft.com/office/powerpoint/2010/main" val="570587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NIH Personnel – Primer</a:t>
            </a:r>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6</a:t>
            </a:fld>
            <a:r>
              <a:rPr lang="en-US" altLang="en-US" smtClean="0"/>
              <a:t> </a:t>
            </a:r>
            <a:endParaRPr lang="en-US" altLang="en-US"/>
          </a:p>
        </p:txBody>
      </p:sp>
      <p:sp>
        <p:nvSpPr>
          <p:cNvPr id="6" name="Content Placeholder 2"/>
          <p:cNvSpPr>
            <a:spLocks noGrp="1"/>
          </p:cNvSpPr>
          <p:nvPr>
            <p:ph idx="1"/>
          </p:nvPr>
        </p:nvSpPr>
        <p:spPr>
          <a:xfrm>
            <a:off x="304800" y="1219201"/>
            <a:ext cx="8415337" cy="4800600"/>
          </a:xfrm>
        </p:spPr>
        <p:txBody>
          <a:bodyPr/>
          <a:lstStyle/>
          <a:p>
            <a:pPr marL="0" indent="0" algn="ctr"/>
            <a:r>
              <a:rPr lang="en-US" sz="2400" dirty="0" smtClean="0"/>
              <a:t>There are gray areas and awkwardly-worded rules, but there are certain matters on which NIH is clear, and they are the topic of this presentation.</a:t>
            </a:r>
          </a:p>
          <a:p>
            <a:pPr marL="0" indent="0" algn="ctr"/>
            <a:endParaRPr lang="en-US" sz="2400" dirty="0"/>
          </a:p>
          <a:p>
            <a:pPr marL="0" indent="0" algn="ctr"/>
            <a:r>
              <a:rPr lang="en-US" sz="2400" dirty="0" smtClean="0"/>
              <a:t>While it is </a:t>
            </a:r>
            <a:r>
              <a:rPr lang="en-US" sz="2400" i="1" dirty="0" smtClean="0"/>
              <a:t>possible</a:t>
            </a:r>
            <a:r>
              <a:rPr lang="en-US" sz="2400" dirty="0" smtClean="0"/>
              <a:t> NIH will tolerate incorrect treatment of roles in our applications, in the matters about which they’ve issued explicit instructions, it is in our best interest to adhere to them as closely as possible.</a:t>
            </a:r>
            <a:endParaRPr lang="en-US" sz="2400" dirty="0"/>
          </a:p>
          <a:p>
            <a:pPr marL="0" indent="0" algn="ctr"/>
            <a:endParaRPr lang="en-US" sz="2400" dirty="0" smtClean="0"/>
          </a:p>
          <a:p>
            <a:pPr marL="0" indent="0" algn="ctr"/>
            <a:r>
              <a:rPr lang="en-US" sz="2400" dirty="0" smtClean="0"/>
              <a:t>Otherwise, we risk a proposal being rejected for administrative reasons, and that would be sad.</a:t>
            </a:r>
          </a:p>
          <a:p>
            <a:pPr marL="0" indent="0" algn="ctr"/>
            <a:endParaRPr lang="en-US" sz="2400" dirty="0"/>
          </a:p>
          <a:p>
            <a:pPr marL="0" indent="0" algn="ctr"/>
            <a:r>
              <a:rPr lang="en-US" sz="2400" dirty="0" smtClean="0">
                <a:sym typeface="Wingdings" panose="05000000000000000000" pitchFamily="2" charset="2"/>
              </a:rPr>
              <a:t></a:t>
            </a:r>
            <a:endParaRPr lang="en-US" sz="2400" dirty="0" smtClean="0"/>
          </a:p>
        </p:txBody>
      </p:sp>
    </p:spTree>
    <p:extLst>
      <p:ext uri="{BB962C8B-B14F-4D97-AF65-F5344CB8AC3E}">
        <p14:creationId xmlns:p14="http://schemas.microsoft.com/office/powerpoint/2010/main" val="14732619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7</a:t>
            </a:fld>
            <a:r>
              <a:rPr lang="en-US" altLang="en-US" smtClean="0"/>
              <a:t> </a:t>
            </a:r>
            <a:endParaRPr lang="en-US" altLang="en-US"/>
          </a:p>
        </p:txBody>
      </p:sp>
      <p:sp>
        <p:nvSpPr>
          <p:cNvPr id="5" name="Content Placeholder 2"/>
          <p:cNvSpPr>
            <a:spLocks noGrp="1"/>
          </p:cNvSpPr>
          <p:nvPr>
            <p:ph idx="1"/>
          </p:nvPr>
        </p:nvSpPr>
        <p:spPr>
          <a:xfrm>
            <a:off x="304800" y="1219201"/>
            <a:ext cx="8415337" cy="4800600"/>
          </a:xfrm>
        </p:spPr>
        <p:txBody>
          <a:bodyPr/>
          <a:lstStyle/>
          <a:p>
            <a:pPr marL="0" indent="0" algn="ctr"/>
            <a:endParaRPr lang="en-US" sz="4000" dirty="0" smtClean="0"/>
          </a:p>
          <a:p>
            <a:pPr marL="0" indent="0" algn="ctr"/>
            <a:endParaRPr lang="en-US" sz="4000" dirty="0" smtClean="0"/>
          </a:p>
          <a:p>
            <a:pPr marL="0" indent="0" algn="ctr"/>
            <a:endParaRPr lang="en-US" sz="4000" dirty="0"/>
          </a:p>
          <a:p>
            <a:pPr marL="0" indent="0" algn="ctr"/>
            <a:r>
              <a:rPr lang="en-US" sz="4000" b="1" dirty="0" smtClean="0"/>
              <a:t>ROLES</a:t>
            </a:r>
          </a:p>
        </p:txBody>
      </p:sp>
    </p:spTree>
    <p:extLst>
      <p:ext uri="{BB962C8B-B14F-4D97-AF65-F5344CB8AC3E}">
        <p14:creationId xmlns:p14="http://schemas.microsoft.com/office/powerpoint/2010/main" val="1653418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“Key Personnel?” (According to the FAQs)</a:t>
            </a:r>
            <a:endParaRPr lang="en-US" dirty="0"/>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8</a:t>
            </a:fld>
            <a:r>
              <a:rPr lang="en-US" altLang="en-US" smtClean="0"/>
              <a:t> </a:t>
            </a:r>
            <a:endParaRPr lang="en-US" altLang="en-US"/>
          </a:p>
        </p:txBody>
      </p:sp>
      <p:sp>
        <p:nvSpPr>
          <p:cNvPr id="5" name="Content Placeholder 2"/>
          <p:cNvSpPr>
            <a:spLocks noGrp="1"/>
          </p:cNvSpPr>
          <p:nvPr>
            <p:ph idx="1"/>
          </p:nvPr>
        </p:nvSpPr>
        <p:spPr>
          <a:xfrm>
            <a:off x="304800" y="1219201"/>
            <a:ext cx="8415337" cy="4800600"/>
          </a:xfrm>
        </p:spPr>
        <p:txBody>
          <a:bodyPr/>
          <a:lstStyle/>
          <a:p>
            <a:pPr marL="0" indent="0" algn="ctr"/>
            <a:r>
              <a:rPr lang="en-US" sz="1800" dirty="0" smtClean="0"/>
              <a:t>“The </a:t>
            </a:r>
            <a:r>
              <a:rPr lang="en-US" sz="1800" dirty="0"/>
              <a:t>program director/principal investigator (PD/PI) and other individuals who </a:t>
            </a:r>
            <a:r>
              <a:rPr lang="en-US" sz="1800" b="1" i="1" dirty="0"/>
              <a:t>contribute to the scientific development or execution of a project in a substantive, measurable way</a:t>
            </a:r>
            <a:r>
              <a:rPr lang="en-US" sz="1800" dirty="0"/>
              <a:t>, whether or not they request salaries or compensation. PD/PI(s) are always considered senior/key personnel and are always named in the Notice of Award (</a:t>
            </a:r>
            <a:r>
              <a:rPr lang="en-US" sz="1800" dirty="0" err="1"/>
              <a:t>NoA</a:t>
            </a:r>
            <a:r>
              <a:rPr lang="en-US" sz="1800" dirty="0"/>
              <a:t>). </a:t>
            </a:r>
            <a:r>
              <a:rPr lang="en-US" sz="1800" b="1" i="1" dirty="0"/>
              <a:t>NIH program officials use discretion in identifying in the </a:t>
            </a:r>
            <a:r>
              <a:rPr lang="en-US" sz="1800" b="1" i="1" dirty="0" err="1"/>
              <a:t>NoA</a:t>
            </a:r>
            <a:r>
              <a:rPr lang="en-US" sz="1800" b="1" i="1" dirty="0"/>
              <a:t> senior/key personnel other than the PD/PI(s), and may identify individuals that are considered critical to the project, i.e., their absence from the project would have a significant impact on the approved scope of the project. </a:t>
            </a:r>
            <a:r>
              <a:rPr lang="en-US" sz="1800" dirty="0"/>
              <a:t>The prior approval requirement for changes in status of personnel applies only to those senior/key personnel named in the </a:t>
            </a:r>
            <a:r>
              <a:rPr lang="en-US" sz="1800" dirty="0" err="1"/>
              <a:t>NoA</a:t>
            </a:r>
            <a:r>
              <a:rPr lang="en-US" sz="1800" dirty="0"/>
              <a:t>. Limiting the number of individuals that are named in the </a:t>
            </a:r>
            <a:r>
              <a:rPr lang="en-US" sz="1800" dirty="0" err="1"/>
              <a:t>NoA</a:t>
            </a:r>
            <a:r>
              <a:rPr lang="en-US" sz="1800" dirty="0"/>
              <a:t> does not diminish the scientific contribution to the project of the senior/key personnel not named in the </a:t>
            </a:r>
            <a:r>
              <a:rPr lang="en-US" sz="1800" dirty="0" err="1"/>
              <a:t>NoA</a:t>
            </a:r>
            <a:r>
              <a:rPr lang="en-US" sz="1800" dirty="0"/>
              <a:t>; it does reduce the number of individuals subject to the prior approval requirement</a:t>
            </a:r>
            <a:r>
              <a:rPr lang="en-US" sz="1800" dirty="0" smtClean="0"/>
              <a:t>.”</a:t>
            </a:r>
          </a:p>
          <a:p>
            <a:pPr marL="0" indent="0" algn="ctr"/>
            <a:endParaRPr lang="en-US" sz="1800" dirty="0"/>
          </a:p>
          <a:p>
            <a:pPr marL="0" indent="0" algn="ctr"/>
            <a:r>
              <a:rPr lang="en-US" sz="1800" dirty="0" smtClean="0">
                <a:hlinkClick r:id="rId2"/>
              </a:rPr>
              <a:t>https</a:t>
            </a:r>
            <a:r>
              <a:rPr lang="en-US" sz="1800" dirty="0">
                <a:hlinkClick r:id="rId2"/>
              </a:rPr>
              <a:t>://</a:t>
            </a:r>
            <a:r>
              <a:rPr lang="en-US" sz="1800" dirty="0" smtClean="0">
                <a:hlinkClick r:id="rId2"/>
              </a:rPr>
              <a:t>grants.nih.gov/grants/policy/senior_key_personnel_faqs.htm#1659</a:t>
            </a:r>
            <a:endParaRPr lang="en-US" sz="1800" dirty="0"/>
          </a:p>
          <a:p>
            <a:pPr marL="0" indent="0" algn="ctr"/>
            <a:endParaRPr lang="en-US" sz="1800" dirty="0" smtClean="0"/>
          </a:p>
        </p:txBody>
      </p:sp>
    </p:spTree>
    <p:extLst>
      <p:ext uri="{BB962C8B-B14F-4D97-AF65-F5344CB8AC3E}">
        <p14:creationId xmlns:p14="http://schemas.microsoft.com/office/powerpoint/2010/main" val="33032294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238" y="123538"/>
            <a:ext cx="7813675" cy="584775"/>
          </a:xfrm>
        </p:spPr>
        <p:txBody>
          <a:bodyPr/>
          <a:lstStyle/>
          <a:p>
            <a:r>
              <a:rPr lang="en-US" dirty="0"/>
              <a:t>What is “Key Personnel</a:t>
            </a:r>
            <a:r>
              <a:rPr lang="en-US" dirty="0" smtClean="0"/>
              <a:t>?” (According to the Grants Policy Statement)</a:t>
            </a:r>
            <a:endParaRPr lang="en-US" dirty="0"/>
          </a:p>
        </p:txBody>
      </p:sp>
      <p:sp>
        <p:nvSpPr>
          <p:cNvPr id="4" name="Slide Number Placeholder 3"/>
          <p:cNvSpPr>
            <a:spLocks noGrp="1"/>
          </p:cNvSpPr>
          <p:nvPr>
            <p:ph type="sldNum" sz="quarter" idx="10"/>
          </p:nvPr>
        </p:nvSpPr>
        <p:spPr/>
        <p:txBody>
          <a:bodyPr/>
          <a:lstStyle/>
          <a:p>
            <a:pPr>
              <a:defRPr/>
            </a:pPr>
            <a:fld id="{CFFAF085-316B-472F-B260-564ED4495D20}" type="slidenum">
              <a:rPr lang="en-US" altLang="en-US" smtClean="0"/>
              <a:pPr>
                <a:defRPr/>
              </a:pPr>
              <a:t>9</a:t>
            </a:fld>
            <a:r>
              <a:rPr lang="en-US" altLang="en-US" smtClean="0"/>
              <a:t> </a:t>
            </a:r>
            <a:endParaRPr lang="en-US" altLang="en-US"/>
          </a:p>
        </p:txBody>
      </p:sp>
      <p:sp>
        <p:nvSpPr>
          <p:cNvPr id="5" name="Content Placeholder 2"/>
          <p:cNvSpPr>
            <a:spLocks noGrp="1"/>
          </p:cNvSpPr>
          <p:nvPr>
            <p:ph idx="1"/>
          </p:nvPr>
        </p:nvSpPr>
        <p:spPr>
          <a:xfrm>
            <a:off x="304800" y="1219201"/>
            <a:ext cx="8415337" cy="4800600"/>
          </a:xfrm>
        </p:spPr>
        <p:txBody>
          <a:bodyPr/>
          <a:lstStyle/>
          <a:p>
            <a:pPr marL="0" indent="0" algn="ctr"/>
            <a:r>
              <a:rPr lang="en-US" sz="1800" dirty="0" smtClean="0"/>
              <a:t>“The </a:t>
            </a:r>
            <a:r>
              <a:rPr lang="en-US" sz="1800" dirty="0"/>
              <a:t>PD/PI and other individuals who contribute to the scientific development or execution of a project in a substantive, measurable way, whether or not they receive salaries or compensation under the grant. Typically these individuals have doctoral or other professional degrees, although individuals at the masters or baccalaureate level may be considered senior/key personnel if their involvement meets this definition. Consultants and those with a postdoctoral role also may be considered senior/key personnel if they meet this definition. Senior/key personnel </a:t>
            </a:r>
            <a:r>
              <a:rPr lang="en-US" sz="1800" b="1" i="1" dirty="0"/>
              <a:t>must devote measurable effort to the project whether or not salaries or compensation are requested</a:t>
            </a:r>
            <a:r>
              <a:rPr lang="en-US" sz="1800" dirty="0"/>
              <a:t>. </a:t>
            </a:r>
            <a:r>
              <a:rPr lang="en-US" sz="1800" b="1" i="1" dirty="0"/>
              <a:t>"Zero percent" effort or "as needed" are not acceptable levels of involvement for those designated as Senior/Key Personnel</a:t>
            </a:r>
            <a:r>
              <a:rPr lang="en-US" sz="1800" b="1" i="1" dirty="0" smtClean="0"/>
              <a:t>.</a:t>
            </a:r>
            <a:r>
              <a:rPr lang="en-US" sz="1800" dirty="0" smtClean="0"/>
              <a:t>” </a:t>
            </a:r>
          </a:p>
          <a:p>
            <a:pPr marL="0" indent="0" algn="ctr"/>
            <a:endParaRPr lang="en-US" sz="1800" dirty="0"/>
          </a:p>
          <a:p>
            <a:pPr marL="0" indent="0" algn="ctr"/>
            <a:r>
              <a:rPr lang="en-US" sz="1800" dirty="0" smtClean="0"/>
              <a:t>-Grants Policy Statement Page I-36</a:t>
            </a:r>
          </a:p>
          <a:p>
            <a:pPr marL="0" indent="0" algn="ctr"/>
            <a:r>
              <a:rPr lang="en-US" sz="1800" dirty="0">
                <a:hlinkClick r:id="rId2"/>
              </a:rPr>
              <a:t>https://</a:t>
            </a:r>
            <a:r>
              <a:rPr lang="en-US" sz="1800" dirty="0" smtClean="0">
                <a:hlinkClick r:id="rId2"/>
              </a:rPr>
              <a:t>grants.nih.gov/grants/policy/nihgps/nihgps.pdf</a:t>
            </a:r>
            <a:endParaRPr lang="en-US" sz="1800" dirty="0" smtClean="0"/>
          </a:p>
          <a:p>
            <a:pPr marL="0" indent="0" algn="ctr"/>
            <a:endParaRPr lang="en-US" sz="1800" dirty="0" smtClean="0"/>
          </a:p>
        </p:txBody>
      </p:sp>
    </p:spTree>
    <p:extLst>
      <p:ext uri="{BB962C8B-B14F-4D97-AF65-F5344CB8AC3E}">
        <p14:creationId xmlns:p14="http://schemas.microsoft.com/office/powerpoint/2010/main" val="3275390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lank">
  <a:themeElements>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3539</TotalTime>
  <Words>3444</Words>
  <Application>Microsoft Office PowerPoint</Application>
  <PresentationFormat>On-screen Show (4:3)</PresentationFormat>
  <Paragraphs>323</Paragraphs>
  <Slides>36</Slides>
  <Notes>11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36</vt:i4>
      </vt:variant>
    </vt:vector>
  </HeadingPairs>
  <TitlesOfParts>
    <vt:vector size="43" baseType="lpstr">
      <vt:lpstr>ＭＳ Ｐゴシック</vt:lpstr>
      <vt:lpstr>Arial</vt:lpstr>
      <vt:lpstr>Calibri</vt:lpstr>
      <vt:lpstr>Wingdings</vt:lpstr>
      <vt:lpstr>blank</vt:lpstr>
      <vt:lpstr>1_blank</vt:lpstr>
      <vt:lpstr>2_blank</vt:lpstr>
      <vt:lpstr>Personnel in NIH Grant Applications  A Presentation by Boston Medical Center Research Operations </vt:lpstr>
      <vt:lpstr>NIH Personnel – Primer</vt:lpstr>
      <vt:lpstr>NIH Personnel – Primer</vt:lpstr>
      <vt:lpstr>NIH Personnel – Primer</vt:lpstr>
      <vt:lpstr>NIH Personnel – Primer</vt:lpstr>
      <vt:lpstr>NIH Personnel – Primer</vt:lpstr>
      <vt:lpstr>PowerPoint Presentation</vt:lpstr>
      <vt:lpstr>What is “Key Personnel?” (According to the FAQs)</vt:lpstr>
      <vt:lpstr>What is “Key Personnel?” (According to the Grants Policy Statement)</vt:lpstr>
      <vt:lpstr>What is “Key Personnel?”</vt:lpstr>
      <vt:lpstr>What about “Non-Key Personnel?”</vt:lpstr>
      <vt:lpstr>What is a PD/PI?</vt:lpstr>
      <vt:lpstr>What roles are there besides “PD/PI?”</vt:lpstr>
      <vt:lpstr>What roles are there besides “PD/PI?”</vt:lpstr>
      <vt:lpstr>Co-Investigator/Collaborator</vt:lpstr>
      <vt:lpstr>Co-Investigator/Collaborator</vt:lpstr>
      <vt:lpstr>Other Significant Contributor</vt:lpstr>
      <vt:lpstr>Other Significant Contributor</vt:lpstr>
      <vt:lpstr>Consultants</vt:lpstr>
      <vt:lpstr>Consultants</vt:lpstr>
      <vt:lpstr>Post-Doctoral Associates</vt:lpstr>
      <vt:lpstr>Post-Doctoral Associates</vt:lpstr>
      <vt:lpstr>Graduate and Undergraduate Students</vt:lpstr>
      <vt:lpstr>Graduate and Undergraduate Students</vt:lpstr>
      <vt:lpstr>Technicians</vt:lpstr>
      <vt:lpstr>PowerPoint Presentation</vt:lpstr>
      <vt:lpstr>Question 1</vt:lpstr>
      <vt:lpstr>Question 2</vt:lpstr>
      <vt:lpstr>Question 3</vt:lpstr>
      <vt:lpstr>Question 4</vt:lpstr>
      <vt:lpstr>Question 5</vt:lpstr>
      <vt:lpstr>Question 6</vt:lpstr>
      <vt:lpstr>Question 7</vt:lpstr>
      <vt:lpstr>Question 8</vt:lpstr>
      <vt:lpstr>Questions?</vt:lpstr>
      <vt:lpstr>BMC Grants Office Info</vt:lpstr>
    </vt:vector>
  </TitlesOfParts>
  <Company>Boston Medical Center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for Change Wednesday, November 16, 2011 Keefer Auditorium 7:00 – 8:00 a.m.</dc:title>
  <dc:creator>BMC</dc:creator>
  <cp:lastModifiedBy>Erceg, Todd</cp:lastModifiedBy>
  <cp:revision>710</cp:revision>
  <cp:lastPrinted>2017-06-05T16:09:19Z</cp:lastPrinted>
  <dcterms:created xsi:type="dcterms:W3CDTF">2011-11-15T16:20:01Z</dcterms:created>
  <dcterms:modified xsi:type="dcterms:W3CDTF">2018-03-15T19:36:04Z</dcterms:modified>
</cp:coreProperties>
</file>