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61" r:id="rId3"/>
    <p:sldId id="262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7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0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0199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01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978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70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07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7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4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7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1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6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0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6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4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2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D5867-1D79-4A2F-AA65-528C31AF5F8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0D8F2B-FD86-40A4-9A8C-F4989E145D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17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idianed@b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rgbClr val="FFC000"/>
                </a:solidFill>
              </a:rPr>
              <a:t>General clinical research unit</a:t>
            </a:r>
            <a:br>
              <a:rPr lang="en-US" sz="4400" b="1" dirty="0" smtClean="0">
                <a:solidFill>
                  <a:srgbClr val="FFC000"/>
                </a:solidFill>
              </a:rPr>
            </a:br>
            <a:r>
              <a:rPr lang="en-US" sz="4400" b="1" dirty="0">
                <a:solidFill>
                  <a:srgbClr val="FFC000"/>
                </a:solidFill>
              </a:rPr>
              <a:t/>
            </a:r>
            <a:br>
              <a:rPr lang="en-US" sz="4400" b="1" dirty="0">
                <a:solidFill>
                  <a:srgbClr val="FFC000"/>
                </a:solidFill>
              </a:rPr>
            </a:br>
            <a:r>
              <a:rPr lang="en-US" sz="4400" b="1" dirty="0" smtClean="0">
                <a:solidFill>
                  <a:srgbClr val="FFC000"/>
                </a:solidFill>
              </a:rPr>
              <a:t>(GCRU</a:t>
            </a:r>
            <a:r>
              <a:rPr lang="en-US" sz="4400" dirty="0" smtClean="0">
                <a:solidFill>
                  <a:srgbClr val="FFC000"/>
                </a:solidFill>
              </a:rPr>
              <a:t>)</a:t>
            </a:r>
            <a:r>
              <a:rPr lang="en-US" sz="3600" dirty="0" smtClean="0">
                <a:solidFill>
                  <a:srgbClr val="FFC000"/>
                </a:solidFill>
              </a:rPr>
              <a:t/>
            </a:r>
            <a:br>
              <a:rPr lang="en-US" sz="3600" dirty="0" smtClean="0">
                <a:solidFill>
                  <a:srgbClr val="FFC000"/>
                </a:solidFill>
              </a:rPr>
            </a:b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8026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Ridiane Denis </a:t>
            </a:r>
          </a:p>
          <a:p>
            <a:pPr algn="ctr"/>
            <a:r>
              <a:rPr lang="en-US" sz="2600" dirty="0" smtClean="0">
                <a:solidFill>
                  <a:srgbClr val="FFC000"/>
                </a:solidFill>
              </a:rPr>
              <a:t>Director of Clinical Research and Operations </a:t>
            </a:r>
            <a:r>
              <a:rPr lang="en-US" sz="2600" dirty="0" smtClean="0">
                <a:solidFill>
                  <a:srgbClr val="FFC000"/>
                </a:solidFill>
              </a:rPr>
              <a:t>–GCRU</a:t>
            </a:r>
          </a:p>
          <a:p>
            <a:pPr algn="ctr"/>
            <a:r>
              <a:rPr lang="en-US" dirty="0" smtClean="0">
                <a:solidFill>
                  <a:srgbClr val="FFC000"/>
                </a:solidFill>
              </a:rPr>
              <a:t>Email: </a:t>
            </a:r>
            <a:r>
              <a:rPr lang="en-US" dirty="0" smtClean="0">
                <a:solidFill>
                  <a:srgbClr val="FFC000"/>
                </a:solidFill>
                <a:hlinkClick r:id="rId2"/>
              </a:rPr>
              <a:t>ridianed@bu.edu</a:t>
            </a:r>
            <a:r>
              <a:rPr lang="en-US" dirty="0" smtClean="0">
                <a:solidFill>
                  <a:srgbClr val="FFC000"/>
                </a:solidFill>
              </a:rPr>
              <a:t> and Tel: 617-358-7558</a:t>
            </a:r>
          </a:p>
          <a:p>
            <a:pPr algn="ctr"/>
            <a:r>
              <a:rPr lang="en-US" dirty="0" smtClean="0">
                <a:solidFill>
                  <a:srgbClr val="FFC000"/>
                </a:solidFill>
              </a:rPr>
              <a:t>GCRU Main Tel: 617-358-7560</a:t>
            </a:r>
          </a:p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Who? What ? &amp; Where?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Who?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	Part of the CTSI that provides a research area where study protocols are 	implemented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What?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	We support clinical and socio behavioral studies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Where?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	On the 8</a:t>
            </a:r>
            <a:r>
              <a:rPr lang="en-US" baseline="30000" dirty="0" smtClean="0">
                <a:solidFill>
                  <a:srgbClr val="FFC000"/>
                </a:solidFill>
              </a:rPr>
              <a:t>th</a:t>
            </a:r>
            <a:r>
              <a:rPr lang="en-US" dirty="0" smtClean="0">
                <a:solidFill>
                  <a:srgbClr val="FFC000"/>
                </a:solidFill>
              </a:rPr>
              <a:t> floor of the Evans building</a:t>
            </a:r>
          </a:p>
          <a:p>
            <a:pPr marL="0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705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148" y="53612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FFC000"/>
                </a:solidFill>
              </a:rPr>
              <a:t>Active protocols</a:t>
            </a:r>
            <a:endParaRPr lang="en-US" sz="7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3632"/>
            <a:ext cx="8596668" cy="410958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Endocrinology		Alzheimer		Amyloidosis		Lupus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CTE 		Gulf war Illness		PRESTO		HIV	Pulmonary</a:t>
            </a:r>
            <a:endParaRPr lang="en-US" sz="2800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Psychiatry</a:t>
            </a:r>
          </a:p>
          <a:p>
            <a:pPr marL="0" indent="0" algn="ctr">
              <a:buNone/>
            </a:pPr>
            <a:r>
              <a:rPr lang="en-US" sz="11300" dirty="0" smtClean="0">
                <a:solidFill>
                  <a:srgbClr val="FFC000"/>
                </a:solidFill>
              </a:rPr>
              <a:t>80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GI		Sickle cell		PAH		Asthma		Genetics	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Scleroderma			Nephrology			Vasculitis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Rheumatoid Arthritis		Oncology		Exercise training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52425"/>
            <a:ext cx="4184034" cy="388077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FFC000"/>
                </a:solidFill>
              </a:rPr>
              <a:t>LABORATORY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C000"/>
                </a:solidFill>
              </a:rPr>
              <a:t>Sample processing (Blood, CSF, urine, saliva and stool)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C000"/>
                </a:solidFill>
              </a:rPr>
              <a:t>Urine analysis and urine pregnancy testing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C000"/>
                </a:solidFill>
              </a:rPr>
              <a:t>ESR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C000"/>
                </a:solidFill>
              </a:rPr>
              <a:t>Sample packaging and shipping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C000"/>
                </a:solidFill>
              </a:rPr>
              <a:t>Monitoring and pulling </a:t>
            </a:r>
            <a:r>
              <a:rPr lang="en-US" dirty="0" smtClean="0">
                <a:solidFill>
                  <a:srgbClr val="FFC000"/>
                </a:solidFill>
              </a:rPr>
              <a:t>of           Bio-repository </a:t>
            </a:r>
            <a:r>
              <a:rPr lang="en-US" dirty="0">
                <a:solidFill>
                  <a:srgbClr val="FFC000"/>
                </a:solidFill>
              </a:rPr>
              <a:t>samples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Clinical and laboratory Services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FFC000"/>
                </a:solidFill>
              </a:rPr>
              <a:t>NURSING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C000"/>
                </a:solidFill>
              </a:rPr>
              <a:t>Infusion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C000"/>
                </a:solidFill>
              </a:rPr>
              <a:t>Biopsy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C000"/>
                </a:solidFill>
              </a:rPr>
              <a:t>Lumbar puncture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C000"/>
                </a:solidFill>
              </a:rPr>
              <a:t>Bone density: DEXA, iDEXA, Xtreme CT scan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C000"/>
                </a:solidFill>
              </a:rPr>
              <a:t>PK monitoring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C000"/>
                </a:solidFill>
              </a:rPr>
              <a:t>Glucose Tolerance Testing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C000"/>
                </a:solidFill>
              </a:rPr>
              <a:t>Medication education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C000"/>
                </a:solidFill>
              </a:rPr>
              <a:t>ECG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C000"/>
                </a:solidFill>
              </a:rPr>
              <a:t>Phlebotomy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>
              <a:solidFill>
                <a:srgbClr val="00B0F0"/>
              </a:solidFill>
            </a:endParaRPr>
          </a:p>
          <a:p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369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C000"/>
                </a:solidFill>
              </a:rPr>
              <a:t>What’s new?</a:t>
            </a:r>
            <a:br>
              <a:rPr lang="en-US" sz="4400" dirty="0" smtClean="0">
                <a:solidFill>
                  <a:srgbClr val="FFC000"/>
                </a:solidFill>
              </a:rPr>
            </a:br>
            <a:r>
              <a:rPr lang="en-US" sz="4400" dirty="0" smtClean="0">
                <a:solidFill>
                  <a:srgbClr val="00B0F0"/>
                </a:solidFill>
              </a:rPr>
              <a:t>	</a:t>
            </a:r>
            <a:br>
              <a:rPr lang="en-US" sz="4400" dirty="0" smtClean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C000"/>
                </a:solidFill>
              </a:rPr>
              <a:t>On demand extended hours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C000"/>
                </a:solidFill>
              </a:rPr>
              <a:t>GCRU without walls –services to:				 CRC, BMC clinics BUSM community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C000"/>
                </a:solidFill>
              </a:rPr>
              <a:t>CPR certification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C000"/>
                </a:solidFill>
              </a:rPr>
              <a:t>Phlebotomy training</a:t>
            </a:r>
          </a:p>
        </p:txBody>
      </p:sp>
    </p:spTree>
    <p:extLst>
      <p:ext uri="{BB962C8B-B14F-4D97-AF65-F5344CB8AC3E}">
        <p14:creationId xmlns:p14="http://schemas.microsoft.com/office/powerpoint/2010/main" val="2624929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531</TotalTime>
  <Words>111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</vt:lpstr>
      <vt:lpstr>General clinical research unit  (GCRU) </vt:lpstr>
      <vt:lpstr>Who? What ? &amp; Where?</vt:lpstr>
      <vt:lpstr>Active protocols</vt:lpstr>
      <vt:lpstr>Clinical and laboratory Services </vt:lpstr>
      <vt:lpstr>What’s new?    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clinical research unit  (GCRU)</dc:title>
  <dc:creator>Denis, Ridiane</dc:creator>
  <cp:lastModifiedBy>Denis, Ridiane</cp:lastModifiedBy>
  <cp:revision>14</cp:revision>
  <dcterms:created xsi:type="dcterms:W3CDTF">2018-01-23T19:09:26Z</dcterms:created>
  <dcterms:modified xsi:type="dcterms:W3CDTF">2019-09-10T15:21:40Z</dcterms:modified>
</cp:coreProperties>
</file>