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  <p:sldMasterId id="2147483688" r:id="rId2"/>
    <p:sldMasterId id="2147483701" r:id="rId3"/>
  </p:sldMasterIdLst>
  <p:notesMasterIdLst>
    <p:notesMasterId r:id="rId13"/>
  </p:notesMasterIdLst>
  <p:handoutMasterIdLst>
    <p:handoutMasterId r:id="rId14"/>
  </p:handoutMasterIdLst>
  <p:sldIdLst>
    <p:sldId id="904" r:id="rId4"/>
    <p:sldId id="903" r:id="rId5"/>
    <p:sldId id="912" r:id="rId6"/>
    <p:sldId id="905" r:id="rId7"/>
    <p:sldId id="906" r:id="rId8"/>
    <p:sldId id="911" r:id="rId9"/>
    <p:sldId id="908" r:id="rId10"/>
    <p:sldId id="907" r:id="rId11"/>
    <p:sldId id="910" r:id="rId12"/>
  </p:sldIdLst>
  <p:sldSz cx="9144000" cy="6858000" type="screen4x3"/>
  <p:notesSz cx="7010400" cy="92964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0" autoAdjust="0"/>
    <p:restoredTop sz="91408" autoAdjust="0"/>
  </p:normalViewPr>
  <p:slideViewPr>
    <p:cSldViewPr>
      <p:cViewPr varScale="1">
        <p:scale>
          <a:sx n="92" d="100"/>
          <a:sy n="92" d="100"/>
        </p:scale>
        <p:origin x="1325" y="67"/>
      </p:cViewPr>
      <p:guideLst>
        <p:guide orient="horz" pos="3072"/>
        <p:guide pos="2880"/>
      </p:guideLst>
    </p:cSldViewPr>
  </p:slideViewPr>
  <p:outlineViewPr>
    <p:cViewPr>
      <p:scale>
        <a:sx n="33" d="100"/>
        <a:sy n="33" d="100"/>
      </p:scale>
      <p:origin x="0" y="120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4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7255" cy="464820"/>
          </a:xfrm>
          <a:prstGeom prst="rect">
            <a:avLst/>
          </a:prstGeom>
        </p:spPr>
        <p:txBody>
          <a:bodyPr vert="horz" lIns="93162" tIns="46583" rIns="93162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52" y="0"/>
            <a:ext cx="3037254" cy="464820"/>
          </a:xfrm>
          <a:prstGeom prst="rect">
            <a:avLst/>
          </a:prstGeom>
        </p:spPr>
        <p:txBody>
          <a:bodyPr vert="horz" lIns="93162" tIns="46583" rIns="93162" bIns="46583" rtlCol="0"/>
          <a:lstStyle>
            <a:lvl1pPr algn="r">
              <a:defRPr sz="1200"/>
            </a:lvl1pPr>
          </a:lstStyle>
          <a:p>
            <a:fld id="{D5554FA8-6B88-4E59-BC83-B76AACFB759E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967"/>
            <a:ext cx="3037255" cy="464820"/>
          </a:xfrm>
          <a:prstGeom prst="rect">
            <a:avLst/>
          </a:prstGeom>
        </p:spPr>
        <p:txBody>
          <a:bodyPr vert="horz" lIns="93162" tIns="46583" rIns="93162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52" y="8829967"/>
            <a:ext cx="3037254" cy="464820"/>
          </a:xfrm>
          <a:prstGeom prst="rect">
            <a:avLst/>
          </a:prstGeom>
        </p:spPr>
        <p:txBody>
          <a:bodyPr vert="horz" lIns="93162" tIns="46583" rIns="93162" bIns="46583" rtlCol="0" anchor="b"/>
          <a:lstStyle>
            <a:lvl1pPr algn="r">
              <a:defRPr sz="1200"/>
            </a:lvl1pPr>
          </a:lstStyle>
          <a:p>
            <a:fld id="{57336AD6-EEA4-4CEF-854C-F0837F821C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21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8"/>
            <a:ext cx="3038475" cy="465138"/>
          </a:xfrm>
          <a:prstGeom prst="rect">
            <a:avLst/>
          </a:prstGeom>
        </p:spPr>
        <p:txBody>
          <a:bodyPr vert="horz" lIns="93871" tIns="46931" rIns="93871" bIns="46931" rtlCol="0"/>
          <a:lstStyle>
            <a:lvl1pPr algn="l" defTabSz="9208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8"/>
            <a:ext cx="3038475" cy="465138"/>
          </a:xfrm>
          <a:prstGeom prst="rect">
            <a:avLst/>
          </a:prstGeom>
        </p:spPr>
        <p:txBody>
          <a:bodyPr vert="horz" lIns="93871" tIns="46931" rIns="93871" bIns="46931" rtlCol="0"/>
          <a:lstStyle>
            <a:lvl1pPr algn="r" defTabSz="9208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A4B23B-6523-4C64-8527-53AC02001DA3}" type="datetimeFigureOut">
              <a:rPr lang="en-US"/>
              <a:pPr>
                <a:defRPr/>
              </a:pPr>
              <a:t>5/18/2018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1" tIns="46931" rIns="93871" bIns="469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871" tIns="46931" rIns="93871" bIns="469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29676"/>
            <a:ext cx="3038475" cy="465138"/>
          </a:xfrm>
          <a:prstGeom prst="rect">
            <a:avLst/>
          </a:prstGeom>
        </p:spPr>
        <p:txBody>
          <a:bodyPr vert="horz" lIns="93871" tIns="46931" rIns="93871" bIns="46931" rtlCol="0" anchor="b"/>
          <a:lstStyle>
            <a:lvl1pPr algn="l" defTabSz="9208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3871" tIns="46931" rIns="93871" bIns="46931" rtlCol="0" anchor="b"/>
          <a:lstStyle>
            <a:lvl1pPr algn="r" defTabSz="9208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B748DD-40AF-48C6-A3DB-DDD1056DA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6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032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037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044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050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427" indent="-28785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427" indent="-23028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1998" indent="-23028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570" indent="-23028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140" indent="-230285" defTabSz="919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3712" indent="-230285" defTabSz="919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280" indent="-230285" defTabSz="919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4854" indent="-230285" defTabSz="919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9543" eaLnBrk="1" fontAlgn="base" hangingPunct="1">
              <a:spcBef>
                <a:spcPct val="0"/>
              </a:spcBef>
              <a:spcAft>
                <a:spcPct val="0"/>
              </a:spcAft>
            </a:pPr>
            <a:fld id="{ABD617D3-2346-47AE-B94E-AF87E57EE5E4}" type="slidenum">
              <a:rPr lang="en-US" smtClean="0">
                <a:latin typeface="Calibri" pitchFamily="34" charset="0"/>
              </a:rPr>
              <a:pPr defTabSz="919543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 smtClean="0">
              <a:latin typeface="Calibri" pitchFamily="34" charset="0"/>
            </a:endParaRPr>
          </a:p>
        </p:txBody>
      </p:sp>
      <p:sp>
        <p:nvSpPr>
          <p:cNvPr id="57347" name="Rectangle 9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8326" y="4995873"/>
            <a:ext cx="5973762" cy="249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557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748DD-40AF-48C6-A3DB-DDD1056DABA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1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0" y="0"/>
            <a:ext cx="9140825" cy="6859588"/>
            <a:chOff x="0" y="0"/>
            <a:chExt cx="5643" cy="4235"/>
          </a:xfrm>
        </p:grpSpPr>
        <p:sp>
          <p:nvSpPr>
            <p:cNvPr id="5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r>
                <a:rPr lang="en-US" sz="1400" dirty="0"/>
                <a:t>Document type</a:t>
              </a:r>
            </a:p>
          </p:txBody>
        </p:sp>
        <p:sp>
          <p:nvSpPr>
            <p:cNvPr id="6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r>
                <a:rPr lang="en-US" sz="1400" dirty="0"/>
                <a:t>Date</a:t>
              </a:r>
            </a:p>
          </p:txBody>
        </p:sp>
        <p:sp>
          <p:nvSpPr>
            <p:cNvPr id="7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0738" eaLnBrk="0" hangingPunct="0"/>
              <a:r>
                <a:rPr lang="en-US" sz="800" dirty="0"/>
                <a:t>CONFIDENTIAL AND PROPRIETARY</a:t>
              </a:r>
            </a:p>
            <a:p>
              <a:pPr defTabSz="820738" eaLnBrk="0" hangingPunct="0"/>
              <a:r>
                <a:rPr lang="en-US" sz="800" dirty="0"/>
                <a:t>Any use of this material without specific permission of McKinsey &amp; Company is strictly prohibited</a:t>
              </a:r>
            </a:p>
          </p:txBody>
        </p:sp>
        <p:sp>
          <p:nvSpPr>
            <p:cNvPr id="8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1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6573838"/>
            <a:ext cx="16700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43"/>
            <a:ext cx="5036084" cy="507831"/>
          </a:xfrm>
        </p:spPr>
        <p:txBody>
          <a:bodyPr anchor="t"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4091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03577-AA6A-4C15-B8EB-F69F903F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3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6453" y="268883"/>
            <a:ext cx="584775" cy="29689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89" y="268883"/>
            <a:ext cx="5705078" cy="29689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1ACF-6929-44EA-BA1C-37871C3FA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18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0" y="0"/>
            <a:ext cx="9140825" cy="6859588"/>
            <a:chOff x="0" y="0"/>
            <a:chExt cx="5643" cy="4235"/>
          </a:xfrm>
        </p:grpSpPr>
        <p:sp>
          <p:nvSpPr>
            <p:cNvPr id="5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r>
                <a:rPr lang="en-US" sz="1400" dirty="0"/>
                <a:t>Document type</a:t>
              </a:r>
            </a:p>
          </p:txBody>
        </p:sp>
        <p:sp>
          <p:nvSpPr>
            <p:cNvPr id="6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r>
                <a:rPr lang="en-US" sz="1400" dirty="0"/>
                <a:t>Date</a:t>
              </a:r>
            </a:p>
          </p:txBody>
        </p:sp>
        <p:sp>
          <p:nvSpPr>
            <p:cNvPr id="7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0738" eaLnBrk="0" hangingPunct="0"/>
              <a:r>
                <a:rPr lang="en-US" sz="800" dirty="0"/>
                <a:t>CONFIDENTIAL AND PROPRIETARY</a:t>
              </a:r>
            </a:p>
            <a:p>
              <a:pPr defTabSz="820738" eaLnBrk="0" hangingPunct="0"/>
              <a:r>
                <a:rPr lang="en-US" sz="800" dirty="0"/>
                <a:t>Any use of this material without specific permission of McKinsey &amp; Company is strictly prohibited</a:t>
              </a:r>
            </a:p>
          </p:txBody>
        </p:sp>
        <p:sp>
          <p:nvSpPr>
            <p:cNvPr id="8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1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6573838"/>
            <a:ext cx="16700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43"/>
            <a:ext cx="5036084" cy="507831"/>
          </a:xfrm>
        </p:spPr>
        <p:txBody>
          <a:bodyPr anchor="t"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3234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2E1E-F2D4-43A8-B27E-4D0CB7574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57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4" y="4407332"/>
            <a:ext cx="7771995" cy="126188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54" y="2907443"/>
            <a:ext cx="7771995" cy="1499884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231" indent="0">
              <a:buNone/>
              <a:defRPr sz="1800"/>
            </a:lvl2pPr>
            <a:lvl3pPr marL="932467" indent="0">
              <a:buNone/>
              <a:defRPr sz="1600"/>
            </a:lvl3pPr>
            <a:lvl4pPr marL="1398703" indent="0">
              <a:buNone/>
              <a:defRPr sz="1400"/>
            </a:lvl4pPr>
            <a:lvl5pPr marL="1864936" indent="0">
              <a:buNone/>
              <a:defRPr sz="1400"/>
            </a:lvl5pPr>
            <a:lvl6pPr marL="2331171" indent="0">
              <a:buNone/>
              <a:defRPr sz="1400"/>
            </a:lvl6pPr>
            <a:lvl7pPr marL="2797402" indent="0">
              <a:buNone/>
              <a:defRPr sz="1400"/>
            </a:lvl7pPr>
            <a:lvl8pPr marL="3263637" indent="0">
              <a:buNone/>
              <a:defRPr sz="1400"/>
            </a:lvl8pPr>
            <a:lvl9pPr marL="372987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B42C1-B579-4376-B528-C321B086D2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2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160" y="1990667"/>
            <a:ext cx="2117131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4796" y="1990667"/>
            <a:ext cx="2117132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795D2-5ED6-4E1E-98E9-4178070738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99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697153"/>
            <a:ext cx="8230410" cy="298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801" y="1535524"/>
            <a:ext cx="403988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231" indent="0">
              <a:buNone/>
              <a:defRPr sz="2000" b="1"/>
            </a:lvl2pPr>
            <a:lvl3pPr marL="932467" indent="0">
              <a:buNone/>
              <a:defRPr sz="1800" b="1"/>
            </a:lvl3pPr>
            <a:lvl4pPr marL="1398703" indent="0">
              <a:buNone/>
              <a:defRPr sz="1600" b="1"/>
            </a:lvl4pPr>
            <a:lvl5pPr marL="1864936" indent="0">
              <a:buNone/>
              <a:defRPr sz="1600" b="1"/>
            </a:lvl5pPr>
            <a:lvl6pPr marL="2331171" indent="0">
              <a:buNone/>
              <a:defRPr sz="1600" b="1"/>
            </a:lvl6pPr>
            <a:lvl7pPr marL="2797402" indent="0">
              <a:buNone/>
              <a:defRPr sz="1600" b="1"/>
            </a:lvl7pPr>
            <a:lvl8pPr marL="3263637" indent="0">
              <a:buNone/>
              <a:defRPr sz="1600" b="1"/>
            </a:lvl8pPr>
            <a:lvl9pPr marL="372987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01" y="2175318"/>
            <a:ext cx="403988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24"/>
            <a:ext cx="404150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231" indent="0">
              <a:buNone/>
              <a:defRPr sz="2000" b="1"/>
            </a:lvl2pPr>
            <a:lvl3pPr marL="932467" indent="0">
              <a:buNone/>
              <a:defRPr sz="1800" b="1"/>
            </a:lvl3pPr>
            <a:lvl4pPr marL="1398703" indent="0">
              <a:buNone/>
              <a:defRPr sz="1600" b="1"/>
            </a:lvl4pPr>
            <a:lvl5pPr marL="1864936" indent="0">
              <a:buNone/>
              <a:defRPr sz="1600" b="1"/>
            </a:lvl5pPr>
            <a:lvl6pPr marL="2331171" indent="0">
              <a:buNone/>
              <a:defRPr sz="1600" b="1"/>
            </a:lvl6pPr>
            <a:lvl7pPr marL="2797402" indent="0">
              <a:buNone/>
              <a:defRPr sz="1600" b="1"/>
            </a:lvl7pPr>
            <a:lvl8pPr marL="3263637" indent="0">
              <a:buNone/>
              <a:defRPr sz="1600" b="1"/>
            </a:lvl8pPr>
            <a:lvl9pPr marL="372987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A67F6-7B76-463E-ABAE-01341B698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43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340-5D23-49EC-A197-1BD657A12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F8D-61F8-414D-AF10-2D832A10C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5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807045"/>
            <a:ext cx="3008044" cy="628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43"/>
            <a:ext cx="5112217" cy="585213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</p:spPr>
        <p:txBody>
          <a:bodyPr/>
          <a:lstStyle>
            <a:lvl1pPr marL="0" indent="0">
              <a:buNone/>
              <a:defRPr sz="1400"/>
            </a:lvl1pPr>
            <a:lvl2pPr marL="466231" indent="0">
              <a:buNone/>
              <a:defRPr sz="1200"/>
            </a:lvl2pPr>
            <a:lvl3pPr marL="932467" indent="0">
              <a:buNone/>
              <a:defRPr sz="1000"/>
            </a:lvl3pPr>
            <a:lvl4pPr marL="1398703" indent="0">
              <a:buNone/>
              <a:defRPr sz="900"/>
            </a:lvl4pPr>
            <a:lvl5pPr marL="1864936" indent="0">
              <a:buNone/>
              <a:defRPr sz="900"/>
            </a:lvl5pPr>
            <a:lvl6pPr marL="2331171" indent="0">
              <a:buNone/>
              <a:defRPr sz="900"/>
            </a:lvl6pPr>
            <a:lvl7pPr marL="2797402" indent="0">
              <a:buNone/>
              <a:defRPr sz="900"/>
            </a:lvl7pPr>
            <a:lvl8pPr marL="3263637" indent="0">
              <a:buNone/>
              <a:defRPr sz="900"/>
            </a:lvl8pPr>
            <a:lvl9pPr marL="372987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81E15-AA10-439D-B9C5-732BB88F9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3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F8815-D3AE-45BE-9363-45AC65B03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54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5053811"/>
            <a:ext cx="5486400" cy="3140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</p:spPr>
        <p:txBody>
          <a:bodyPr/>
          <a:lstStyle>
            <a:lvl1pPr marL="0" indent="0">
              <a:buNone/>
              <a:defRPr sz="3300"/>
            </a:lvl1pPr>
            <a:lvl2pPr marL="466231" indent="0">
              <a:buNone/>
              <a:defRPr sz="2900"/>
            </a:lvl2pPr>
            <a:lvl3pPr marL="932467" indent="0">
              <a:buNone/>
              <a:defRPr sz="2400"/>
            </a:lvl3pPr>
            <a:lvl4pPr marL="1398703" indent="0">
              <a:buNone/>
              <a:defRPr sz="2000"/>
            </a:lvl4pPr>
            <a:lvl5pPr marL="1864936" indent="0">
              <a:buNone/>
              <a:defRPr sz="2000"/>
            </a:lvl5pPr>
            <a:lvl6pPr marL="2331171" indent="0">
              <a:buNone/>
              <a:defRPr sz="2000"/>
            </a:lvl6pPr>
            <a:lvl7pPr marL="2797402" indent="0">
              <a:buNone/>
              <a:defRPr sz="2000"/>
            </a:lvl7pPr>
            <a:lvl8pPr marL="3263637" indent="0">
              <a:buNone/>
              <a:defRPr sz="2000"/>
            </a:lvl8pPr>
            <a:lvl9pPr marL="3729873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</p:spPr>
        <p:txBody>
          <a:bodyPr/>
          <a:lstStyle>
            <a:lvl1pPr marL="0" indent="0">
              <a:buNone/>
              <a:defRPr sz="1400"/>
            </a:lvl1pPr>
            <a:lvl2pPr marL="466231" indent="0">
              <a:buNone/>
              <a:defRPr sz="1200"/>
            </a:lvl2pPr>
            <a:lvl3pPr marL="932467" indent="0">
              <a:buNone/>
              <a:defRPr sz="1000"/>
            </a:lvl3pPr>
            <a:lvl4pPr marL="1398703" indent="0">
              <a:buNone/>
              <a:defRPr sz="900"/>
            </a:lvl4pPr>
            <a:lvl5pPr marL="1864936" indent="0">
              <a:buNone/>
              <a:defRPr sz="900"/>
            </a:lvl5pPr>
            <a:lvl6pPr marL="2331171" indent="0">
              <a:buNone/>
              <a:defRPr sz="900"/>
            </a:lvl6pPr>
            <a:lvl7pPr marL="2797402" indent="0">
              <a:buNone/>
              <a:defRPr sz="900"/>
            </a:lvl7pPr>
            <a:lvl8pPr marL="3263637" indent="0">
              <a:buNone/>
              <a:defRPr sz="900"/>
            </a:lvl8pPr>
            <a:lvl9pPr marL="372987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A6CD3-7221-4D3A-8264-60DFD3D57E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13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D533-EFA9-418B-830C-B7AF7DA76C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66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6453" y="268883"/>
            <a:ext cx="584775" cy="29689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89" y="268883"/>
            <a:ext cx="5705078" cy="29689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7806E-464E-4236-8B65-6BCB29F79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94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6" y="612839"/>
            <a:ext cx="6934200" cy="2983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1" y="1295406"/>
            <a:ext cx="8534400" cy="5257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51D19-B332-48C9-BECB-218EDD4F6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50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0" y="0"/>
            <a:ext cx="9140825" cy="6859588"/>
            <a:chOff x="0" y="0"/>
            <a:chExt cx="5643" cy="4235"/>
          </a:xfrm>
        </p:grpSpPr>
        <p:sp>
          <p:nvSpPr>
            <p:cNvPr id="5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r>
                <a:rPr lang="en-US" sz="1400" dirty="0"/>
                <a:t>Document type</a:t>
              </a:r>
            </a:p>
          </p:txBody>
        </p:sp>
        <p:sp>
          <p:nvSpPr>
            <p:cNvPr id="6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r>
                <a:rPr lang="en-US" sz="1400" dirty="0"/>
                <a:t>Date</a:t>
              </a:r>
            </a:p>
          </p:txBody>
        </p:sp>
        <p:sp>
          <p:nvSpPr>
            <p:cNvPr id="7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0738" eaLnBrk="0" hangingPunct="0"/>
              <a:r>
                <a:rPr lang="en-US" sz="800" dirty="0"/>
                <a:t>CONFIDENTIAL AND PROPRIETARY</a:t>
              </a:r>
            </a:p>
            <a:p>
              <a:pPr defTabSz="820738" eaLnBrk="0" hangingPunct="0"/>
              <a:r>
                <a:rPr lang="en-US" sz="800" dirty="0"/>
                <a:t>Any use of this material without specific permission of McKinsey &amp; Company is strictly prohibited</a:t>
              </a:r>
            </a:p>
          </p:txBody>
        </p:sp>
        <p:sp>
          <p:nvSpPr>
            <p:cNvPr id="8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1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6573838"/>
            <a:ext cx="16700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42"/>
            <a:ext cx="5036084" cy="507831"/>
          </a:xfrm>
        </p:spPr>
        <p:txBody>
          <a:bodyPr anchor="t"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09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38B7E-990C-490C-831E-DDDB26DA6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30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3" y="4407331"/>
            <a:ext cx="7771995" cy="126188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53" y="2907443"/>
            <a:ext cx="7771995" cy="1499884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281" indent="0">
              <a:buNone/>
              <a:defRPr sz="1800"/>
            </a:lvl2pPr>
            <a:lvl3pPr marL="932566" indent="0">
              <a:buNone/>
              <a:defRPr sz="1600"/>
            </a:lvl3pPr>
            <a:lvl4pPr marL="1398851" indent="0">
              <a:buNone/>
              <a:defRPr sz="1400"/>
            </a:lvl4pPr>
            <a:lvl5pPr marL="1865134" indent="0">
              <a:buNone/>
              <a:defRPr sz="1400"/>
            </a:lvl5pPr>
            <a:lvl6pPr marL="2331418" indent="0">
              <a:buNone/>
              <a:defRPr sz="1400"/>
            </a:lvl6pPr>
            <a:lvl7pPr marL="2797699" indent="0">
              <a:buNone/>
              <a:defRPr sz="1400"/>
            </a:lvl7pPr>
            <a:lvl8pPr marL="3263983" indent="0">
              <a:buNone/>
              <a:defRPr sz="1400"/>
            </a:lvl8pPr>
            <a:lvl9pPr marL="373026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34259-1E9A-4EEE-9AC9-24AF8BFBD0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3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159" y="1990667"/>
            <a:ext cx="2117131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4795" y="1990667"/>
            <a:ext cx="2117132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CFCDE-362D-427A-9E7D-5ED146CD2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96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697153"/>
            <a:ext cx="8230410" cy="298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800" y="1535523"/>
            <a:ext cx="403988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281" indent="0">
              <a:buNone/>
              <a:defRPr sz="2000" b="1"/>
            </a:lvl2pPr>
            <a:lvl3pPr marL="932566" indent="0">
              <a:buNone/>
              <a:defRPr sz="1800" b="1"/>
            </a:lvl3pPr>
            <a:lvl4pPr marL="1398851" indent="0">
              <a:buNone/>
              <a:defRPr sz="1600" b="1"/>
            </a:lvl4pPr>
            <a:lvl5pPr marL="1865134" indent="0">
              <a:buNone/>
              <a:defRPr sz="1600" b="1"/>
            </a:lvl5pPr>
            <a:lvl6pPr marL="2331418" indent="0">
              <a:buNone/>
              <a:defRPr sz="1600" b="1"/>
            </a:lvl6pPr>
            <a:lvl7pPr marL="2797699" indent="0">
              <a:buNone/>
              <a:defRPr sz="1600" b="1"/>
            </a:lvl7pPr>
            <a:lvl8pPr marL="3263983" indent="0">
              <a:buNone/>
              <a:defRPr sz="1600" b="1"/>
            </a:lvl8pPr>
            <a:lvl9pPr marL="373026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00" y="2175318"/>
            <a:ext cx="403988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23"/>
            <a:ext cx="404150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281" indent="0">
              <a:buNone/>
              <a:defRPr sz="2000" b="1"/>
            </a:lvl2pPr>
            <a:lvl3pPr marL="932566" indent="0">
              <a:buNone/>
              <a:defRPr sz="1800" b="1"/>
            </a:lvl3pPr>
            <a:lvl4pPr marL="1398851" indent="0">
              <a:buNone/>
              <a:defRPr sz="1600" b="1"/>
            </a:lvl4pPr>
            <a:lvl5pPr marL="1865134" indent="0">
              <a:buNone/>
              <a:defRPr sz="1600" b="1"/>
            </a:lvl5pPr>
            <a:lvl6pPr marL="2331418" indent="0">
              <a:buNone/>
              <a:defRPr sz="1600" b="1"/>
            </a:lvl6pPr>
            <a:lvl7pPr marL="2797699" indent="0">
              <a:buNone/>
              <a:defRPr sz="1600" b="1"/>
            </a:lvl7pPr>
            <a:lvl8pPr marL="3263983" indent="0">
              <a:buNone/>
              <a:defRPr sz="1600" b="1"/>
            </a:lvl8pPr>
            <a:lvl9pPr marL="373026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31D3-4493-446C-883A-51D358D34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93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ECF3-13E4-43DC-814A-F50E2FE0C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2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4" y="4407332"/>
            <a:ext cx="7771995" cy="126188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54" y="2907443"/>
            <a:ext cx="7771995" cy="1499884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231" indent="0">
              <a:buNone/>
              <a:defRPr sz="1800"/>
            </a:lvl2pPr>
            <a:lvl3pPr marL="932467" indent="0">
              <a:buNone/>
              <a:defRPr sz="1600"/>
            </a:lvl3pPr>
            <a:lvl4pPr marL="1398703" indent="0">
              <a:buNone/>
              <a:defRPr sz="1400"/>
            </a:lvl4pPr>
            <a:lvl5pPr marL="1864936" indent="0">
              <a:buNone/>
              <a:defRPr sz="1400"/>
            </a:lvl5pPr>
            <a:lvl6pPr marL="2331171" indent="0">
              <a:buNone/>
              <a:defRPr sz="1400"/>
            </a:lvl6pPr>
            <a:lvl7pPr marL="2797402" indent="0">
              <a:buNone/>
              <a:defRPr sz="1400"/>
            </a:lvl7pPr>
            <a:lvl8pPr marL="3263637" indent="0">
              <a:buNone/>
              <a:defRPr sz="1400"/>
            </a:lvl8pPr>
            <a:lvl9pPr marL="372987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982A3-0973-4090-9E71-69AAB11C9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7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CC8BB-524E-49D4-B460-D8AFE206B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585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807044"/>
            <a:ext cx="3008044" cy="628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42"/>
            <a:ext cx="5112217" cy="585213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</p:spPr>
        <p:txBody>
          <a:bodyPr/>
          <a:lstStyle>
            <a:lvl1pPr marL="0" indent="0">
              <a:buNone/>
              <a:defRPr sz="1400"/>
            </a:lvl1pPr>
            <a:lvl2pPr marL="466281" indent="0">
              <a:buNone/>
              <a:defRPr sz="1200"/>
            </a:lvl2pPr>
            <a:lvl3pPr marL="932566" indent="0">
              <a:buNone/>
              <a:defRPr sz="1000"/>
            </a:lvl3pPr>
            <a:lvl4pPr marL="1398851" indent="0">
              <a:buNone/>
              <a:defRPr sz="900"/>
            </a:lvl4pPr>
            <a:lvl5pPr marL="1865134" indent="0">
              <a:buNone/>
              <a:defRPr sz="900"/>
            </a:lvl5pPr>
            <a:lvl6pPr marL="2331418" indent="0">
              <a:buNone/>
              <a:defRPr sz="900"/>
            </a:lvl6pPr>
            <a:lvl7pPr marL="2797699" indent="0">
              <a:buNone/>
              <a:defRPr sz="900"/>
            </a:lvl7pPr>
            <a:lvl8pPr marL="3263983" indent="0">
              <a:buNone/>
              <a:defRPr sz="900"/>
            </a:lvl8pPr>
            <a:lvl9pPr marL="373026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3755-4A70-4DAC-858E-CB8C85F70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067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5053811"/>
            <a:ext cx="5486400" cy="3140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</p:spPr>
        <p:txBody>
          <a:bodyPr/>
          <a:lstStyle>
            <a:lvl1pPr marL="0" indent="0">
              <a:buNone/>
              <a:defRPr sz="3300"/>
            </a:lvl1pPr>
            <a:lvl2pPr marL="466281" indent="0">
              <a:buNone/>
              <a:defRPr sz="2900"/>
            </a:lvl2pPr>
            <a:lvl3pPr marL="932566" indent="0">
              <a:buNone/>
              <a:defRPr sz="2400"/>
            </a:lvl3pPr>
            <a:lvl4pPr marL="1398851" indent="0">
              <a:buNone/>
              <a:defRPr sz="2000"/>
            </a:lvl4pPr>
            <a:lvl5pPr marL="1865134" indent="0">
              <a:buNone/>
              <a:defRPr sz="2000"/>
            </a:lvl5pPr>
            <a:lvl6pPr marL="2331418" indent="0">
              <a:buNone/>
              <a:defRPr sz="2000"/>
            </a:lvl6pPr>
            <a:lvl7pPr marL="2797699" indent="0">
              <a:buNone/>
              <a:defRPr sz="2000"/>
            </a:lvl7pPr>
            <a:lvl8pPr marL="3263983" indent="0">
              <a:buNone/>
              <a:defRPr sz="2000"/>
            </a:lvl8pPr>
            <a:lvl9pPr marL="3730268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</p:spPr>
        <p:txBody>
          <a:bodyPr/>
          <a:lstStyle>
            <a:lvl1pPr marL="0" indent="0">
              <a:buNone/>
              <a:defRPr sz="1400"/>
            </a:lvl1pPr>
            <a:lvl2pPr marL="466281" indent="0">
              <a:buNone/>
              <a:defRPr sz="1200"/>
            </a:lvl2pPr>
            <a:lvl3pPr marL="932566" indent="0">
              <a:buNone/>
              <a:defRPr sz="1000"/>
            </a:lvl3pPr>
            <a:lvl4pPr marL="1398851" indent="0">
              <a:buNone/>
              <a:defRPr sz="900"/>
            </a:lvl4pPr>
            <a:lvl5pPr marL="1865134" indent="0">
              <a:buNone/>
              <a:defRPr sz="900"/>
            </a:lvl5pPr>
            <a:lvl6pPr marL="2331418" indent="0">
              <a:buNone/>
              <a:defRPr sz="900"/>
            </a:lvl6pPr>
            <a:lvl7pPr marL="2797699" indent="0">
              <a:buNone/>
              <a:defRPr sz="900"/>
            </a:lvl7pPr>
            <a:lvl8pPr marL="3263983" indent="0">
              <a:buNone/>
              <a:defRPr sz="900"/>
            </a:lvl8pPr>
            <a:lvl9pPr marL="373026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BA5C2-68CE-428E-B025-524EB75ADD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340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4693-4C97-456D-9F27-19B487882F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41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6452" y="268882"/>
            <a:ext cx="584775" cy="29689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89" y="268882"/>
            <a:ext cx="5705078" cy="29689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8F2D-AC32-4AED-950D-7AA69FA5E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08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5" y="612839"/>
            <a:ext cx="6934200" cy="2983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1" y="1295405"/>
            <a:ext cx="8534400" cy="5257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9FDAC-4078-46D8-BC54-EE932B3EC5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7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160" y="1990667"/>
            <a:ext cx="2117131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4796" y="1990667"/>
            <a:ext cx="2117132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6C405-E352-4C18-95BD-9B45AEFD9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8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697153"/>
            <a:ext cx="8230410" cy="298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801" y="1535524"/>
            <a:ext cx="403988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231" indent="0">
              <a:buNone/>
              <a:defRPr sz="2000" b="1"/>
            </a:lvl2pPr>
            <a:lvl3pPr marL="932467" indent="0">
              <a:buNone/>
              <a:defRPr sz="1800" b="1"/>
            </a:lvl3pPr>
            <a:lvl4pPr marL="1398703" indent="0">
              <a:buNone/>
              <a:defRPr sz="1600" b="1"/>
            </a:lvl4pPr>
            <a:lvl5pPr marL="1864936" indent="0">
              <a:buNone/>
              <a:defRPr sz="1600" b="1"/>
            </a:lvl5pPr>
            <a:lvl6pPr marL="2331171" indent="0">
              <a:buNone/>
              <a:defRPr sz="1600" b="1"/>
            </a:lvl6pPr>
            <a:lvl7pPr marL="2797402" indent="0">
              <a:buNone/>
              <a:defRPr sz="1600" b="1"/>
            </a:lvl7pPr>
            <a:lvl8pPr marL="3263637" indent="0">
              <a:buNone/>
              <a:defRPr sz="1600" b="1"/>
            </a:lvl8pPr>
            <a:lvl9pPr marL="372987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01" y="2175318"/>
            <a:ext cx="403988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24"/>
            <a:ext cx="404150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231" indent="0">
              <a:buNone/>
              <a:defRPr sz="2000" b="1"/>
            </a:lvl2pPr>
            <a:lvl3pPr marL="932467" indent="0">
              <a:buNone/>
              <a:defRPr sz="1800" b="1"/>
            </a:lvl3pPr>
            <a:lvl4pPr marL="1398703" indent="0">
              <a:buNone/>
              <a:defRPr sz="1600" b="1"/>
            </a:lvl4pPr>
            <a:lvl5pPr marL="1864936" indent="0">
              <a:buNone/>
              <a:defRPr sz="1600" b="1"/>
            </a:lvl5pPr>
            <a:lvl6pPr marL="2331171" indent="0">
              <a:buNone/>
              <a:defRPr sz="1600" b="1"/>
            </a:lvl6pPr>
            <a:lvl7pPr marL="2797402" indent="0">
              <a:buNone/>
              <a:defRPr sz="1600" b="1"/>
            </a:lvl7pPr>
            <a:lvl8pPr marL="3263637" indent="0">
              <a:buNone/>
              <a:defRPr sz="1600" b="1"/>
            </a:lvl8pPr>
            <a:lvl9pPr marL="372987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E6CA6-9965-409D-B6DA-8F753D90C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7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19F0-7BDC-48E5-90CB-5AF64E19F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9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3B704-5DEA-476B-B78F-9A0F120CB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5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807045"/>
            <a:ext cx="3008044" cy="628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43"/>
            <a:ext cx="5112217" cy="585213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</p:spPr>
        <p:txBody>
          <a:bodyPr/>
          <a:lstStyle>
            <a:lvl1pPr marL="0" indent="0">
              <a:buNone/>
              <a:defRPr sz="1400"/>
            </a:lvl1pPr>
            <a:lvl2pPr marL="466231" indent="0">
              <a:buNone/>
              <a:defRPr sz="1200"/>
            </a:lvl2pPr>
            <a:lvl3pPr marL="932467" indent="0">
              <a:buNone/>
              <a:defRPr sz="1000"/>
            </a:lvl3pPr>
            <a:lvl4pPr marL="1398703" indent="0">
              <a:buNone/>
              <a:defRPr sz="900"/>
            </a:lvl4pPr>
            <a:lvl5pPr marL="1864936" indent="0">
              <a:buNone/>
              <a:defRPr sz="900"/>
            </a:lvl5pPr>
            <a:lvl6pPr marL="2331171" indent="0">
              <a:buNone/>
              <a:defRPr sz="900"/>
            </a:lvl6pPr>
            <a:lvl7pPr marL="2797402" indent="0">
              <a:buNone/>
              <a:defRPr sz="900"/>
            </a:lvl7pPr>
            <a:lvl8pPr marL="3263637" indent="0">
              <a:buNone/>
              <a:defRPr sz="900"/>
            </a:lvl8pPr>
            <a:lvl9pPr marL="372987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ABC6F-4635-4772-8630-C3AC3FDB4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5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5053811"/>
            <a:ext cx="5486400" cy="3140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</p:spPr>
        <p:txBody>
          <a:bodyPr/>
          <a:lstStyle>
            <a:lvl1pPr marL="0" indent="0">
              <a:buNone/>
              <a:defRPr sz="3300"/>
            </a:lvl1pPr>
            <a:lvl2pPr marL="466231" indent="0">
              <a:buNone/>
              <a:defRPr sz="2900"/>
            </a:lvl2pPr>
            <a:lvl3pPr marL="932467" indent="0">
              <a:buNone/>
              <a:defRPr sz="2400"/>
            </a:lvl3pPr>
            <a:lvl4pPr marL="1398703" indent="0">
              <a:buNone/>
              <a:defRPr sz="2000"/>
            </a:lvl4pPr>
            <a:lvl5pPr marL="1864936" indent="0">
              <a:buNone/>
              <a:defRPr sz="2000"/>
            </a:lvl5pPr>
            <a:lvl6pPr marL="2331171" indent="0">
              <a:buNone/>
              <a:defRPr sz="2000"/>
            </a:lvl6pPr>
            <a:lvl7pPr marL="2797402" indent="0">
              <a:buNone/>
              <a:defRPr sz="2000"/>
            </a:lvl7pPr>
            <a:lvl8pPr marL="3263637" indent="0">
              <a:buNone/>
              <a:defRPr sz="2000"/>
            </a:lvl8pPr>
            <a:lvl9pPr marL="3729873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</p:spPr>
        <p:txBody>
          <a:bodyPr/>
          <a:lstStyle>
            <a:lvl1pPr marL="0" indent="0">
              <a:buNone/>
              <a:defRPr sz="1400"/>
            </a:lvl1pPr>
            <a:lvl2pPr marL="466231" indent="0">
              <a:buNone/>
              <a:defRPr sz="1200"/>
            </a:lvl2pPr>
            <a:lvl3pPr marL="932467" indent="0">
              <a:buNone/>
              <a:defRPr sz="1000"/>
            </a:lvl3pPr>
            <a:lvl4pPr marL="1398703" indent="0">
              <a:buNone/>
              <a:defRPr sz="900"/>
            </a:lvl4pPr>
            <a:lvl5pPr marL="1864936" indent="0">
              <a:buNone/>
              <a:defRPr sz="900"/>
            </a:lvl5pPr>
            <a:lvl6pPr marL="2331171" indent="0">
              <a:buNone/>
              <a:defRPr sz="900"/>
            </a:lvl6pPr>
            <a:lvl7pPr marL="2797402" indent="0">
              <a:buNone/>
              <a:defRPr sz="900"/>
            </a:lvl7pPr>
            <a:lvl8pPr marL="3263637" indent="0">
              <a:buNone/>
              <a:defRPr sz="900"/>
            </a:lvl8pPr>
            <a:lvl9pPr marL="372987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3139-5BFC-469F-9685-933667A09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2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BottomBar"/>
          <p:cNvSpPr>
            <a:spLocks noChangeArrowheads="1"/>
          </p:cNvSpPr>
          <p:nvPr/>
        </p:nvSpPr>
        <p:spPr bwMode="auto">
          <a:xfrm>
            <a:off x="0" y="6351588"/>
            <a:ext cx="9144000" cy="508000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46" tIns="46623" rIns="93246" bIns="46623" anchor="ctr"/>
          <a:lstStyle/>
          <a:p>
            <a:pPr algn="ctr"/>
            <a:endParaRPr lang="en-US" dirty="0"/>
          </a:p>
        </p:txBody>
      </p:sp>
      <p:sp>
        <p:nvSpPr>
          <p:cNvPr id="1027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66700"/>
            <a:ext cx="78136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763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030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1 Footnote</a:t>
              </a:r>
            </a:p>
          </p:txBody>
        </p:sp>
        <p:sp>
          <p:nvSpPr>
            <p:cNvPr id="1040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0713" indent="-620713">
                <a:tabLst>
                  <a:tab pos="62388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31" name="ACET" hidden="1"/>
          <p:cNvGrpSpPr>
            <a:grpSpLocks/>
          </p:cNvGrpSpPr>
          <p:nvPr/>
        </p:nvGrpSpPr>
        <p:grpSpPr bwMode="auto">
          <a:xfrm>
            <a:off x="1482725" y="1084263"/>
            <a:ext cx="4349750" cy="584200"/>
            <a:chOff x="915" y="669"/>
            <a:chExt cx="2686" cy="361"/>
          </a:xfrm>
        </p:grpSpPr>
        <p:cxnSp>
          <p:nvCxnSpPr>
            <p:cNvPr id="1037" name="AutoShape 249" hidden="1"/>
            <p:cNvCxnSpPr>
              <a:cxnSpLocks noChangeShapeType="1"/>
              <a:stCxn id="1038" idx="4"/>
              <a:endCxn id="103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8" name="AutoShape 250" hidden="1"/>
            <p:cNvSpPr>
              <a:spLocks noChangeArrowheads="1"/>
            </p:cNvSpPr>
            <p:nvPr/>
          </p:nvSpPr>
          <p:spPr bwMode="auto">
            <a:xfrm>
              <a:off x="915" y="669"/>
              <a:ext cx="2686" cy="36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dirty="0"/>
                <a:t>Title</a:t>
              </a:r>
            </a:p>
            <a:p>
              <a:r>
                <a:rPr 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0138" y="6565900"/>
            <a:ext cx="198437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14012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AA9425A-CD17-480A-82B4-8AD792003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725" y="1990725"/>
            <a:ext cx="4389438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/>
            <a:endParaRPr lang="en-US" sz="800" dirty="0">
              <a:solidFill>
                <a:srgbClr val="000000"/>
              </a:solidFill>
            </a:endParaRPr>
          </a:p>
        </p:txBody>
      </p:sp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13" y="0"/>
            <a:ext cx="12128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0" y="838200"/>
            <a:ext cx="9148763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1" rIns="91382" bIns="45691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hf hdr="0" ft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231" algn="l" defTabSz="91304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467" algn="l" defTabSz="91304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703" algn="l" defTabSz="91304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4936" algn="l" defTabSz="91304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2pPr>
      <a:lvl3pPr marL="465138" indent="-266700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625475" indent="-1571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600">
          <a:solidFill>
            <a:schemeClr val="tx1"/>
          </a:solidFill>
          <a:latin typeface="+mn-lt"/>
        </a:defRPr>
      </a:lvl4pPr>
      <a:lvl5pPr marL="760413" indent="-1317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5pPr>
      <a:lvl6pPr marL="1227102" indent="-132747" algn="l" defTabSz="91304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93337" indent="-132747" algn="l" defTabSz="91304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59570" indent="-132747" algn="l" defTabSz="91304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625803" indent="-132747" algn="l" defTabSz="91304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231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67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703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936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171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402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637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873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BottomBar"/>
          <p:cNvSpPr>
            <a:spLocks noChangeArrowheads="1"/>
          </p:cNvSpPr>
          <p:nvPr/>
        </p:nvSpPr>
        <p:spPr bwMode="auto">
          <a:xfrm>
            <a:off x="0" y="6351588"/>
            <a:ext cx="9144000" cy="508000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46" tIns="46623" rIns="93246" bIns="46623" anchor="ctr"/>
          <a:lstStyle/>
          <a:p>
            <a:pPr algn="ctr"/>
            <a:endParaRPr lang="en-US" dirty="0"/>
          </a:p>
        </p:txBody>
      </p:sp>
      <p:sp>
        <p:nvSpPr>
          <p:cNvPr id="2051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66700"/>
            <a:ext cx="78136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763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2054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1 Footnote</a:t>
              </a:r>
            </a:p>
          </p:txBody>
        </p:sp>
        <p:sp>
          <p:nvSpPr>
            <p:cNvPr id="206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0713" indent="-620713">
                <a:tabLst>
                  <a:tab pos="62388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2055" name="ACET" hidden="1"/>
          <p:cNvGrpSpPr>
            <a:grpSpLocks/>
          </p:cNvGrpSpPr>
          <p:nvPr/>
        </p:nvGrpSpPr>
        <p:grpSpPr bwMode="auto">
          <a:xfrm>
            <a:off x="1482725" y="1084263"/>
            <a:ext cx="4349750" cy="584200"/>
            <a:chOff x="915" y="669"/>
            <a:chExt cx="2686" cy="361"/>
          </a:xfrm>
        </p:grpSpPr>
        <p:cxnSp>
          <p:nvCxnSpPr>
            <p:cNvPr id="2061" name="AutoShape 249" hidden="1"/>
            <p:cNvCxnSpPr>
              <a:cxnSpLocks noChangeShapeType="1"/>
              <a:stCxn id="2062" idx="4"/>
              <a:endCxn id="2062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62" name="AutoShape 250" hidden="1"/>
            <p:cNvSpPr>
              <a:spLocks noChangeArrowheads="1"/>
            </p:cNvSpPr>
            <p:nvPr/>
          </p:nvSpPr>
          <p:spPr bwMode="auto">
            <a:xfrm>
              <a:off x="915" y="669"/>
              <a:ext cx="2686" cy="36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dirty="0"/>
                <a:t>Title</a:t>
              </a:r>
            </a:p>
            <a:p>
              <a:r>
                <a:rPr 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0138" y="6565900"/>
            <a:ext cx="198437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14012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A90DFCE-F706-4790-997E-FC598206E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725" y="1990725"/>
            <a:ext cx="4389438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8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/>
            <a:endParaRPr lang="en-US" sz="800" dirty="0">
              <a:solidFill>
                <a:srgbClr val="000000"/>
              </a:solidFill>
            </a:endParaRPr>
          </a:p>
        </p:txBody>
      </p:sp>
      <p:pic>
        <p:nvPicPr>
          <p:cNvPr id="2059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13" y="0"/>
            <a:ext cx="12128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0" y="838200"/>
            <a:ext cx="9148763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1" rIns="91382" bIns="45691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  <p:sldLayoutId id="2147483771" r:id="rId12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231" algn="l" defTabSz="913041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467" algn="l" defTabSz="913041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703" algn="l" defTabSz="913041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4936" algn="l" defTabSz="913041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600">
          <a:solidFill>
            <a:schemeClr val="tx1"/>
          </a:solidFill>
          <a:latin typeface="+mn-lt"/>
        </a:defRPr>
      </a:lvl4pPr>
      <a:lvl5pPr marL="760413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5pPr>
      <a:lvl6pPr marL="1227102" indent="-132747" algn="l" defTabSz="913041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93337" indent="-132747" algn="l" defTabSz="913041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59570" indent="-132747" algn="l" defTabSz="913041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625803" indent="-132747" algn="l" defTabSz="913041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231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67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703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936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171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402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637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873" algn="l" defTabSz="9324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BottomBar"/>
          <p:cNvSpPr>
            <a:spLocks noChangeArrowheads="1"/>
          </p:cNvSpPr>
          <p:nvPr/>
        </p:nvSpPr>
        <p:spPr bwMode="auto">
          <a:xfrm>
            <a:off x="0" y="6351588"/>
            <a:ext cx="9144000" cy="508000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56" tIns="46628" rIns="93256" bIns="46628" anchor="ctr"/>
          <a:lstStyle/>
          <a:p>
            <a:pPr algn="ctr"/>
            <a:endParaRPr lang="en-US" dirty="0"/>
          </a:p>
        </p:txBody>
      </p:sp>
      <p:sp>
        <p:nvSpPr>
          <p:cNvPr id="3075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66700"/>
            <a:ext cx="78136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763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3078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1 Footnote</a:t>
              </a:r>
            </a:p>
          </p:txBody>
        </p:sp>
        <p:sp>
          <p:nvSpPr>
            <p:cNvPr id="3088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0713" indent="-620713">
                <a:tabLst>
                  <a:tab pos="62388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3079" name="ACET" hidden="1"/>
          <p:cNvGrpSpPr>
            <a:grpSpLocks/>
          </p:cNvGrpSpPr>
          <p:nvPr/>
        </p:nvGrpSpPr>
        <p:grpSpPr bwMode="auto">
          <a:xfrm>
            <a:off x="1482725" y="1084263"/>
            <a:ext cx="4349750" cy="584200"/>
            <a:chOff x="915" y="669"/>
            <a:chExt cx="2686" cy="361"/>
          </a:xfrm>
        </p:grpSpPr>
        <p:cxnSp>
          <p:nvCxnSpPr>
            <p:cNvPr id="3085" name="AutoShape 249" hidden="1"/>
            <p:cNvCxnSpPr>
              <a:cxnSpLocks noChangeShapeType="1"/>
              <a:stCxn id="3086" idx="4"/>
              <a:endCxn id="3086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86" name="AutoShape 250" hidden="1"/>
            <p:cNvSpPr>
              <a:spLocks noChangeArrowheads="1"/>
            </p:cNvSpPr>
            <p:nvPr/>
          </p:nvSpPr>
          <p:spPr bwMode="auto">
            <a:xfrm>
              <a:off x="915" y="669"/>
              <a:ext cx="2686" cy="36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dirty="0"/>
                <a:t>Title</a:t>
              </a:r>
            </a:p>
            <a:p>
              <a:r>
                <a:rPr 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0138" y="6565900"/>
            <a:ext cx="198437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14012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70DEB3A-5A9D-450B-89F8-5D659BE907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1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725" y="1990725"/>
            <a:ext cx="4389438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2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/>
            <a:endParaRPr lang="en-US" sz="800" dirty="0">
              <a:solidFill>
                <a:srgbClr val="000000"/>
              </a:solidFill>
            </a:endParaRPr>
          </a:p>
        </p:txBody>
      </p:sp>
      <p:pic>
        <p:nvPicPr>
          <p:cNvPr id="308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13" y="0"/>
            <a:ext cx="12128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Rectangle 7"/>
          <p:cNvSpPr>
            <a:spLocks noChangeArrowheads="1"/>
          </p:cNvSpPr>
          <p:nvPr/>
        </p:nvSpPr>
        <p:spPr bwMode="auto">
          <a:xfrm>
            <a:off x="0" y="838200"/>
            <a:ext cx="9148763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6" rIns="91392" bIns="45696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  <p:sldLayoutId id="2147483782" r:id="rId12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281" algn="l" defTabSz="913138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566" algn="l" defTabSz="913138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851" algn="l" defTabSz="913138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134" algn="l" defTabSz="913138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600">
          <a:solidFill>
            <a:schemeClr val="tx1"/>
          </a:solidFill>
          <a:latin typeface="+mn-lt"/>
        </a:defRPr>
      </a:lvl4pPr>
      <a:lvl5pPr marL="760413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5pPr>
      <a:lvl6pPr marL="1227232" indent="-132761" algn="l" defTabSz="913138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93516" indent="-132761" algn="l" defTabSz="913138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59799" indent="-132761" algn="l" defTabSz="913138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626082" indent="-132761" algn="l" defTabSz="913138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281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566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851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134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418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699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983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268" algn="l" defTabSz="9325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O@bmc.org" TargetMode="External"/><Relationship Id="rId2" Type="http://schemas.openxmlformats.org/officeDocument/2006/relationships/hyperlink" Target="mailto:Research.Finance@bmc.org" TargetMode="External"/><Relationship Id="rId1" Type="http://schemas.openxmlformats.org/officeDocument/2006/relationships/slideLayout" Target="../slideLayouts/slideLayout25.xml"/><Relationship Id="rId5" Type="http://schemas.openxmlformats.org/officeDocument/2006/relationships/hyperlink" Target="mailto:Judy.Nguyen@bmc.org" TargetMode="External"/><Relationship Id="rId4" Type="http://schemas.openxmlformats.org/officeDocument/2006/relationships/hyperlink" Target="mailto:Kaitlyn.Clifford@bmc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bmc.org/research-operations/award-management#training" TargetMode="External"/><Relationship Id="rId1" Type="http://schemas.openxmlformats.org/officeDocument/2006/relationships/slideLayout" Target="../slideLayouts/slideLayout25.xml"/><Relationship Id="rId5" Type="http://schemas.openxmlformats.org/officeDocument/2006/relationships/hyperlink" Target="mailto:RBIS@bmc.org" TargetMode="External"/><Relationship Id="rId4" Type="http://schemas.openxmlformats.org/officeDocument/2006/relationships/hyperlink" Target="mailto:Justin.Magerman@bm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BottomPlaceholder"/>
          <p:cNvSpPr>
            <a:spLocks noChangeArrowheads="1"/>
          </p:cNvSpPr>
          <p:nvPr/>
        </p:nvSpPr>
        <p:spPr bwMode="auto">
          <a:xfrm>
            <a:off x="11723" y="2266949"/>
            <a:ext cx="2238375" cy="4575175"/>
          </a:xfrm>
          <a:prstGeom prst="rect">
            <a:avLst/>
          </a:prstGeom>
          <a:solidFill>
            <a:srgbClr val="006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56" tIns="46628" rIns="93256" bIns="46628" anchor="ctr"/>
          <a:lstStyle/>
          <a:p>
            <a:endParaRPr lang="en-US" dirty="0"/>
          </a:p>
        </p:txBody>
      </p:sp>
      <p:sp>
        <p:nvSpPr>
          <p:cNvPr id="7172" name="TitleTopPlaceholder"/>
          <p:cNvSpPr>
            <a:spLocks noChangeArrowheads="1"/>
          </p:cNvSpPr>
          <p:nvPr/>
        </p:nvSpPr>
        <p:spPr bwMode="auto">
          <a:xfrm>
            <a:off x="0" y="0"/>
            <a:ext cx="2238375" cy="2284413"/>
          </a:xfrm>
          <a:prstGeom prst="rect">
            <a:avLst/>
          </a:prstGeom>
          <a:solidFill>
            <a:srgbClr val="91A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56" tIns="46628" rIns="93256" bIns="46628" anchor="ctr"/>
          <a:lstStyle/>
          <a:p>
            <a:endParaRPr lang="en-US" dirty="0"/>
          </a:p>
        </p:txBody>
      </p:sp>
      <p:sp>
        <p:nvSpPr>
          <p:cNvPr id="7173" name="Rectangle 37"/>
          <p:cNvSpPr>
            <a:spLocks noChangeArrowheads="1"/>
          </p:cNvSpPr>
          <p:nvPr/>
        </p:nvSpPr>
        <p:spPr bwMode="auto">
          <a:xfrm>
            <a:off x="0" y="-15875"/>
            <a:ext cx="9140825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56" tIns="46628" rIns="93256" bIns="46628" anchor="ctr"/>
          <a:lstStyle/>
          <a:p>
            <a:endParaRPr lang="en-US" dirty="0"/>
          </a:p>
        </p:txBody>
      </p:sp>
      <p:sp>
        <p:nvSpPr>
          <p:cNvPr id="7175" name="McK Document typ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93988" y="5014913"/>
            <a:ext cx="503555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400" dirty="0"/>
              <a:t> </a:t>
            </a:r>
          </a:p>
        </p:txBody>
      </p:sp>
      <p:pic>
        <p:nvPicPr>
          <p:cNvPr id="71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692" y="5235575"/>
            <a:ext cx="2014538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Box 1"/>
          <p:cNvSpPr txBox="1">
            <a:spLocks noChangeArrowheads="1"/>
          </p:cNvSpPr>
          <p:nvPr/>
        </p:nvSpPr>
        <p:spPr bwMode="auto">
          <a:xfrm>
            <a:off x="3978275" y="1555750"/>
            <a:ext cx="188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256" tIns="46628" rIns="93256" bIns="4662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776483" y="38100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9742" y="2704738"/>
            <a:ext cx="531674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Research Finance </a:t>
            </a:r>
            <a:r>
              <a:rPr lang="en-US" sz="2300" dirty="0" err="1" smtClean="0"/>
              <a:t>ClinCard</a:t>
            </a:r>
            <a:r>
              <a:rPr lang="en-US" sz="2300" dirty="0" smtClean="0"/>
              <a:t> Overview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Justin Magerman</a:t>
            </a:r>
          </a:p>
          <a:p>
            <a:r>
              <a:rPr lang="en-US" sz="1400" dirty="0" smtClean="0"/>
              <a:t>Junior Financial Analyst</a:t>
            </a:r>
          </a:p>
          <a:p>
            <a:endParaRPr lang="en-US" dirty="0"/>
          </a:p>
        </p:txBody>
      </p:sp>
      <p:pic>
        <p:nvPicPr>
          <p:cNvPr id="11" name="Picture 10" descr="ClinCard Logo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42" y="1830739"/>
            <a:ext cx="2502059" cy="49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724" y="1990725"/>
            <a:ext cx="5603875" cy="25812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err="1" smtClean="0"/>
              <a:t>ClinCard</a:t>
            </a:r>
            <a:r>
              <a:rPr lang="en-US" dirty="0" smtClean="0"/>
              <a:t> / What </a:t>
            </a:r>
            <a:r>
              <a:rPr lang="en-US" dirty="0"/>
              <a:t>are its uses?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 Finance Review </a:t>
            </a:r>
            <a:r>
              <a:rPr lang="en-US" dirty="0" smtClean="0"/>
              <a:t>Process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Where </a:t>
            </a:r>
            <a:r>
              <a:rPr lang="en-US" dirty="0"/>
              <a:t>to get more information about </a:t>
            </a:r>
            <a:r>
              <a:rPr lang="en-US" dirty="0" err="1" smtClean="0"/>
              <a:t>ClinCard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Questions/Concerns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4F8815-D3AE-45BE-9363-45AC65B03F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ClinCard</a:t>
            </a:r>
            <a:r>
              <a:rPr lang="en-US" dirty="0" smtClean="0"/>
              <a:t> Set up – Who should I contact?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724" y="1990725"/>
            <a:ext cx="4841875" cy="12477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Research Studies: </a:t>
            </a:r>
            <a:r>
              <a:rPr lang="en-US" dirty="0" smtClean="0">
                <a:hlinkClick r:id="rId2"/>
              </a:rPr>
              <a:t>Research.Finance@bmc.org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Clinical Trial Studies: </a:t>
            </a:r>
            <a:r>
              <a:rPr lang="en-US" dirty="0" smtClean="0">
                <a:hlinkClick r:id="rId3"/>
              </a:rPr>
              <a:t>CTO@bmc.org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Accounting / Donor Restricted Studies: </a:t>
            </a:r>
            <a:r>
              <a:rPr lang="en-US" u="sng" dirty="0" smtClean="0">
                <a:hlinkClick r:id="rId4"/>
              </a:rPr>
              <a:t>Kaitlyn.Clifford@bmc.org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u="sng" dirty="0" smtClean="0">
                <a:hlinkClick r:id="rId5"/>
              </a:rPr>
              <a:t>Judy.Nguyen@bmc.org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8B7E-990C-490C-831E-DDDB26DA69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5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ClinCard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162800" cy="2667000"/>
          </a:xfrm>
        </p:spPr>
        <p:txBody>
          <a:bodyPr/>
          <a:lstStyle/>
          <a:p>
            <a:pPr marL="0" indent="0"/>
            <a:r>
              <a:rPr lang="en-US" dirty="0"/>
              <a:t>Research participants are often paid for participating in studies as a recruitment incentive. </a:t>
            </a:r>
            <a:r>
              <a:rPr lang="en-US" dirty="0" err="1" smtClean="0"/>
              <a:t>ClinCard</a:t>
            </a:r>
            <a:r>
              <a:rPr lang="en-US" dirty="0" smtClean="0"/>
              <a:t> was implemented </a:t>
            </a:r>
            <a:r>
              <a:rPr lang="en-US" dirty="0"/>
              <a:t>to improve the process efficiency, customer service, and payment controls when payments are made </a:t>
            </a:r>
            <a:r>
              <a:rPr lang="en-US" dirty="0" smtClean="0"/>
              <a:t>to participants</a:t>
            </a:r>
            <a:r>
              <a:rPr lang="en-US" dirty="0"/>
              <a:t>, via a reloadable prepaid card.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err="1"/>
              <a:t>ClinCard</a:t>
            </a:r>
            <a:r>
              <a:rPr lang="en-US" dirty="0"/>
              <a:t> Benefits Include: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Enhanced transaction security/approvals, reporting and monitoring </a:t>
            </a:r>
            <a:r>
              <a:rPr lang="en-US" dirty="0" smtClean="0"/>
              <a:t>options.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Uses a streamlined online process.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Web-based </a:t>
            </a:r>
            <a:r>
              <a:rPr lang="en-US" dirty="0"/>
              <a:t>reloadable debit card that can be loaded at any time.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Participants receive prepaid card with funds at time of visit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8B7E-990C-490C-831E-DDDB26DA69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ClinCard</a:t>
            </a:r>
            <a:r>
              <a:rPr lang="en-US" dirty="0" smtClean="0"/>
              <a:t> 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8B7E-990C-490C-831E-DDDB26DA69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1447801"/>
            <a:ext cx="68579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Compensation is a predetermined amount defined within the project for time, effort, inconvenience and general expense to participate in a research study. </a:t>
            </a:r>
            <a:r>
              <a:rPr lang="en-US" sz="1600" dirty="0" smtClean="0"/>
              <a:t>Compensation </a:t>
            </a:r>
            <a:r>
              <a:rPr lang="en-US" sz="1600" dirty="0"/>
              <a:t>may be in the form of cash or cash equivalent and is considered taxable income.  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u="sng" dirty="0" smtClean="0"/>
              <a:t>Unallowable: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Salary supplementation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Employee </a:t>
            </a:r>
            <a:r>
              <a:rPr lang="en-US" sz="1600" dirty="0" smtClean="0"/>
              <a:t>reimbursements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Transportation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Meals </a:t>
            </a:r>
            <a:r>
              <a:rPr lang="en-US" sz="1600" dirty="0"/>
              <a:t>&amp;</a:t>
            </a:r>
            <a:r>
              <a:rPr lang="en-US" sz="1600" dirty="0" smtClean="0"/>
              <a:t> </a:t>
            </a:r>
            <a:r>
              <a:rPr lang="en-US" sz="1600" dirty="0"/>
              <a:t>lodging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Parking</a:t>
            </a:r>
          </a:p>
          <a:p>
            <a:endParaRPr lang="en-US" sz="1600" dirty="0" smtClean="0"/>
          </a:p>
          <a:p>
            <a:r>
              <a:rPr lang="en-US" sz="1600" i="1" dirty="0" smtClean="0"/>
              <a:t>Actual </a:t>
            </a:r>
            <a:r>
              <a:rPr lang="en-US" sz="1600" i="1" dirty="0"/>
              <a:t>expenses are not considered taxable </a:t>
            </a:r>
            <a:r>
              <a:rPr lang="en-US" sz="1600" i="1" dirty="0" smtClean="0"/>
              <a:t>income and should be reimbursed via check request forms to AP.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Setup: Required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699375" cy="4800600"/>
          </a:xfrm>
        </p:spPr>
        <p:txBody>
          <a:bodyPr/>
          <a:lstStyle/>
          <a:p>
            <a:r>
              <a:rPr lang="en-US" b="1" dirty="0" smtClean="0"/>
              <a:t>Required to send to Research Finance for setup:</a:t>
            </a:r>
          </a:p>
          <a:p>
            <a:endParaRPr lang="en-US" dirty="0" smtClean="0"/>
          </a:p>
          <a:p>
            <a:pPr marL="0" indent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Completed Setup Request Form</a:t>
            </a:r>
            <a:endParaRPr lang="en-US" dirty="0"/>
          </a:p>
          <a:p>
            <a:pPr marL="0" indent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IRB protocol number &amp; Informed Consent Form (if applicable)</a:t>
            </a:r>
            <a:endParaRPr lang="en-US" dirty="0"/>
          </a:p>
          <a:p>
            <a:pPr marL="0" indent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Awarded Budget / Budget Justification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b="1" dirty="0" smtClean="0"/>
              <a:t>After study has been set up:</a:t>
            </a:r>
          </a:p>
          <a:p>
            <a:pPr marL="0" indent="0"/>
            <a:endParaRPr lang="en-US" b="1" dirty="0" smtClean="0"/>
          </a:p>
          <a:p>
            <a:pPr marL="0" indent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ClinCard</a:t>
            </a:r>
            <a:r>
              <a:rPr lang="en-US" dirty="0" smtClean="0"/>
              <a:t> </a:t>
            </a:r>
            <a:r>
              <a:rPr lang="en-US" dirty="0"/>
              <a:t>*Card* Pick Up Request Form</a:t>
            </a:r>
          </a:p>
          <a:p>
            <a:pPr marL="0" indent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ClinCard</a:t>
            </a:r>
            <a:r>
              <a:rPr lang="en-US" dirty="0" smtClean="0"/>
              <a:t> </a:t>
            </a:r>
            <a:r>
              <a:rPr lang="en-US" dirty="0"/>
              <a:t>User Access Request </a:t>
            </a:r>
            <a:r>
              <a:rPr lang="en-US" dirty="0" smtClean="0"/>
              <a:t>Form (first time users only)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 smtClean="0"/>
              <a:t>3. CPIF (</a:t>
            </a:r>
            <a:r>
              <a:rPr lang="en-US" dirty="0" err="1" smtClean="0"/>
              <a:t>ClinCard</a:t>
            </a:r>
            <a:r>
              <a:rPr lang="en-US" dirty="0" smtClean="0"/>
              <a:t> Participant Information Form) </a:t>
            </a:r>
          </a:p>
          <a:p>
            <a:r>
              <a:rPr lang="en-US" dirty="0" smtClean="0"/>
              <a:t>	- </a:t>
            </a:r>
            <a:r>
              <a:rPr lang="en-US" dirty="0"/>
              <a:t>Study Team uploads CPIFs to secure </a:t>
            </a:r>
            <a:r>
              <a:rPr lang="en-US" dirty="0" smtClean="0"/>
              <a:t>folder \\</a:t>
            </a:r>
            <a:r>
              <a:rPr lang="en-US" dirty="0"/>
              <a:t>Emcnas\researchparticipant$ </a:t>
            </a:r>
            <a:endParaRPr lang="en-US" dirty="0" smtClean="0"/>
          </a:p>
          <a:p>
            <a:pPr marL="0" indent="0">
              <a:lnSpc>
                <a:spcPct val="150000"/>
              </a:lnSpc>
            </a:pPr>
            <a:r>
              <a:rPr lang="en-US" dirty="0"/>
              <a:t>4. </a:t>
            </a:r>
            <a:r>
              <a:rPr lang="en-US" dirty="0" err="1"/>
              <a:t>ClinCard</a:t>
            </a:r>
            <a:r>
              <a:rPr lang="en-US" dirty="0"/>
              <a:t> Return Slip</a:t>
            </a:r>
          </a:p>
          <a:p>
            <a:pPr>
              <a:lnSpc>
                <a:spcPct val="150000"/>
              </a:lnSpc>
            </a:pPr>
            <a:r>
              <a:rPr lang="en-US" dirty="0"/>
              <a:t>	- For all unused </a:t>
            </a:r>
            <a:r>
              <a:rPr lang="en-US" dirty="0" err="1"/>
              <a:t>ClinCards</a:t>
            </a:r>
            <a:r>
              <a:rPr lang="en-US" dirty="0"/>
              <a:t> in a study</a:t>
            </a:r>
          </a:p>
          <a:p>
            <a:pPr marL="0" indent="0">
              <a:lnSpc>
                <a:spcPct val="150000"/>
              </a:lnSpc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8B7E-990C-490C-831E-DDDB26DA69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Finance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6899275" cy="3886200"/>
          </a:xfrm>
        </p:spPr>
        <p:txBody>
          <a:bodyPr/>
          <a:lstStyle/>
          <a:p>
            <a:pPr marL="0" indent="0"/>
            <a:r>
              <a:rPr lang="en-US" dirty="0" smtClean="0"/>
              <a:t>For </a:t>
            </a:r>
            <a:r>
              <a:rPr lang="en-US" dirty="0" err="1" smtClean="0"/>
              <a:t>ClinCard</a:t>
            </a:r>
            <a:r>
              <a:rPr lang="en-US" dirty="0" smtClean="0"/>
              <a:t> requests on Research Finance awards, the following areas will be reviewed:</a:t>
            </a:r>
            <a:endParaRPr lang="en-US" dirty="0"/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 the award active?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IRB Protocol</a:t>
            </a:r>
            <a:endParaRPr 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Active status</a:t>
            </a:r>
            <a:endParaRPr 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Correct AU/Activity &amp; Sponsor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Grant PI listed as Key Personnel within IRB approval</a:t>
            </a:r>
            <a:endParaRPr 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Compensation section is in line with setup </a:t>
            </a:r>
            <a:r>
              <a:rPr 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f</a:t>
            </a:r>
            <a:r>
              <a:rPr lang="en-US" dirty="0" smtClean="0"/>
              <a:t>orms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Is the expense allowable under awarded contract?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IRB Exempt (no </a:t>
            </a:r>
            <a:r>
              <a:rPr lang="en-US" dirty="0"/>
              <a:t>IRB)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Is the expense allowable under awarded grant/contract?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Budget/Justification </a:t>
            </a:r>
            <a:r>
              <a:rPr lang="en-US" dirty="0"/>
              <a:t>matches set-up request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PI </a:t>
            </a:r>
            <a:r>
              <a:rPr lang="en-US" dirty="0" smtClean="0"/>
              <a:t>listed on set-up request forms matches PI of award/contract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**If </a:t>
            </a:r>
            <a:r>
              <a:rPr lang="en-US" dirty="0" err="1" smtClean="0"/>
              <a:t>rebudgeting</a:t>
            </a:r>
            <a:r>
              <a:rPr lang="en-US" dirty="0" smtClean="0"/>
              <a:t> needed, work with RFA.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8B7E-990C-490C-831E-DDDB26DA69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ClinCard</a:t>
            </a:r>
            <a:r>
              <a:rPr lang="en-US" dirty="0" smtClean="0"/>
              <a:t> Study Setup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8B7E-990C-490C-831E-DDDB26DA69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14399"/>
            <a:ext cx="7477125" cy="568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7881938" cy="10350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more information and </a:t>
            </a:r>
            <a:r>
              <a:rPr lang="en-US" sz="1800" dirty="0" err="1"/>
              <a:t>ClinCard</a:t>
            </a:r>
            <a:r>
              <a:rPr lang="en-US" sz="1800" dirty="0"/>
              <a:t> training materials, visit our site!   </a:t>
            </a:r>
            <a:r>
              <a:rPr lang="en-US" sz="1800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www.bmc.org/research-operations/award-management#training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38B7E-990C-490C-831E-DDDB26DA69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65" y="1371600"/>
            <a:ext cx="3793446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6656" y="1295400"/>
            <a:ext cx="36798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Research Finance: </a:t>
            </a:r>
            <a:r>
              <a:rPr lang="en-US" sz="1600" dirty="0">
                <a:hlinkClick r:id="rId4"/>
              </a:rPr>
              <a:t>Justin.Magerman@bmc.org</a:t>
            </a:r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Clinical Trials: </a:t>
            </a:r>
            <a:r>
              <a:rPr lang="en-US" sz="1600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Michael.Porreca@bmc.org</a:t>
            </a:r>
            <a:endParaRPr lang="en-US" sz="1600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RBIS </a:t>
            </a:r>
            <a:r>
              <a:rPr lang="en-US" sz="1600" dirty="0"/>
              <a:t>Email: </a:t>
            </a:r>
            <a:r>
              <a:rPr lang="en-US" sz="1600" u="sng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5"/>
              </a:rPr>
              <a:t>RBIS@bmc.org</a:t>
            </a:r>
            <a:endParaRPr lang="en-US" sz="1600" u="sng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sz="1600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sz="1600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heme/theme1.xml><?xml version="1.0" encoding="utf-8"?>
<a:theme xmlns:a="http://schemas.openxmlformats.org/drawingml/2006/main" name="PP template">
  <a:themeElements>
    <a:clrScheme name="blank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blank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">
  <a:themeElements>
    <a:clrScheme name="blank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template</Template>
  <TotalTime>14746</TotalTime>
  <Words>435</Words>
  <Application>Microsoft Office PowerPoint</Application>
  <PresentationFormat>On-screen Show (4:3)</PresentationFormat>
  <Paragraphs>109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PP template</vt:lpstr>
      <vt:lpstr>1_blank</vt:lpstr>
      <vt:lpstr>2_blank</vt:lpstr>
      <vt:lpstr>PowerPoint Presentation</vt:lpstr>
      <vt:lpstr>What we will discuss</vt:lpstr>
      <vt:lpstr>ClinCard Set up – Who should I contact?</vt:lpstr>
      <vt:lpstr>What is ClinCard?</vt:lpstr>
      <vt:lpstr>ClinCard Uses</vt:lpstr>
      <vt:lpstr>Study Setup: Required Documentation</vt:lpstr>
      <vt:lpstr>Research Finance Review Process</vt:lpstr>
      <vt:lpstr>ClinCard Study Setup Example</vt:lpstr>
      <vt:lpstr>Resources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</dc:title>
  <dc:creator>Zipkin, Susan</dc:creator>
  <cp:lastModifiedBy>Erceg, Todd</cp:lastModifiedBy>
  <cp:revision>531</cp:revision>
  <cp:lastPrinted>2015-01-07T19:49:25Z</cp:lastPrinted>
  <dcterms:created xsi:type="dcterms:W3CDTF">2014-03-07T21:08:36Z</dcterms:created>
  <dcterms:modified xsi:type="dcterms:W3CDTF">2018-05-18T14:34:53Z</dcterms:modified>
</cp:coreProperties>
</file>