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88" r:id="rId2"/>
    <p:sldMasterId id="2147483701" r:id="rId3"/>
  </p:sldMasterIdLst>
  <p:notesMasterIdLst>
    <p:notesMasterId r:id="rId22"/>
  </p:notesMasterIdLst>
  <p:handoutMasterIdLst>
    <p:handoutMasterId r:id="rId23"/>
  </p:handoutMasterIdLst>
  <p:sldIdLst>
    <p:sldId id="904" r:id="rId4"/>
    <p:sldId id="932" r:id="rId5"/>
    <p:sldId id="949" r:id="rId6"/>
    <p:sldId id="946" r:id="rId7"/>
    <p:sldId id="933" r:id="rId8"/>
    <p:sldId id="948" r:id="rId9"/>
    <p:sldId id="934" r:id="rId10"/>
    <p:sldId id="937" r:id="rId11"/>
    <p:sldId id="938" r:id="rId12"/>
    <p:sldId id="939" r:id="rId13"/>
    <p:sldId id="941" r:id="rId14"/>
    <p:sldId id="940" r:id="rId15"/>
    <p:sldId id="942" r:id="rId16"/>
    <p:sldId id="943" r:id="rId17"/>
    <p:sldId id="944" r:id="rId18"/>
    <p:sldId id="947" r:id="rId19"/>
    <p:sldId id="945" r:id="rId20"/>
    <p:sldId id="950" r:id="rId21"/>
  </p:sldIdLst>
  <p:sldSz cx="9144000" cy="6858000" type="screen4x3"/>
  <p:notesSz cx="7010400" cy="92964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mn-cs"/>
      </a:defRPr>
    </a:lvl1pPr>
    <a:lvl2pPr marL="455613" indent="1588" algn="l" defTabSz="912813" rtl="0" fontAlgn="base">
      <a:spcBef>
        <a:spcPct val="0"/>
      </a:spcBef>
      <a:spcAft>
        <a:spcPct val="0"/>
      </a:spcAft>
      <a:defRPr kern="1200">
        <a:solidFill>
          <a:schemeClr val="tx1"/>
        </a:solidFill>
        <a:latin typeface="Arial" pitchFamily="34" charset="0"/>
        <a:ea typeface="+mn-ea"/>
        <a:cs typeface="+mn-cs"/>
      </a:defRPr>
    </a:lvl2pPr>
    <a:lvl3pPr marL="912813" indent="1588" algn="l" defTabSz="912813" rtl="0" fontAlgn="base">
      <a:spcBef>
        <a:spcPct val="0"/>
      </a:spcBef>
      <a:spcAft>
        <a:spcPct val="0"/>
      </a:spcAft>
      <a:defRPr kern="1200">
        <a:solidFill>
          <a:schemeClr val="tx1"/>
        </a:solidFill>
        <a:latin typeface="Arial" pitchFamily="34" charset="0"/>
        <a:ea typeface="+mn-ea"/>
        <a:cs typeface="+mn-cs"/>
      </a:defRPr>
    </a:lvl3pPr>
    <a:lvl4pPr marL="1370013" indent="1588" algn="l" defTabSz="912813" rtl="0" fontAlgn="base">
      <a:spcBef>
        <a:spcPct val="0"/>
      </a:spcBef>
      <a:spcAft>
        <a:spcPct val="0"/>
      </a:spcAft>
      <a:defRPr kern="1200">
        <a:solidFill>
          <a:schemeClr val="tx1"/>
        </a:solidFill>
        <a:latin typeface="Arial" pitchFamily="34" charset="0"/>
        <a:ea typeface="+mn-ea"/>
        <a:cs typeface="+mn-cs"/>
      </a:defRPr>
    </a:lvl4pPr>
    <a:lvl5pPr marL="1827213" indent="1588" algn="l" defTabSz="912813"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8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25" autoAdjust="0"/>
    <p:restoredTop sz="91408" autoAdjust="0"/>
  </p:normalViewPr>
  <p:slideViewPr>
    <p:cSldViewPr>
      <p:cViewPr varScale="1">
        <p:scale>
          <a:sx n="67" d="100"/>
          <a:sy n="67" d="100"/>
        </p:scale>
        <p:origin x="726" y="78"/>
      </p:cViewPr>
      <p:guideLst>
        <p:guide orient="horz" pos="3072"/>
        <p:guide pos="2880"/>
      </p:guideLst>
    </p:cSldViewPr>
  </p:slideViewPr>
  <p:outlineViewPr>
    <p:cViewPr>
      <p:scale>
        <a:sx n="33" d="100"/>
        <a:sy n="33" d="100"/>
      </p:scale>
      <p:origin x="0" y="12048"/>
    </p:cViewPr>
  </p:outlineViewPr>
  <p:notesTextViewPr>
    <p:cViewPr>
      <p:scale>
        <a:sx n="1" d="1"/>
        <a:sy n="1" d="1"/>
      </p:scale>
      <p:origin x="0" y="0"/>
    </p:cViewPr>
  </p:notesTextViewPr>
  <p:sorterViewPr>
    <p:cViewPr>
      <p:scale>
        <a:sx n="150" d="100"/>
        <a:sy n="150" d="100"/>
      </p:scale>
      <p:origin x="0" y="43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37255" cy="464820"/>
          </a:xfrm>
          <a:prstGeom prst="rect">
            <a:avLst/>
          </a:prstGeom>
        </p:spPr>
        <p:txBody>
          <a:bodyPr vert="horz" lIns="93157" tIns="46581" rIns="93157" bIns="46581" rtlCol="0"/>
          <a:lstStyle>
            <a:lvl1pPr algn="l">
              <a:defRPr sz="1200"/>
            </a:lvl1pPr>
          </a:lstStyle>
          <a:p>
            <a:endParaRPr lang="en-US" dirty="0"/>
          </a:p>
        </p:txBody>
      </p:sp>
      <p:sp>
        <p:nvSpPr>
          <p:cNvPr id="3" name="Date Placeholder 2"/>
          <p:cNvSpPr>
            <a:spLocks noGrp="1"/>
          </p:cNvSpPr>
          <p:nvPr>
            <p:ph type="dt" sz="quarter" idx="1"/>
          </p:nvPr>
        </p:nvSpPr>
        <p:spPr>
          <a:xfrm>
            <a:off x="3971553" y="0"/>
            <a:ext cx="3037254" cy="464820"/>
          </a:xfrm>
          <a:prstGeom prst="rect">
            <a:avLst/>
          </a:prstGeom>
        </p:spPr>
        <p:txBody>
          <a:bodyPr vert="horz" lIns="93157" tIns="46581" rIns="93157" bIns="46581" rtlCol="0"/>
          <a:lstStyle>
            <a:lvl1pPr algn="r">
              <a:defRPr sz="1200"/>
            </a:lvl1pPr>
          </a:lstStyle>
          <a:p>
            <a:fld id="{D5554FA8-6B88-4E59-BC83-B76AACFB759E}" type="datetimeFigureOut">
              <a:rPr lang="en-US" smtClean="0"/>
              <a:t>1/17/2018</a:t>
            </a:fld>
            <a:endParaRPr lang="en-US" dirty="0"/>
          </a:p>
        </p:txBody>
      </p:sp>
      <p:sp>
        <p:nvSpPr>
          <p:cNvPr id="4" name="Footer Placeholder 3"/>
          <p:cNvSpPr>
            <a:spLocks noGrp="1"/>
          </p:cNvSpPr>
          <p:nvPr>
            <p:ph type="ftr" sz="quarter" idx="2"/>
          </p:nvPr>
        </p:nvSpPr>
        <p:spPr>
          <a:xfrm>
            <a:off x="6" y="8829967"/>
            <a:ext cx="3037255" cy="464820"/>
          </a:xfrm>
          <a:prstGeom prst="rect">
            <a:avLst/>
          </a:prstGeom>
        </p:spPr>
        <p:txBody>
          <a:bodyPr vert="horz" lIns="93157" tIns="46581" rIns="93157"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553" y="8829967"/>
            <a:ext cx="3037254" cy="464820"/>
          </a:xfrm>
          <a:prstGeom prst="rect">
            <a:avLst/>
          </a:prstGeom>
        </p:spPr>
        <p:txBody>
          <a:bodyPr vert="horz" lIns="93157" tIns="46581" rIns="93157" bIns="46581" rtlCol="0" anchor="b"/>
          <a:lstStyle>
            <a:lvl1pPr algn="r">
              <a:defRPr sz="1200"/>
            </a:lvl1pPr>
          </a:lstStyle>
          <a:p>
            <a:fld id="{57336AD6-EEA4-4CEF-854C-F0837F821CBE}" type="slidenum">
              <a:rPr lang="en-US" smtClean="0"/>
              <a:t>‹#›</a:t>
            </a:fld>
            <a:endParaRPr lang="en-US" dirty="0"/>
          </a:p>
        </p:txBody>
      </p:sp>
    </p:spTree>
    <p:extLst>
      <p:ext uri="{BB962C8B-B14F-4D97-AF65-F5344CB8AC3E}">
        <p14:creationId xmlns:p14="http://schemas.microsoft.com/office/powerpoint/2010/main" val="2489421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9"/>
            <a:ext cx="3038475" cy="465138"/>
          </a:xfrm>
          <a:prstGeom prst="rect">
            <a:avLst/>
          </a:prstGeom>
        </p:spPr>
        <p:txBody>
          <a:bodyPr vert="horz" lIns="93866" tIns="46928" rIns="93866" bIns="46928" rtlCol="0"/>
          <a:lstStyle>
            <a:lvl1pPr algn="l" defTabSz="920749"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40" y="9"/>
            <a:ext cx="3038475" cy="465138"/>
          </a:xfrm>
          <a:prstGeom prst="rect">
            <a:avLst/>
          </a:prstGeom>
        </p:spPr>
        <p:txBody>
          <a:bodyPr vert="horz" lIns="93866" tIns="46928" rIns="93866" bIns="46928" rtlCol="0"/>
          <a:lstStyle>
            <a:lvl1pPr algn="r" defTabSz="920749" fontAlgn="auto">
              <a:spcBef>
                <a:spcPts val="0"/>
              </a:spcBef>
              <a:spcAft>
                <a:spcPts val="0"/>
              </a:spcAft>
              <a:defRPr sz="1200">
                <a:latin typeface="+mn-lt"/>
              </a:defRPr>
            </a:lvl1pPr>
          </a:lstStyle>
          <a:p>
            <a:pPr>
              <a:defRPr/>
            </a:pPr>
            <a:fld id="{F9A4B23B-6523-4C64-8527-53AC02001DA3}" type="datetimeFigureOut">
              <a:rPr lang="en-US"/>
              <a:pPr>
                <a:defRPr/>
              </a:pPr>
              <a:t>1/17/2018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866" tIns="46928" rIns="93866" bIns="46928"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866" tIns="46928" rIns="93866" bIns="4692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8" y="8829676"/>
            <a:ext cx="3038475" cy="465138"/>
          </a:xfrm>
          <a:prstGeom prst="rect">
            <a:avLst/>
          </a:prstGeom>
        </p:spPr>
        <p:txBody>
          <a:bodyPr vert="horz" lIns="93866" tIns="46928" rIns="93866" bIns="46928" rtlCol="0" anchor="b"/>
          <a:lstStyle>
            <a:lvl1pPr algn="l" defTabSz="920749"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40" y="8829676"/>
            <a:ext cx="3038475" cy="465138"/>
          </a:xfrm>
          <a:prstGeom prst="rect">
            <a:avLst/>
          </a:prstGeom>
        </p:spPr>
        <p:txBody>
          <a:bodyPr vert="horz" lIns="93866" tIns="46928" rIns="93866" bIns="46928" rtlCol="0" anchor="b"/>
          <a:lstStyle>
            <a:lvl1pPr algn="r" defTabSz="920749" fontAlgn="auto">
              <a:spcBef>
                <a:spcPts val="0"/>
              </a:spcBef>
              <a:spcAft>
                <a:spcPts val="0"/>
              </a:spcAft>
              <a:defRPr sz="1200">
                <a:latin typeface="+mn-lt"/>
              </a:defRPr>
            </a:lvl1pPr>
          </a:lstStyle>
          <a:p>
            <a:pPr>
              <a:defRPr/>
            </a:pPr>
            <a:fld id="{18B748DD-40AF-48C6-A3DB-DDD1056DABA7}" type="slidenum">
              <a:rPr lang="en-US"/>
              <a:pPr>
                <a:defRPr/>
              </a:pPr>
              <a:t>‹#›</a:t>
            </a:fld>
            <a:endParaRPr lang="en-US" dirty="0"/>
          </a:p>
        </p:txBody>
      </p:sp>
    </p:spTree>
    <p:extLst>
      <p:ext uri="{BB962C8B-B14F-4D97-AF65-F5344CB8AC3E}">
        <p14:creationId xmlns:p14="http://schemas.microsoft.com/office/powerpoint/2010/main" val="16013669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032" algn="l" defTabSz="914012" rtl="0" eaLnBrk="1" latinLnBrk="0" hangingPunct="1">
      <a:defRPr sz="1200" kern="1200">
        <a:solidFill>
          <a:schemeClr val="tx1"/>
        </a:solidFill>
        <a:latin typeface="+mn-lt"/>
        <a:ea typeface="+mn-ea"/>
        <a:cs typeface="+mn-cs"/>
      </a:defRPr>
    </a:lvl6pPr>
    <a:lvl7pPr marL="2742037" algn="l" defTabSz="914012" rtl="0" eaLnBrk="1" latinLnBrk="0" hangingPunct="1">
      <a:defRPr sz="1200" kern="1200">
        <a:solidFill>
          <a:schemeClr val="tx1"/>
        </a:solidFill>
        <a:latin typeface="+mn-lt"/>
        <a:ea typeface="+mn-ea"/>
        <a:cs typeface="+mn-cs"/>
      </a:defRPr>
    </a:lvl7pPr>
    <a:lvl8pPr marL="3199044" algn="l" defTabSz="914012" rtl="0" eaLnBrk="1" latinLnBrk="0" hangingPunct="1">
      <a:defRPr sz="1200" kern="1200">
        <a:solidFill>
          <a:schemeClr val="tx1"/>
        </a:solidFill>
        <a:latin typeface="+mn-lt"/>
        <a:ea typeface="+mn-ea"/>
        <a:cs typeface="+mn-cs"/>
      </a:defRPr>
    </a:lvl8pPr>
    <a:lvl9pPr marL="3656050" algn="l" defTabSz="91401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8385" indent="-287842" eaLnBrk="0" hangingPunct="0">
              <a:defRPr>
                <a:solidFill>
                  <a:schemeClr val="tx1"/>
                </a:solidFill>
                <a:latin typeface="Arial" pitchFamily="34" charset="0"/>
              </a:defRPr>
            </a:lvl2pPr>
            <a:lvl3pPr marL="1151363" indent="-230273" eaLnBrk="0" hangingPunct="0">
              <a:defRPr>
                <a:solidFill>
                  <a:schemeClr val="tx1"/>
                </a:solidFill>
                <a:latin typeface="Arial" pitchFamily="34" charset="0"/>
              </a:defRPr>
            </a:lvl3pPr>
            <a:lvl4pPr marL="1611909" indent="-230273" eaLnBrk="0" hangingPunct="0">
              <a:defRPr>
                <a:solidFill>
                  <a:schemeClr val="tx1"/>
                </a:solidFill>
                <a:latin typeface="Arial" pitchFamily="34" charset="0"/>
              </a:defRPr>
            </a:lvl4pPr>
            <a:lvl5pPr marL="2072455" indent="-230273" eaLnBrk="0" hangingPunct="0">
              <a:defRPr>
                <a:solidFill>
                  <a:schemeClr val="tx1"/>
                </a:solidFill>
                <a:latin typeface="Arial" pitchFamily="34" charset="0"/>
              </a:defRPr>
            </a:lvl5pPr>
            <a:lvl6pPr marL="2533000" indent="-230273" defTabSz="919493" eaLnBrk="0" fontAlgn="base" hangingPunct="0">
              <a:spcBef>
                <a:spcPct val="0"/>
              </a:spcBef>
              <a:spcAft>
                <a:spcPct val="0"/>
              </a:spcAft>
              <a:defRPr>
                <a:solidFill>
                  <a:schemeClr val="tx1"/>
                </a:solidFill>
                <a:latin typeface="Arial" pitchFamily="34" charset="0"/>
              </a:defRPr>
            </a:lvl6pPr>
            <a:lvl7pPr marL="2993547" indent="-230273" defTabSz="919493" eaLnBrk="0" fontAlgn="base" hangingPunct="0">
              <a:spcBef>
                <a:spcPct val="0"/>
              </a:spcBef>
              <a:spcAft>
                <a:spcPct val="0"/>
              </a:spcAft>
              <a:defRPr>
                <a:solidFill>
                  <a:schemeClr val="tx1"/>
                </a:solidFill>
                <a:latin typeface="Arial" pitchFamily="34" charset="0"/>
              </a:defRPr>
            </a:lvl7pPr>
            <a:lvl8pPr marL="3454089" indent="-230273" defTabSz="919493" eaLnBrk="0" fontAlgn="base" hangingPunct="0">
              <a:spcBef>
                <a:spcPct val="0"/>
              </a:spcBef>
              <a:spcAft>
                <a:spcPct val="0"/>
              </a:spcAft>
              <a:defRPr>
                <a:solidFill>
                  <a:schemeClr val="tx1"/>
                </a:solidFill>
                <a:latin typeface="Arial" pitchFamily="34" charset="0"/>
              </a:defRPr>
            </a:lvl8pPr>
            <a:lvl9pPr marL="3914637" indent="-230273" defTabSz="919493" eaLnBrk="0" fontAlgn="base" hangingPunct="0">
              <a:spcBef>
                <a:spcPct val="0"/>
              </a:spcBef>
              <a:spcAft>
                <a:spcPct val="0"/>
              </a:spcAft>
              <a:defRPr>
                <a:solidFill>
                  <a:schemeClr val="tx1"/>
                </a:solidFill>
                <a:latin typeface="Arial" pitchFamily="34" charset="0"/>
              </a:defRPr>
            </a:lvl9pPr>
          </a:lstStyle>
          <a:p>
            <a:pPr defTabSz="919493" eaLnBrk="1" fontAlgn="base" hangingPunct="1">
              <a:spcBef>
                <a:spcPct val="0"/>
              </a:spcBef>
              <a:spcAft>
                <a:spcPct val="0"/>
              </a:spcAft>
            </a:pPr>
            <a:fld id="{ABD617D3-2346-47AE-B94E-AF87E57EE5E4}" type="slidenum">
              <a:rPr lang="en-US" smtClean="0">
                <a:latin typeface="Calibri" pitchFamily="34" charset="0"/>
              </a:rPr>
              <a:pPr defTabSz="919493" eaLnBrk="1" fontAlgn="base" hangingPunct="1">
                <a:spcBef>
                  <a:spcPct val="0"/>
                </a:spcBef>
                <a:spcAft>
                  <a:spcPct val="0"/>
                </a:spcAft>
              </a:pPr>
              <a:t>1</a:t>
            </a:fld>
            <a:endParaRPr lang="en-US" dirty="0" smtClean="0">
              <a:latin typeface="Calibri" pitchFamily="34" charset="0"/>
            </a:endParaRPr>
          </a:p>
        </p:txBody>
      </p:sp>
      <p:sp>
        <p:nvSpPr>
          <p:cNvPr id="57347" name="Rectangle 9"/>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10"/>
          <p:cNvSpPr>
            <a:spLocks noGrp="1" noChangeArrowheads="1"/>
          </p:cNvSpPr>
          <p:nvPr>
            <p:ph type="body" idx="1"/>
          </p:nvPr>
        </p:nvSpPr>
        <p:spPr bwMode="auto">
          <a:xfrm>
            <a:off x="568326" y="4995874"/>
            <a:ext cx="5973762" cy="249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449557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Document type</a:t>
              </a:r>
            </a:p>
          </p:txBody>
        </p:sp>
        <p:sp>
          <p:nvSpPr>
            <p:cNvPr id="6" name="McK Date" hidden="1"/>
            <p:cNvSpPr txBox="1">
              <a:spLocks noChangeArrowheads="1"/>
            </p:cNvSpPr>
            <p:nvPr userDrawn="1"/>
          </p:nvSpPr>
          <p:spPr bwMode="auto">
            <a:xfrm>
              <a:off x="1663" y="3275"/>
              <a:ext cx="3109"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738" eaLnBrk="0" hangingPunct="0"/>
              <a:r>
                <a:rPr lang="en-US" sz="800" dirty="0"/>
                <a:t>CONFIDENTIAL AND PROPRIETARY</a:t>
              </a:r>
            </a:p>
            <a:p>
              <a:pPr defTabSz="820738" eaLnBrk="0" hangingPunct="0"/>
              <a:r>
                <a:rPr lang="en-US" sz="800" dirty="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3"/>
            <a:ext cx="5036084" cy="507831"/>
          </a:xfrm>
        </p:spPr>
        <p:txBody>
          <a:bodyPr anchor="t"/>
          <a:lstStyle>
            <a:lvl1pPr>
              <a:defRPr sz="3300" b="0"/>
            </a:lvl1pPr>
          </a:lstStyle>
          <a:p>
            <a:pPr lvl="0"/>
            <a:r>
              <a:rPr lang="en-US" noProof="0" smtClean="0"/>
              <a:t>Click to edit Master title style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274091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65D03577-AA6A-4C15-B8EB-F69F903F55C2}" type="slidenum">
              <a:rPr lang="en-US"/>
              <a:pPr>
                <a:defRPr/>
              </a:pPr>
              <a:t>‹#›</a:t>
            </a:fld>
            <a:endParaRPr lang="en-US" dirty="0"/>
          </a:p>
        </p:txBody>
      </p:sp>
    </p:spTree>
    <p:extLst>
      <p:ext uri="{BB962C8B-B14F-4D97-AF65-F5344CB8AC3E}">
        <p14:creationId xmlns:p14="http://schemas.microsoft.com/office/powerpoint/2010/main" val="255363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3" y="268883"/>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3"/>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79AE1ACF-6929-44EA-BA1C-37871C3FAB75}" type="slidenum">
              <a:rPr lang="en-US"/>
              <a:pPr>
                <a:defRPr/>
              </a:pPr>
              <a:t>‹#›</a:t>
            </a:fld>
            <a:endParaRPr lang="en-US" dirty="0"/>
          </a:p>
        </p:txBody>
      </p:sp>
    </p:spTree>
    <p:extLst>
      <p:ext uri="{BB962C8B-B14F-4D97-AF65-F5344CB8AC3E}">
        <p14:creationId xmlns:p14="http://schemas.microsoft.com/office/powerpoint/2010/main" val="1867818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Document type</a:t>
              </a:r>
            </a:p>
          </p:txBody>
        </p:sp>
        <p:sp>
          <p:nvSpPr>
            <p:cNvPr id="6" name="McK Date" hidden="1"/>
            <p:cNvSpPr txBox="1">
              <a:spLocks noChangeArrowheads="1"/>
            </p:cNvSpPr>
            <p:nvPr userDrawn="1"/>
          </p:nvSpPr>
          <p:spPr bwMode="auto">
            <a:xfrm>
              <a:off x="1663" y="3275"/>
              <a:ext cx="3109"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738" eaLnBrk="0" hangingPunct="0"/>
              <a:r>
                <a:rPr lang="en-US" sz="800" dirty="0"/>
                <a:t>CONFIDENTIAL AND PROPRIETARY</a:t>
              </a:r>
            </a:p>
            <a:p>
              <a:pPr defTabSz="820738" eaLnBrk="0" hangingPunct="0"/>
              <a:r>
                <a:rPr lang="en-US" sz="800" dirty="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3"/>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13132345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EEA22E1E-F2D4-43A8-B27E-4D0CB7574C5B}" type="slidenum">
              <a:rPr lang="en-US"/>
              <a:pPr>
                <a:defRPr/>
              </a:pPr>
              <a:t>‹#›</a:t>
            </a:fld>
            <a:endParaRPr lang="en-US" dirty="0"/>
          </a:p>
        </p:txBody>
      </p:sp>
    </p:spTree>
    <p:extLst>
      <p:ext uri="{BB962C8B-B14F-4D97-AF65-F5344CB8AC3E}">
        <p14:creationId xmlns:p14="http://schemas.microsoft.com/office/powerpoint/2010/main" val="289665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4" y="4407332"/>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4" y="2907443"/>
            <a:ext cx="7771995" cy="1499884"/>
          </a:xfrm>
        </p:spPr>
        <p:txBody>
          <a:bodyPr anchor="b"/>
          <a:lstStyle>
            <a:lvl1pPr marL="0" indent="0">
              <a:buNone/>
              <a:defRPr sz="2000"/>
            </a:lvl1pPr>
            <a:lvl2pPr marL="466231" indent="0">
              <a:buNone/>
              <a:defRPr sz="1800"/>
            </a:lvl2pPr>
            <a:lvl3pPr marL="932467" indent="0">
              <a:buNone/>
              <a:defRPr sz="1600"/>
            </a:lvl3pPr>
            <a:lvl4pPr marL="1398703" indent="0">
              <a:buNone/>
              <a:defRPr sz="1400"/>
            </a:lvl4pPr>
            <a:lvl5pPr marL="1864936" indent="0">
              <a:buNone/>
              <a:defRPr sz="1400"/>
            </a:lvl5pPr>
            <a:lvl6pPr marL="2331171" indent="0">
              <a:buNone/>
              <a:defRPr sz="1400"/>
            </a:lvl6pPr>
            <a:lvl7pPr marL="2797402" indent="0">
              <a:buNone/>
              <a:defRPr sz="1400"/>
            </a:lvl7pPr>
            <a:lvl8pPr marL="3263637" indent="0">
              <a:buNone/>
              <a:defRPr sz="1400"/>
            </a:lvl8pPr>
            <a:lvl9pPr marL="3729873"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ACBB42C1-B579-4376-B528-C321B086D228}" type="slidenum">
              <a:rPr lang="en-US"/>
              <a:pPr>
                <a:defRPr/>
              </a:pPr>
              <a:t>‹#›</a:t>
            </a:fld>
            <a:endParaRPr lang="en-US" dirty="0"/>
          </a:p>
        </p:txBody>
      </p:sp>
    </p:spTree>
    <p:extLst>
      <p:ext uri="{BB962C8B-B14F-4D97-AF65-F5344CB8AC3E}">
        <p14:creationId xmlns:p14="http://schemas.microsoft.com/office/powerpoint/2010/main" val="3304021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0"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6"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CA2795D2-5ED6-4E1E-98E9-417807073884}" type="slidenum">
              <a:rPr lang="en-US"/>
              <a:pPr>
                <a:defRPr/>
              </a:pPr>
              <a:t>‹#›</a:t>
            </a:fld>
            <a:endParaRPr lang="en-US" dirty="0"/>
          </a:p>
        </p:txBody>
      </p:sp>
    </p:spTree>
    <p:extLst>
      <p:ext uri="{BB962C8B-B14F-4D97-AF65-F5344CB8AC3E}">
        <p14:creationId xmlns:p14="http://schemas.microsoft.com/office/powerpoint/2010/main" val="2922199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1" y="1535524"/>
            <a:ext cx="403988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1"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4"/>
            <a:ext cx="404150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990A67F6-7B76-463E-ABAE-01341B69875B}" type="slidenum">
              <a:rPr lang="en-US"/>
              <a:pPr>
                <a:defRPr/>
              </a:pPr>
              <a:t>‹#›</a:t>
            </a:fld>
            <a:endParaRPr lang="en-US" dirty="0"/>
          </a:p>
        </p:txBody>
      </p:sp>
    </p:spTree>
    <p:extLst>
      <p:ext uri="{BB962C8B-B14F-4D97-AF65-F5344CB8AC3E}">
        <p14:creationId xmlns:p14="http://schemas.microsoft.com/office/powerpoint/2010/main" val="1121143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604D3340-5D23-49EC-A197-1BD657A12D2F}" type="slidenum">
              <a:rPr lang="en-US"/>
              <a:pPr>
                <a:defRPr/>
              </a:pPr>
              <a:t>‹#›</a:t>
            </a:fld>
            <a:endParaRPr lang="en-US" dirty="0"/>
          </a:p>
        </p:txBody>
      </p:sp>
    </p:spTree>
    <p:extLst>
      <p:ext uri="{BB962C8B-B14F-4D97-AF65-F5344CB8AC3E}">
        <p14:creationId xmlns:p14="http://schemas.microsoft.com/office/powerpoint/2010/main" val="43083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D5E59F8D-61F8-414D-AF10-2D832A10C9E1}" type="slidenum">
              <a:rPr lang="en-US"/>
              <a:pPr>
                <a:defRPr/>
              </a:pPr>
              <a:t>‹#›</a:t>
            </a:fld>
            <a:endParaRPr lang="en-US" dirty="0"/>
          </a:p>
        </p:txBody>
      </p:sp>
    </p:spTree>
    <p:extLst>
      <p:ext uri="{BB962C8B-B14F-4D97-AF65-F5344CB8AC3E}">
        <p14:creationId xmlns:p14="http://schemas.microsoft.com/office/powerpoint/2010/main" val="63105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5"/>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3"/>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C5D81E15-AA10-439D-B9C5-732BB88F9DC4}" type="slidenum">
              <a:rPr lang="en-US"/>
              <a:pPr>
                <a:defRPr/>
              </a:pPr>
              <a:t>‹#›</a:t>
            </a:fld>
            <a:endParaRPr lang="en-US" dirty="0"/>
          </a:p>
        </p:txBody>
      </p:sp>
    </p:spTree>
    <p:extLst>
      <p:ext uri="{BB962C8B-B14F-4D97-AF65-F5344CB8AC3E}">
        <p14:creationId xmlns:p14="http://schemas.microsoft.com/office/powerpoint/2010/main" val="3610132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2F4F8815-D3AE-45BE-9363-45AC65B03FC4}" type="slidenum">
              <a:rPr lang="en-US"/>
              <a:pPr>
                <a:defRPr/>
              </a:pPr>
              <a:t>‹#›</a:t>
            </a:fld>
            <a:endParaRPr lang="en-US" dirty="0"/>
          </a:p>
        </p:txBody>
      </p:sp>
    </p:spTree>
    <p:extLst>
      <p:ext uri="{BB962C8B-B14F-4D97-AF65-F5344CB8AC3E}">
        <p14:creationId xmlns:p14="http://schemas.microsoft.com/office/powerpoint/2010/main" val="798554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231" indent="0">
              <a:buNone/>
              <a:defRPr sz="2900"/>
            </a:lvl2pPr>
            <a:lvl3pPr marL="932467" indent="0">
              <a:buNone/>
              <a:defRPr sz="2400"/>
            </a:lvl3pPr>
            <a:lvl4pPr marL="1398703" indent="0">
              <a:buNone/>
              <a:defRPr sz="2000"/>
            </a:lvl4pPr>
            <a:lvl5pPr marL="1864936" indent="0">
              <a:buNone/>
              <a:defRPr sz="2000"/>
            </a:lvl5pPr>
            <a:lvl6pPr marL="2331171" indent="0">
              <a:buNone/>
              <a:defRPr sz="2000"/>
            </a:lvl6pPr>
            <a:lvl7pPr marL="2797402" indent="0">
              <a:buNone/>
              <a:defRPr sz="2000"/>
            </a:lvl7pPr>
            <a:lvl8pPr marL="3263637" indent="0">
              <a:buNone/>
              <a:defRPr sz="2000"/>
            </a:lvl8pPr>
            <a:lvl9pPr marL="3729873" indent="0">
              <a:buNone/>
              <a:defRPr sz="2000"/>
            </a:lvl9pPr>
          </a:lstStyle>
          <a:p>
            <a:pPr lvl="0"/>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176A6CD3-7221-4D3A-8264-60DFD3D57EFA}" type="slidenum">
              <a:rPr lang="en-US"/>
              <a:pPr>
                <a:defRPr/>
              </a:pPr>
              <a:t>‹#›</a:t>
            </a:fld>
            <a:endParaRPr lang="en-US" dirty="0"/>
          </a:p>
        </p:txBody>
      </p:sp>
    </p:spTree>
    <p:extLst>
      <p:ext uri="{BB962C8B-B14F-4D97-AF65-F5344CB8AC3E}">
        <p14:creationId xmlns:p14="http://schemas.microsoft.com/office/powerpoint/2010/main" val="3767213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F45ED533-EFA9-418B-830C-B7AF7DA76CE3}" type="slidenum">
              <a:rPr lang="en-US"/>
              <a:pPr>
                <a:defRPr/>
              </a:pPr>
              <a:t>‹#›</a:t>
            </a:fld>
            <a:endParaRPr lang="en-US" dirty="0"/>
          </a:p>
        </p:txBody>
      </p:sp>
    </p:spTree>
    <p:extLst>
      <p:ext uri="{BB962C8B-B14F-4D97-AF65-F5344CB8AC3E}">
        <p14:creationId xmlns:p14="http://schemas.microsoft.com/office/powerpoint/2010/main" val="863366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3" y="268883"/>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3"/>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1217806E-464E-4236-8B65-6BCB29F7954A}" type="slidenum">
              <a:rPr lang="en-US"/>
              <a:pPr>
                <a:defRPr/>
              </a:pPr>
              <a:t>‹#›</a:t>
            </a:fld>
            <a:endParaRPr lang="en-US" dirty="0"/>
          </a:p>
        </p:txBody>
      </p:sp>
    </p:spTree>
    <p:extLst>
      <p:ext uri="{BB962C8B-B14F-4D97-AF65-F5344CB8AC3E}">
        <p14:creationId xmlns:p14="http://schemas.microsoft.com/office/powerpoint/2010/main" val="35900944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6" y="612839"/>
            <a:ext cx="6934200" cy="29832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1" y="1295406"/>
            <a:ext cx="8534400" cy="5257800"/>
          </a:xfrm>
        </p:spPr>
        <p:txBody>
          <a:bodyPr/>
          <a:lstStyle/>
          <a:p>
            <a:pPr lvl="0"/>
            <a:endParaRPr lang="en-US" noProof="0" dirty="0" smtClean="0"/>
          </a:p>
        </p:txBody>
      </p:sp>
      <p:sp>
        <p:nvSpPr>
          <p:cNvPr id="4" name="Rectangle 280"/>
          <p:cNvSpPr>
            <a:spLocks noGrp="1" noChangeArrowheads="1"/>
          </p:cNvSpPr>
          <p:nvPr>
            <p:ph type="sldNum" sz="quarter" idx="10"/>
          </p:nvPr>
        </p:nvSpPr>
        <p:spPr>
          <a:ln/>
        </p:spPr>
        <p:txBody>
          <a:bodyPr/>
          <a:lstStyle>
            <a:lvl1pPr>
              <a:defRPr/>
            </a:lvl1pPr>
          </a:lstStyle>
          <a:p>
            <a:pPr>
              <a:defRPr/>
            </a:pPr>
            <a:fld id="{2C551D19-B332-48C9-BECB-218EDD4F6FE2}" type="slidenum">
              <a:rPr lang="en-US"/>
              <a:pPr>
                <a:defRPr/>
              </a:pPr>
              <a:t>‹#›</a:t>
            </a:fld>
            <a:endParaRPr lang="en-US" dirty="0"/>
          </a:p>
        </p:txBody>
      </p:sp>
    </p:spTree>
    <p:extLst>
      <p:ext uri="{BB962C8B-B14F-4D97-AF65-F5344CB8AC3E}">
        <p14:creationId xmlns:p14="http://schemas.microsoft.com/office/powerpoint/2010/main" val="14116502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0"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Document type</a:t>
              </a:r>
            </a:p>
          </p:txBody>
        </p:sp>
        <p:sp>
          <p:nvSpPr>
            <p:cNvPr id="6" name="McK Date" hidden="1"/>
            <p:cNvSpPr txBox="1">
              <a:spLocks noChangeArrowheads="1"/>
            </p:cNvSpPr>
            <p:nvPr userDrawn="1"/>
          </p:nvSpPr>
          <p:spPr bwMode="auto">
            <a:xfrm>
              <a:off x="1663" y="3275"/>
              <a:ext cx="3109"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defRPr/>
              </a:pPr>
              <a:r>
                <a:rPr lang="en-US" sz="1400" dirty="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738" eaLnBrk="0" hangingPunct="0"/>
              <a:r>
                <a:rPr lang="en-US" sz="800" dirty="0"/>
                <a:t>CONFIDENTIAL AND PROPRIETARY</a:t>
              </a:r>
            </a:p>
            <a:p>
              <a:pPr defTabSz="820738" eaLnBrk="0" hangingPunct="0"/>
              <a:r>
                <a:rPr lang="en-US" sz="800" dirty="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2"/>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369409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D6838B7E-990C-490C-831E-DDDB26DA69A6}" type="slidenum">
              <a:rPr lang="en-US"/>
              <a:pPr>
                <a:defRPr/>
              </a:pPr>
              <a:t>‹#›</a:t>
            </a:fld>
            <a:endParaRPr lang="en-US" dirty="0"/>
          </a:p>
        </p:txBody>
      </p:sp>
    </p:spTree>
    <p:extLst>
      <p:ext uri="{BB962C8B-B14F-4D97-AF65-F5344CB8AC3E}">
        <p14:creationId xmlns:p14="http://schemas.microsoft.com/office/powerpoint/2010/main" val="2563230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3" y="4407331"/>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3" y="2907443"/>
            <a:ext cx="7771995" cy="1499884"/>
          </a:xfrm>
        </p:spPr>
        <p:txBody>
          <a:bodyPr anchor="b"/>
          <a:lstStyle>
            <a:lvl1pPr marL="0" indent="0">
              <a:buNone/>
              <a:defRPr sz="2000"/>
            </a:lvl1pPr>
            <a:lvl2pPr marL="466281" indent="0">
              <a:buNone/>
              <a:defRPr sz="1800"/>
            </a:lvl2pPr>
            <a:lvl3pPr marL="932566" indent="0">
              <a:buNone/>
              <a:defRPr sz="1600"/>
            </a:lvl3pPr>
            <a:lvl4pPr marL="1398851" indent="0">
              <a:buNone/>
              <a:defRPr sz="1400"/>
            </a:lvl4pPr>
            <a:lvl5pPr marL="1865134" indent="0">
              <a:buNone/>
              <a:defRPr sz="1400"/>
            </a:lvl5pPr>
            <a:lvl6pPr marL="2331418" indent="0">
              <a:buNone/>
              <a:defRPr sz="1400"/>
            </a:lvl6pPr>
            <a:lvl7pPr marL="2797699" indent="0">
              <a:buNone/>
              <a:defRPr sz="1400"/>
            </a:lvl7pPr>
            <a:lvl8pPr marL="3263983" indent="0">
              <a:buNone/>
              <a:defRPr sz="1400"/>
            </a:lvl8pPr>
            <a:lvl9pPr marL="3730268"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3EA34259-1E9A-4EEE-9AC9-24AF8BFBD02E}" type="slidenum">
              <a:rPr lang="en-US"/>
              <a:pPr>
                <a:defRPr/>
              </a:pPr>
              <a:t>‹#›</a:t>
            </a:fld>
            <a:endParaRPr lang="en-US" dirty="0"/>
          </a:p>
        </p:txBody>
      </p:sp>
    </p:spTree>
    <p:extLst>
      <p:ext uri="{BB962C8B-B14F-4D97-AF65-F5344CB8AC3E}">
        <p14:creationId xmlns:p14="http://schemas.microsoft.com/office/powerpoint/2010/main" val="373533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59"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5"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B2ECFCDE-362D-427A-9E7D-5ED146CD2F45}" type="slidenum">
              <a:rPr lang="en-US"/>
              <a:pPr>
                <a:defRPr/>
              </a:pPr>
              <a:t>‹#›</a:t>
            </a:fld>
            <a:endParaRPr lang="en-US" dirty="0"/>
          </a:p>
        </p:txBody>
      </p:sp>
    </p:spTree>
    <p:extLst>
      <p:ext uri="{BB962C8B-B14F-4D97-AF65-F5344CB8AC3E}">
        <p14:creationId xmlns:p14="http://schemas.microsoft.com/office/powerpoint/2010/main" val="3237696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0" y="1535523"/>
            <a:ext cx="4039882" cy="639800"/>
          </a:xfrm>
        </p:spPr>
        <p:txBody>
          <a:bodyPr anchor="b"/>
          <a:lstStyle>
            <a:lvl1pPr marL="0" indent="0">
              <a:buNone/>
              <a:defRPr sz="2400" b="1"/>
            </a:lvl1pPr>
            <a:lvl2pPr marL="466281" indent="0">
              <a:buNone/>
              <a:defRPr sz="2000" b="1"/>
            </a:lvl2pPr>
            <a:lvl3pPr marL="932566" indent="0">
              <a:buNone/>
              <a:defRPr sz="1800" b="1"/>
            </a:lvl3pPr>
            <a:lvl4pPr marL="1398851" indent="0">
              <a:buNone/>
              <a:defRPr sz="1600" b="1"/>
            </a:lvl4pPr>
            <a:lvl5pPr marL="1865134" indent="0">
              <a:buNone/>
              <a:defRPr sz="1600" b="1"/>
            </a:lvl5pPr>
            <a:lvl6pPr marL="2331418" indent="0">
              <a:buNone/>
              <a:defRPr sz="1600" b="1"/>
            </a:lvl6pPr>
            <a:lvl7pPr marL="2797699" indent="0">
              <a:buNone/>
              <a:defRPr sz="1600" b="1"/>
            </a:lvl7pPr>
            <a:lvl8pPr marL="3263983" indent="0">
              <a:buNone/>
              <a:defRPr sz="1600" b="1"/>
            </a:lvl8pPr>
            <a:lvl9pPr marL="373026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0"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3"/>
            <a:ext cx="4041502" cy="639800"/>
          </a:xfrm>
        </p:spPr>
        <p:txBody>
          <a:bodyPr anchor="b"/>
          <a:lstStyle>
            <a:lvl1pPr marL="0" indent="0">
              <a:buNone/>
              <a:defRPr sz="2400" b="1"/>
            </a:lvl1pPr>
            <a:lvl2pPr marL="466281" indent="0">
              <a:buNone/>
              <a:defRPr sz="2000" b="1"/>
            </a:lvl2pPr>
            <a:lvl3pPr marL="932566" indent="0">
              <a:buNone/>
              <a:defRPr sz="1800" b="1"/>
            </a:lvl3pPr>
            <a:lvl4pPr marL="1398851" indent="0">
              <a:buNone/>
              <a:defRPr sz="1600" b="1"/>
            </a:lvl4pPr>
            <a:lvl5pPr marL="1865134" indent="0">
              <a:buNone/>
              <a:defRPr sz="1600" b="1"/>
            </a:lvl5pPr>
            <a:lvl6pPr marL="2331418" indent="0">
              <a:buNone/>
              <a:defRPr sz="1600" b="1"/>
            </a:lvl6pPr>
            <a:lvl7pPr marL="2797699" indent="0">
              <a:buNone/>
              <a:defRPr sz="1600" b="1"/>
            </a:lvl7pPr>
            <a:lvl8pPr marL="3263983" indent="0">
              <a:buNone/>
              <a:defRPr sz="1600" b="1"/>
            </a:lvl8pPr>
            <a:lvl9pPr marL="373026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10F831D3-4493-446C-883A-51D358D34D9A}" type="slidenum">
              <a:rPr lang="en-US"/>
              <a:pPr>
                <a:defRPr/>
              </a:pPr>
              <a:t>‹#›</a:t>
            </a:fld>
            <a:endParaRPr lang="en-US" dirty="0"/>
          </a:p>
        </p:txBody>
      </p:sp>
    </p:spTree>
    <p:extLst>
      <p:ext uri="{BB962C8B-B14F-4D97-AF65-F5344CB8AC3E}">
        <p14:creationId xmlns:p14="http://schemas.microsoft.com/office/powerpoint/2010/main" val="20101939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5178ECF3-13E4-43DC-814A-F50E2FE0C2F1}" type="slidenum">
              <a:rPr lang="en-US"/>
              <a:pPr>
                <a:defRPr/>
              </a:pPr>
              <a:t>‹#›</a:t>
            </a:fld>
            <a:endParaRPr lang="en-US" dirty="0"/>
          </a:p>
        </p:txBody>
      </p:sp>
    </p:spTree>
    <p:extLst>
      <p:ext uri="{BB962C8B-B14F-4D97-AF65-F5344CB8AC3E}">
        <p14:creationId xmlns:p14="http://schemas.microsoft.com/office/powerpoint/2010/main" val="76442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4" y="4407332"/>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4" y="2907443"/>
            <a:ext cx="7771995" cy="1499884"/>
          </a:xfrm>
        </p:spPr>
        <p:txBody>
          <a:bodyPr anchor="b"/>
          <a:lstStyle>
            <a:lvl1pPr marL="0" indent="0">
              <a:buNone/>
              <a:defRPr sz="2000"/>
            </a:lvl1pPr>
            <a:lvl2pPr marL="466231" indent="0">
              <a:buNone/>
              <a:defRPr sz="1800"/>
            </a:lvl2pPr>
            <a:lvl3pPr marL="932467" indent="0">
              <a:buNone/>
              <a:defRPr sz="1600"/>
            </a:lvl3pPr>
            <a:lvl4pPr marL="1398703" indent="0">
              <a:buNone/>
              <a:defRPr sz="1400"/>
            </a:lvl4pPr>
            <a:lvl5pPr marL="1864936" indent="0">
              <a:buNone/>
              <a:defRPr sz="1400"/>
            </a:lvl5pPr>
            <a:lvl6pPr marL="2331171" indent="0">
              <a:buNone/>
              <a:defRPr sz="1400"/>
            </a:lvl6pPr>
            <a:lvl7pPr marL="2797402" indent="0">
              <a:buNone/>
              <a:defRPr sz="1400"/>
            </a:lvl7pPr>
            <a:lvl8pPr marL="3263637" indent="0">
              <a:buNone/>
              <a:defRPr sz="1400"/>
            </a:lvl8pPr>
            <a:lvl9pPr marL="3729873"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E66982A3-0973-4090-9E71-69AAB11C95E1}" type="slidenum">
              <a:rPr lang="en-US"/>
              <a:pPr>
                <a:defRPr/>
              </a:pPr>
              <a:t>‹#›</a:t>
            </a:fld>
            <a:endParaRPr lang="en-US" dirty="0"/>
          </a:p>
        </p:txBody>
      </p:sp>
    </p:spTree>
    <p:extLst>
      <p:ext uri="{BB962C8B-B14F-4D97-AF65-F5344CB8AC3E}">
        <p14:creationId xmlns:p14="http://schemas.microsoft.com/office/powerpoint/2010/main" val="193237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1CECC8BB-524E-49D4-B460-D8AFE206B48C}" type="slidenum">
              <a:rPr lang="en-US"/>
              <a:pPr>
                <a:defRPr/>
              </a:pPr>
              <a:t>‹#›</a:t>
            </a:fld>
            <a:endParaRPr lang="en-US" dirty="0"/>
          </a:p>
        </p:txBody>
      </p:sp>
    </p:spTree>
    <p:extLst>
      <p:ext uri="{BB962C8B-B14F-4D97-AF65-F5344CB8AC3E}">
        <p14:creationId xmlns:p14="http://schemas.microsoft.com/office/powerpoint/2010/main" val="42688585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4"/>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2"/>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281" indent="0">
              <a:buNone/>
              <a:defRPr sz="1200"/>
            </a:lvl2pPr>
            <a:lvl3pPr marL="932566" indent="0">
              <a:buNone/>
              <a:defRPr sz="1000"/>
            </a:lvl3pPr>
            <a:lvl4pPr marL="1398851" indent="0">
              <a:buNone/>
              <a:defRPr sz="900"/>
            </a:lvl4pPr>
            <a:lvl5pPr marL="1865134" indent="0">
              <a:buNone/>
              <a:defRPr sz="900"/>
            </a:lvl5pPr>
            <a:lvl6pPr marL="2331418" indent="0">
              <a:buNone/>
              <a:defRPr sz="900"/>
            </a:lvl6pPr>
            <a:lvl7pPr marL="2797699" indent="0">
              <a:buNone/>
              <a:defRPr sz="900"/>
            </a:lvl7pPr>
            <a:lvl8pPr marL="3263983" indent="0">
              <a:buNone/>
              <a:defRPr sz="900"/>
            </a:lvl8pPr>
            <a:lvl9pPr marL="373026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3A4E3755-4A70-4DAC-858E-CB8C85F70EA8}" type="slidenum">
              <a:rPr lang="en-US"/>
              <a:pPr>
                <a:defRPr/>
              </a:pPr>
              <a:t>‹#›</a:t>
            </a:fld>
            <a:endParaRPr lang="en-US" dirty="0"/>
          </a:p>
        </p:txBody>
      </p:sp>
    </p:spTree>
    <p:extLst>
      <p:ext uri="{BB962C8B-B14F-4D97-AF65-F5344CB8AC3E}">
        <p14:creationId xmlns:p14="http://schemas.microsoft.com/office/powerpoint/2010/main" val="31160067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281" indent="0">
              <a:buNone/>
              <a:defRPr sz="2900"/>
            </a:lvl2pPr>
            <a:lvl3pPr marL="932566" indent="0">
              <a:buNone/>
              <a:defRPr sz="2400"/>
            </a:lvl3pPr>
            <a:lvl4pPr marL="1398851" indent="0">
              <a:buNone/>
              <a:defRPr sz="2000"/>
            </a:lvl4pPr>
            <a:lvl5pPr marL="1865134" indent="0">
              <a:buNone/>
              <a:defRPr sz="2000"/>
            </a:lvl5pPr>
            <a:lvl6pPr marL="2331418" indent="0">
              <a:buNone/>
              <a:defRPr sz="2000"/>
            </a:lvl6pPr>
            <a:lvl7pPr marL="2797699" indent="0">
              <a:buNone/>
              <a:defRPr sz="2000"/>
            </a:lvl7pPr>
            <a:lvl8pPr marL="3263983" indent="0">
              <a:buNone/>
              <a:defRPr sz="2000"/>
            </a:lvl8pPr>
            <a:lvl9pPr marL="3730268" indent="0">
              <a:buNone/>
              <a:defRPr sz="2000"/>
            </a:lvl9pPr>
          </a:lstStyle>
          <a:p>
            <a:pPr lvl="0"/>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281" indent="0">
              <a:buNone/>
              <a:defRPr sz="1200"/>
            </a:lvl2pPr>
            <a:lvl3pPr marL="932566" indent="0">
              <a:buNone/>
              <a:defRPr sz="1000"/>
            </a:lvl3pPr>
            <a:lvl4pPr marL="1398851" indent="0">
              <a:buNone/>
              <a:defRPr sz="900"/>
            </a:lvl4pPr>
            <a:lvl5pPr marL="1865134" indent="0">
              <a:buNone/>
              <a:defRPr sz="900"/>
            </a:lvl5pPr>
            <a:lvl6pPr marL="2331418" indent="0">
              <a:buNone/>
              <a:defRPr sz="900"/>
            </a:lvl6pPr>
            <a:lvl7pPr marL="2797699" indent="0">
              <a:buNone/>
              <a:defRPr sz="900"/>
            </a:lvl7pPr>
            <a:lvl8pPr marL="3263983" indent="0">
              <a:buNone/>
              <a:defRPr sz="900"/>
            </a:lvl8pPr>
            <a:lvl9pPr marL="373026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0B7BA5C2-68CE-428E-B025-524EB75ADD96}" type="slidenum">
              <a:rPr lang="en-US"/>
              <a:pPr>
                <a:defRPr/>
              </a:pPr>
              <a:t>‹#›</a:t>
            </a:fld>
            <a:endParaRPr lang="en-US" dirty="0"/>
          </a:p>
        </p:txBody>
      </p:sp>
    </p:spTree>
    <p:extLst>
      <p:ext uri="{BB962C8B-B14F-4D97-AF65-F5344CB8AC3E}">
        <p14:creationId xmlns:p14="http://schemas.microsoft.com/office/powerpoint/2010/main" val="6612340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1E8D4693-4C97-456D-9F27-19B487882FC8}" type="slidenum">
              <a:rPr lang="en-US"/>
              <a:pPr>
                <a:defRPr/>
              </a:pPr>
              <a:t>‹#›</a:t>
            </a:fld>
            <a:endParaRPr lang="en-US" dirty="0"/>
          </a:p>
        </p:txBody>
      </p:sp>
    </p:spTree>
    <p:extLst>
      <p:ext uri="{BB962C8B-B14F-4D97-AF65-F5344CB8AC3E}">
        <p14:creationId xmlns:p14="http://schemas.microsoft.com/office/powerpoint/2010/main" val="7686419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2" y="268882"/>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2"/>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7F4A8F2D-AC32-4AED-950D-7AA69FA5E4B3}" type="slidenum">
              <a:rPr lang="en-US"/>
              <a:pPr>
                <a:defRPr/>
              </a:pPr>
              <a:t>‹#›</a:t>
            </a:fld>
            <a:endParaRPr lang="en-US" dirty="0"/>
          </a:p>
        </p:txBody>
      </p:sp>
    </p:spTree>
    <p:extLst>
      <p:ext uri="{BB962C8B-B14F-4D97-AF65-F5344CB8AC3E}">
        <p14:creationId xmlns:p14="http://schemas.microsoft.com/office/powerpoint/2010/main" val="22908081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5" y="612839"/>
            <a:ext cx="6934200" cy="29832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1" y="1295405"/>
            <a:ext cx="8534400" cy="5257800"/>
          </a:xfrm>
        </p:spPr>
        <p:txBody>
          <a:bodyPr/>
          <a:lstStyle/>
          <a:p>
            <a:pPr lvl="0"/>
            <a:endParaRPr lang="en-US" noProof="0" dirty="0" smtClean="0"/>
          </a:p>
        </p:txBody>
      </p:sp>
      <p:sp>
        <p:nvSpPr>
          <p:cNvPr id="4" name="Rectangle 280"/>
          <p:cNvSpPr>
            <a:spLocks noGrp="1" noChangeArrowheads="1"/>
          </p:cNvSpPr>
          <p:nvPr>
            <p:ph type="sldNum" sz="quarter" idx="10"/>
          </p:nvPr>
        </p:nvSpPr>
        <p:spPr>
          <a:ln/>
        </p:spPr>
        <p:txBody>
          <a:bodyPr/>
          <a:lstStyle>
            <a:lvl1pPr>
              <a:defRPr/>
            </a:lvl1pPr>
          </a:lstStyle>
          <a:p>
            <a:pPr>
              <a:defRPr/>
            </a:pPr>
            <a:fld id="{1039FDAC-4078-46D8-BC54-EE932B3EC5F9}" type="slidenum">
              <a:rPr lang="en-US"/>
              <a:pPr>
                <a:defRPr/>
              </a:pPr>
              <a:t>‹#›</a:t>
            </a:fld>
            <a:endParaRPr lang="en-US" dirty="0"/>
          </a:p>
        </p:txBody>
      </p:sp>
    </p:spTree>
    <p:extLst>
      <p:ext uri="{BB962C8B-B14F-4D97-AF65-F5344CB8AC3E}">
        <p14:creationId xmlns:p14="http://schemas.microsoft.com/office/powerpoint/2010/main" val="322157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0"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6"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19E6C405-E352-4C18-95BD-9B45AEFD9C1A}" type="slidenum">
              <a:rPr lang="en-US"/>
              <a:pPr>
                <a:defRPr/>
              </a:pPr>
              <a:t>‹#›</a:t>
            </a:fld>
            <a:endParaRPr lang="en-US" dirty="0"/>
          </a:p>
        </p:txBody>
      </p:sp>
    </p:spTree>
    <p:extLst>
      <p:ext uri="{BB962C8B-B14F-4D97-AF65-F5344CB8AC3E}">
        <p14:creationId xmlns:p14="http://schemas.microsoft.com/office/powerpoint/2010/main" val="410148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1" y="1535524"/>
            <a:ext cx="403988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1"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4"/>
            <a:ext cx="404150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A80E6CA6-9965-409D-B6DA-8F753D90C9FC}" type="slidenum">
              <a:rPr lang="en-US"/>
              <a:pPr>
                <a:defRPr/>
              </a:pPr>
              <a:t>‹#›</a:t>
            </a:fld>
            <a:endParaRPr lang="en-US" dirty="0"/>
          </a:p>
        </p:txBody>
      </p:sp>
    </p:spTree>
    <p:extLst>
      <p:ext uri="{BB962C8B-B14F-4D97-AF65-F5344CB8AC3E}">
        <p14:creationId xmlns:p14="http://schemas.microsoft.com/office/powerpoint/2010/main" val="413557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389C19F0-7BDC-48E5-90CB-5AF64E19F735}" type="slidenum">
              <a:rPr lang="en-US"/>
              <a:pPr>
                <a:defRPr/>
              </a:pPr>
              <a:t>‹#›</a:t>
            </a:fld>
            <a:endParaRPr lang="en-US" dirty="0"/>
          </a:p>
        </p:txBody>
      </p:sp>
    </p:spTree>
    <p:extLst>
      <p:ext uri="{BB962C8B-B14F-4D97-AF65-F5344CB8AC3E}">
        <p14:creationId xmlns:p14="http://schemas.microsoft.com/office/powerpoint/2010/main" val="227909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CCE3B704-5DEA-476B-B78F-9A0F120CB7E9}" type="slidenum">
              <a:rPr lang="en-US"/>
              <a:pPr>
                <a:defRPr/>
              </a:pPr>
              <a:t>‹#›</a:t>
            </a:fld>
            <a:endParaRPr lang="en-US" dirty="0"/>
          </a:p>
        </p:txBody>
      </p:sp>
    </p:spTree>
    <p:extLst>
      <p:ext uri="{BB962C8B-B14F-4D97-AF65-F5344CB8AC3E}">
        <p14:creationId xmlns:p14="http://schemas.microsoft.com/office/powerpoint/2010/main" val="388575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5"/>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3"/>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287ABC6F-4635-4772-8630-C3AC3FDB4931}" type="slidenum">
              <a:rPr lang="en-US"/>
              <a:pPr>
                <a:defRPr/>
              </a:pPr>
              <a:t>‹#›</a:t>
            </a:fld>
            <a:endParaRPr lang="en-US" dirty="0"/>
          </a:p>
        </p:txBody>
      </p:sp>
    </p:spTree>
    <p:extLst>
      <p:ext uri="{BB962C8B-B14F-4D97-AF65-F5344CB8AC3E}">
        <p14:creationId xmlns:p14="http://schemas.microsoft.com/office/powerpoint/2010/main" val="181285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231" indent="0">
              <a:buNone/>
              <a:defRPr sz="2900"/>
            </a:lvl2pPr>
            <a:lvl3pPr marL="932467" indent="0">
              <a:buNone/>
              <a:defRPr sz="2400"/>
            </a:lvl3pPr>
            <a:lvl4pPr marL="1398703" indent="0">
              <a:buNone/>
              <a:defRPr sz="2000"/>
            </a:lvl4pPr>
            <a:lvl5pPr marL="1864936" indent="0">
              <a:buNone/>
              <a:defRPr sz="2000"/>
            </a:lvl5pPr>
            <a:lvl6pPr marL="2331171" indent="0">
              <a:buNone/>
              <a:defRPr sz="2000"/>
            </a:lvl6pPr>
            <a:lvl7pPr marL="2797402" indent="0">
              <a:buNone/>
              <a:defRPr sz="2000"/>
            </a:lvl7pPr>
            <a:lvl8pPr marL="3263637" indent="0">
              <a:buNone/>
              <a:defRPr sz="2000"/>
            </a:lvl8pPr>
            <a:lvl9pPr marL="3729873"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8CBE3139-5BFC-469F-9685-933667A09A18}" type="slidenum">
              <a:rPr lang="en-US"/>
              <a:pPr>
                <a:defRPr/>
              </a:pPr>
              <a:t>‹#›</a:t>
            </a:fld>
            <a:endParaRPr lang="en-US" dirty="0"/>
          </a:p>
        </p:txBody>
      </p:sp>
    </p:spTree>
    <p:extLst>
      <p:ext uri="{BB962C8B-B14F-4D97-AF65-F5344CB8AC3E}">
        <p14:creationId xmlns:p14="http://schemas.microsoft.com/office/powerpoint/2010/main" val="315212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46" tIns="46623" rIns="93246" bIns="46623" anchor="ctr"/>
          <a:lstStyle/>
          <a:p>
            <a:pPr algn="ctr"/>
            <a:endParaRPr lang="en-US" dirty="0"/>
          </a:p>
        </p:txBody>
      </p:sp>
      <p:sp>
        <p:nvSpPr>
          <p:cNvPr id="1027" name="McK 2. Slide Title"/>
          <p:cNvSpPr>
            <a:spLocks noGrp="1" noChangeArrowheads="1"/>
          </p:cNvSpPr>
          <p:nvPr>
            <p:ph type="title"/>
          </p:nvPr>
        </p:nvSpPr>
        <p:spPr bwMode="auto">
          <a:xfrm>
            <a:off x="122238" y="266700"/>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1028" name="McK 1. On-page tracker" hidden="1"/>
          <p:cNvSpPr>
            <a:spLocks noChangeArrowheads="1"/>
          </p:cNvSpPr>
          <p:nvPr/>
        </p:nvSpPr>
        <p:spPr bwMode="auto">
          <a:xfrm>
            <a:off x="122238" y="26988"/>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1030" name="McK Slide Elements"/>
          <p:cNvGrpSpPr>
            <a:grpSpLocks/>
          </p:cNvGrpSpPr>
          <p:nvPr/>
        </p:nvGrpSpPr>
        <p:grpSpPr bwMode="auto">
          <a:xfrm>
            <a:off x="122238" y="6203950"/>
            <a:ext cx="8721725" cy="517525"/>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1040"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713" indent="-620713">
                <a:tabLst>
                  <a:tab pos="623888" algn="l"/>
                </a:tabLst>
              </a:pPr>
              <a:r>
                <a:rPr lang="en-US" sz="1000" dirty="0">
                  <a:solidFill>
                    <a:srgbClr val="000000"/>
                  </a:solidFill>
                </a:rPr>
                <a:t>SOURCE: Source</a:t>
              </a:r>
            </a:p>
          </p:txBody>
        </p:sp>
      </p:grpSp>
      <p:grpSp>
        <p:nvGrpSpPr>
          <p:cNvPr id="1031" name="ACET" hidden="1"/>
          <p:cNvGrpSpPr>
            <a:grpSpLocks/>
          </p:cNvGrpSpPr>
          <p:nvPr/>
        </p:nvGrpSpPr>
        <p:grpSpPr bwMode="auto">
          <a:xfrm>
            <a:off x="1482725" y="1084263"/>
            <a:ext cx="4349750" cy="584200"/>
            <a:chOff x="915" y="669"/>
            <a:chExt cx="2686" cy="361"/>
          </a:xfrm>
        </p:grpSpPr>
        <p:cxnSp>
          <p:nvCxnSpPr>
            <p:cNvPr id="1037" name="AutoShape 249" hidden="1"/>
            <p:cNvCxnSpPr>
              <a:cxnSpLocks noChangeShapeType="1"/>
              <a:stCxn id="1038" idx="4"/>
              <a:endCxn id="1038"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8"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4012" fontAlgn="auto">
              <a:spcBef>
                <a:spcPts val="0"/>
              </a:spcBef>
              <a:spcAft>
                <a:spcPts val="0"/>
              </a:spcAft>
              <a:defRPr sz="1000">
                <a:solidFill>
                  <a:srgbClr val="000000"/>
                </a:solidFill>
                <a:latin typeface="+mn-lt"/>
              </a:defRPr>
            </a:lvl1pPr>
          </a:lstStyle>
          <a:p>
            <a:pPr>
              <a:defRPr/>
            </a:pPr>
            <a:fld id="{DAA9425A-CD17-480A-82B4-8AD792003CF7}" type="slidenum">
              <a:rPr lang="en-US"/>
              <a:pPr>
                <a:defRPr/>
              </a:pPr>
              <a:t>‹#›</a:t>
            </a:fld>
            <a:endParaRPr lang="en-US" dirty="0"/>
          </a:p>
        </p:txBody>
      </p:sp>
      <p:sp>
        <p:nvSpPr>
          <p:cNvPr id="1033"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1035"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82" tIns="45691" rIns="91382" bIns="45691"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93" r:id="rId1"/>
    <p:sldLayoutId id="2147483770" r:id="rId2"/>
    <p:sldLayoutId id="2147483769" r:id="rId3"/>
    <p:sldLayoutId id="2147483768" r:id="rId4"/>
    <p:sldLayoutId id="2147483767" r:id="rId5"/>
    <p:sldLayoutId id="2147483766" r:id="rId6"/>
    <p:sldLayoutId id="2147483765" r:id="rId7"/>
    <p:sldLayoutId id="2147483764" r:id="rId8"/>
    <p:sldLayoutId id="2147483763" r:id="rId9"/>
    <p:sldLayoutId id="2147483762" r:id="rId10"/>
    <p:sldLayoutId id="2147483761" r:id="rId11"/>
  </p:sldLayoutIdLst>
  <p:hf hdr="0" ftr="0" dt="0"/>
  <p:txStyles>
    <p:titleStyle>
      <a:lvl1pPr algn="l" defTabSz="912813" rtl="0" eaLnBrk="1" fontAlgn="base" hangingPunct="1">
        <a:spcBef>
          <a:spcPct val="0"/>
        </a:spcBef>
        <a:spcAft>
          <a:spcPct val="0"/>
        </a:spcAft>
        <a:defRPr sz="1900" b="1">
          <a:solidFill>
            <a:schemeClr val="tx2"/>
          </a:solidFill>
          <a:latin typeface="+mj-lt"/>
          <a:ea typeface="+mj-ea"/>
          <a:cs typeface="+mj-cs"/>
        </a:defRPr>
      </a:lvl1pPr>
      <a:lvl2pPr algn="l" defTabSz="912813" rtl="0" eaLnBrk="1" fontAlgn="base" hangingPunct="1">
        <a:spcBef>
          <a:spcPct val="0"/>
        </a:spcBef>
        <a:spcAft>
          <a:spcPct val="0"/>
        </a:spcAft>
        <a:defRPr sz="1900" b="1">
          <a:solidFill>
            <a:schemeClr val="tx2"/>
          </a:solidFill>
          <a:latin typeface="Arial" charset="0"/>
        </a:defRPr>
      </a:lvl2pPr>
      <a:lvl3pPr algn="l" defTabSz="912813" rtl="0" eaLnBrk="1" fontAlgn="base" hangingPunct="1">
        <a:spcBef>
          <a:spcPct val="0"/>
        </a:spcBef>
        <a:spcAft>
          <a:spcPct val="0"/>
        </a:spcAft>
        <a:defRPr sz="1900" b="1">
          <a:solidFill>
            <a:schemeClr val="tx2"/>
          </a:solidFill>
          <a:latin typeface="Arial" charset="0"/>
        </a:defRPr>
      </a:lvl3pPr>
      <a:lvl4pPr algn="l" defTabSz="912813" rtl="0" eaLnBrk="1" fontAlgn="base" hangingPunct="1">
        <a:spcBef>
          <a:spcPct val="0"/>
        </a:spcBef>
        <a:spcAft>
          <a:spcPct val="0"/>
        </a:spcAft>
        <a:defRPr sz="1900" b="1">
          <a:solidFill>
            <a:schemeClr val="tx2"/>
          </a:solidFill>
          <a:latin typeface="Arial" charset="0"/>
        </a:defRPr>
      </a:lvl4pPr>
      <a:lvl5pPr algn="l" defTabSz="912813" rtl="0" eaLnBrk="1" fontAlgn="base" hangingPunct="1">
        <a:spcBef>
          <a:spcPct val="0"/>
        </a:spcBef>
        <a:spcAft>
          <a:spcPct val="0"/>
        </a:spcAft>
        <a:defRPr sz="1900" b="1">
          <a:solidFill>
            <a:schemeClr val="tx2"/>
          </a:solidFill>
          <a:latin typeface="Arial" charset="0"/>
        </a:defRPr>
      </a:lvl5pPr>
      <a:lvl6pPr marL="466231" algn="l" defTabSz="913041" rtl="0" eaLnBrk="1" fontAlgn="base" hangingPunct="1">
        <a:spcBef>
          <a:spcPct val="0"/>
        </a:spcBef>
        <a:spcAft>
          <a:spcPct val="0"/>
        </a:spcAft>
        <a:defRPr sz="1900" b="1">
          <a:solidFill>
            <a:schemeClr val="tx2"/>
          </a:solidFill>
          <a:latin typeface="Arial" charset="0"/>
        </a:defRPr>
      </a:lvl6pPr>
      <a:lvl7pPr marL="932467" algn="l" defTabSz="913041" rtl="0" eaLnBrk="1" fontAlgn="base" hangingPunct="1">
        <a:spcBef>
          <a:spcPct val="0"/>
        </a:spcBef>
        <a:spcAft>
          <a:spcPct val="0"/>
        </a:spcAft>
        <a:defRPr sz="1900" b="1">
          <a:solidFill>
            <a:schemeClr val="tx2"/>
          </a:solidFill>
          <a:latin typeface="Arial" charset="0"/>
        </a:defRPr>
      </a:lvl7pPr>
      <a:lvl8pPr marL="1398703" algn="l" defTabSz="913041" rtl="0" eaLnBrk="1" fontAlgn="base" hangingPunct="1">
        <a:spcBef>
          <a:spcPct val="0"/>
        </a:spcBef>
        <a:spcAft>
          <a:spcPct val="0"/>
        </a:spcAft>
        <a:defRPr sz="1900" b="1">
          <a:solidFill>
            <a:schemeClr val="tx2"/>
          </a:solidFill>
          <a:latin typeface="Arial" charset="0"/>
        </a:defRPr>
      </a:lvl8pPr>
      <a:lvl9pPr marL="1864936" algn="l" defTabSz="913041" rtl="0" eaLnBrk="1" fontAlgn="base" hangingPunct="1">
        <a:spcBef>
          <a:spcPct val="0"/>
        </a:spcBef>
        <a:spcAft>
          <a:spcPct val="0"/>
        </a:spcAft>
        <a:defRPr sz="1900" b="1">
          <a:solidFill>
            <a:schemeClr val="tx2"/>
          </a:solidFill>
          <a:latin typeface="Arial" charset="0"/>
        </a:defRPr>
      </a:lvl9pPr>
    </p:titleStyle>
    <p:bodyStyle>
      <a:lvl1pPr marL="342900" indent="-342900" algn="l" defTabSz="912813" rtl="0" eaLnBrk="1" fontAlgn="base" hangingPunct="1">
        <a:spcBef>
          <a:spcPct val="0"/>
        </a:spcBef>
        <a:spcAft>
          <a:spcPct val="0"/>
        </a:spcAft>
        <a:buClr>
          <a:schemeClr val="tx2"/>
        </a:buClr>
        <a:defRPr sz="1600">
          <a:solidFill>
            <a:schemeClr val="tx1"/>
          </a:solidFill>
          <a:latin typeface="+mn-lt"/>
          <a:ea typeface="+mn-ea"/>
          <a:cs typeface="+mn-cs"/>
        </a:defRPr>
      </a:lvl1pPr>
      <a:lvl2pPr marL="196850" indent="-195263" algn="l" defTabSz="912813" rtl="0" eaLnBrk="1" fontAlgn="base" hangingPunct="1">
        <a:spcBef>
          <a:spcPct val="0"/>
        </a:spcBef>
        <a:spcAft>
          <a:spcPct val="0"/>
        </a:spcAft>
        <a:buClr>
          <a:schemeClr val="tx2"/>
        </a:buClr>
        <a:buSzPct val="125000"/>
        <a:buFont typeface="Arial" pitchFamily="34" charset="0"/>
        <a:buChar char="▪"/>
        <a:defRPr sz="1600">
          <a:solidFill>
            <a:schemeClr val="tx1"/>
          </a:solidFill>
          <a:latin typeface="+mn-lt"/>
        </a:defRPr>
      </a:lvl2pPr>
      <a:lvl3pPr marL="465138" indent="-266700" algn="l" defTabSz="912813" rtl="0" eaLnBrk="1" fontAlgn="base" hangingPunct="1">
        <a:spcBef>
          <a:spcPct val="0"/>
        </a:spcBef>
        <a:spcAft>
          <a:spcPct val="0"/>
        </a:spcAft>
        <a:buClr>
          <a:schemeClr val="tx2"/>
        </a:buClr>
        <a:buSzPct val="120000"/>
        <a:buFont typeface="Arial" pitchFamily="34" charset="0"/>
        <a:buChar char="–"/>
        <a:defRPr sz="1600">
          <a:solidFill>
            <a:schemeClr val="tx1"/>
          </a:solidFill>
          <a:latin typeface="+mn-lt"/>
        </a:defRPr>
      </a:lvl3pPr>
      <a:lvl4pPr marL="625475" indent="-157163" algn="l" defTabSz="912813" rtl="0" eaLnBrk="1" fontAlgn="base" hangingPunct="1">
        <a:spcBef>
          <a:spcPct val="0"/>
        </a:spcBef>
        <a:spcAft>
          <a:spcPct val="0"/>
        </a:spcAft>
        <a:buClr>
          <a:schemeClr val="tx2"/>
        </a:buClr>
        <a:buSzPct val="120000"/>
        <a:buFont typeface="Arial" pitchFamily="34" charset="0"/>
        <a:buChar char="▫"/>
        <a:defRPr sz="1600">
          <a:solidFill>
            <a:schemeClr val="tx1"/>
          </a:solidFill>
          <a:latin typeface="+mn-lt"/>
        </a:defRPr>
      </a:lvl4pPr>
      <a:lvl5pPr marL="760413" indent="-131763" algn="l" defTabSz="912813" rtl="0" eaLnBrk="1" fontAlgn="base" hangingPunct="1">
        <a:spcBef>
          <a:spcPct val="0"/>
        </a:spcBef>
        <a:spcAft>
          <a:spcPct val="0"/>
        </a:spcAft>
        <a:buClr>
          <a:schemeClr val="tx2"/>
        </a:buClr>
        <a:buSzPct val="89000"/>
        <a:buFont typeface="Arial" pitchFamily="34" charset="0"/>
        <a:buChar char="-"/>
        <a:defRPr sz="1600">
          <a:solidFill>
            <a:schemeClr val="tx1"/>
          </a:solidFill>
          <a:latin typeface="+mn-lt"/>
        </a:defRPr>
      </a:lvl5pPr>
      <a:lvl6pPr marL="1227102"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1693337"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2159570"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2625803" indent="-132747" algn="l" defTabSz="913041"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467" rtl="0" eaLnBrk="1" latinLnBrk="0" hangingPunct="1">
        <a:defRPr sz="1800" kern="1200">
          <a:solidFill>
            <a:schemeClr val="tx1"/>
          </a:solidFill>
          <a:latin typeface="+mn-lt"/>
          <a:ea typeface="+mn-ea"/>
          <a:cs typeface="+mn-cs"/>
        </a:defRPr>
      </a:lvl1pPr>
      <a:lvl2pPr marL="466231" algn="l" defTabSz="932467" rtl="0" eaLnBrk="1" latinLnBrk="0" hangingPunct="1">
        <a:defRPr sz="1800" kern="1200">
          <a:solidFill>
            <a:schemeClr val="tx1"/>
          </a:solidFill>
          <a:latin typeface="+mn-lt"/>
          <a:ea typeface="+mn-ea"/>
          <a:cs typeface="+mn-cs"/>
        </a:defRPr>
      </a:lvl2pPr>
      <a:lvl3pPr marL="932467" algn="l" defTabSz="932467" rtl="0" eaLnBrk="1" latinLnBrk="0" hangingPunct="1">
        <a:defRPr sz="1800" kern="1200">
          <a:solidFill>
            <a:schemeClr val="tx1"/>
          </a:solidFill>
          <a:latin typeface="+mn-lt"/>
          <a:ea typeface="+mn-ea"/>
          <a:cs typeface="+mn-cs"/>
        </a:defRPr>
      </a:lvl3pPr>
      <a:lvl4pPr marL="1398703" algn="l" defTabSz="932467" rtl="0" eaLnBrk="1" latinLnBrk="0" hangingPunct="1">
        <a:defRPr sz="1800" kern="1200">
          <a:solidFill>
            <a:schemeClr val="tx1"/>
          </a:solidFill>
          <a:latin typeface="+mn-lt"/>
          <a:ea typeface="+mn-ea"/>
          <a:cs typeface="+mn-cs"/>
        </a:defRPr>
      </a:lvl4pPr>
      <a:lvl5pPr marL="1864936" algn="l" defTabSz="932467" rtl="0" eaLnBrk="1" latinLnBrk="0" hangingPunct="1">
        <a:defRPr sz="1800" kern="1200">
          <a:solidFill>
            <a:schemeClr val="tx1"/>
          </a:solidFill>
          <a:latin typeface="+mn-lt"/>
          <a:ea typeface="+mn-ea"/>
          <a:cs typeface="+mn-cs"/>
        </a:defRPr>
      </a:lvl5pPr>
      <a:lvl6pPr marL="2331171" algn="l" defTabSz="932467" rtl="0" eaLnBrk="1" latinLnBrk="0" hangingPunct="1">
        <a:defRPr sz="1800" kern="1200">
          <a:solidFill>
            <a:schemeClr val="tx1"/>
          </a:solidFill>
          <a:latin typeface="+mn-lt"/>
          <a:ea typeface="+mn-ea"/>
          <a:cs typeface="+mn-cs"/>
        </a:defRPr>
      </a:lvl6pPr>
      <a:lvl7pPr marL="2797402" algn="l" defTabSz="932467" rtl="0" eaLnBrk="1" latinLnBrk="0" hangingPunct="1">
        <a:defRPr sz="1800" kern="1200">
          <a:solidFill>
            <a:schemeClr val="tx1"/>
          </a:solidFill>
          <a:latin typeface="+mn-lt"/>
          <a:ea typeface="+mn-ea"/>
          <a:cs typeface="+mn-cs"/>
        </a:defRPr>
      </a:lvl7pPr>
      <a:lvl8pPr marL="3263637" algn="l" defTabSz="932467" rtl="0" eaLnBrk="1" latinLnBrk="0" hangingPunct="1">
        <a:defRPr sz="1800" kern="1200">
          <a:solidFill>
            <a:schemeClr val="tx1"/>
          </a:solidFill>
          <a:latin typeface="+mn-lt"/>
          <a:ea typeface="+mn-ea"/>
          <a:cs typeface="+mn-cs"/>
        </a:defRPr>
      </a:lvl8pPr>
      <a:lvl9pPr marL="3729873" algn="l" defTabSz="93246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46" tIns="46623" rIns="93246" bIns="46623" anchor="ctr"/>
          <a:lstStyle/>
          <a:p>
            <a:pPr algn="ctr"/>
            <a:endParaRPr lang="en-US" dirty="0"/>
          </a:p>
        </p:txBody>
      </p:sp>
      <p:sp>
        <p:nvSpPr>
          <p:cNvPr id="2051" name="McK 2. Slide Title"/>
          <p:cNvSpPr>
            <a:spLocks noGrp="1" noChangeArrowheads="1"/>
          </p:cNvSpPr>
          <p:nvPr>
            <p:ph type="title"/>
          </p:nvPr>
        </p:nvSpPr>
        <p:spPr bwMode="auto">
          <a:xfrm>
            <a:off x="122238" y="266700"/>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2052" name="McK 1. On-page tracker" hidden="1"/>
          <p:cNvSpPr>
            <a:spLocks noChangeArrowheads="1"/>
          </p:cNvSpPr>
          <p:nvPr/>
        </p:nvSpPr>
        <p:spPr bwMode="auto">
          <a:xfrm>
            <a:off x="122238" y="26988"/>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2054" name="McK Slide Elements"/>
          <p:cNvGrpSpPr>
            <a:grpSpLocks/>
          </p:cNvGrpSpPr>
          <p:nvPr/>
        </p:nvGrpSpPr>
        <p:grpSpPr bwMode="auto">
          <a:xfrm>
            <a:off x="122238" y="6203950"/>
            <a:ext cx="8721725" cy="517525"/>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2064"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713" indent="-620713">
                <a:tabLst>
                  <a:tab pos="623888" algn="l"/>
                </a:tabLst>
              </a:pPr>
              <a:r>
                <a:rPr lang="en-US" sz="1000" dirty="0">
                  <a:solidFill>
                    <a:srgbClr val="000000"/>
                  </a:solidFill>
                </a:rPr>
                <a:t>SOURCE: Source</a:t>
              </a:r>
            </a:p>
          </p:txBody>
        </p:sp>
      </p:grpSp>
      <p:grpSp>
        <p:nvGrpSpPr>
          <p:cNvPr id="2055" name="ACET" hidden="1"/>
          <p:cNvGrpSpPr>
            <a:grpSpLocks/>
          </p:cNvGrpSpPr>
          <p:nvPr/>
        </p:nvGrpSpPr>
        <p:grpSpPr bwMode="auto">
          <a:xfrm>
            <a:off x="1482725" y="1084263"/>
            <a:ext cx="4349750" cy="584200"/>
            <a:chOff x="915" y="669"/>
            <a:chExt cx="2686" cy="361"/>
          </a:xfrm>
        </p:grpSpPr>
        <p:cxnSp>
          <p:nvCxnSpPr>
            <p:cNvPr id="2061" name="AutoShape 249" hidden="1"/>
            <p:cNvCxnSpPr>
              <a:cxnSpLocks noChangeShapeType="1"/>
              <a:stCxn id="2062" idx="4"/>
              <a:endCxn id="2062"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2"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4012" fontAlgn="auto">
              <a:spcBef>
                <a:spcPts val="0"/>
              </a:spcBef>
              <a:spcAft>
                <a:spcPts val="0"/>
              </a:spcAft>
              <a:defRPr sz="1000">
                <a:solidFill>
                  <a:srgbClr val="000000"/>
                </a:solidFill>
                <a:latin typeface="+mn-lt"/>
              </a:defRPr>
            </a:lvl1pPr>
          </a:lstStyle>
          <a:p>
            <a:pPr>
              <a:defRPr/>
            </a:pPr>
            <a:fld id="{4A90DFCE-F706-4790-997E-FC598206E4AC}" type="slidenum">
              <a:rPr lang="en-US"/>
              <a:pPr>
                <a:defRPr/>
              </a:pPr>
              <a:t>‹#›</a:t>
            </a:fld>
            <a:endParaRPr lang="en-US" dirty="0"/>
          </a:p>
        </p:txBody>
      </p:sp>
      <p:sp>
        <p:nvSpPr>
          <p:cNvPr id="2057"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8"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2059"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82" tIns="45691" rIns="91382" bIns="45691"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94" r:id="rId1"/>
    <p:sldLayoutId id="2147483781" r:id="rId2"/>
    <p:sldLayoutId id="2147483780" r:id="rId3"/>
    <p:sldLayoutId id="2147483779" r:id="rId4"/>
    <p:sldLayoutId id="2147483778" r:id="rId5"/>
    <p:sldLayoutId id="2147483777" r:id="rId6"/>
    <p:sldLayoutId id="2147483776" r:id="rId7"/>
    <p:sldLayoutId id="2147483775" r:id="rId8"/>
    <p:sldLayoutId id="2147483774" r:id="rId9"/>
    <p:sldLayoutId id="2147483773" r:id="rId10"/>
    <p:sldLayoutId id="2147483772" r:id="rId11"/>
    <p:sldLayoutId id="2147483771" r:id="rId12"/>
  </p:sldLayoutIdLst>
  <p:hf hdr="0" ftr="0" dt="0"/>
  <p:txStyles>
    <p:titleStyle>
      <a:lvl1pPr algn="l" defTabSz="912813" rtl="0" eaLnBrk="0" fontAlgn="base" hangingPunct="0">
        <a:spcBef>
          <a:spcPct val="0"/>
        </a:spcBef>
        <a:spcAft>
          <a:spcPct val="0"/>
        </a:spcAft>
        <a:defRPr sz="1900" b="1">
          <a:solidFill>
            <a:schemeClr val="tx2"/>
          </a:solidFill>
          <a:latin typeface="+mj-lt"/>
          <a:ea typeface="+mj-ea"/>
          <a:cs typeface="+mj-cs"/>
        </a:defRPr>
      </a:lvl1pPr>
      <a:lvl2pPr algn="l" defTabSz="912813" rtl="0" eaLnBrk="0" fontAlgn="base" hangingPunct="0">
        <a:spcBef>
          <a:spcPct val="0"/>
        </a:spcBef>
        <a:spcAft>
          <a:spcPct val="0"/>
        </a:spcAft>
        <a:defRPr sz="1900" b="1">
          <a:solidFill>
            <a:schemeClr val="tx2"/>
          </a:solidFill>
          <a:latin typeface="Arial" charset="0"/>
        </a:defRPr>
      </a:lvl2pPr>
      <a:lvl3pPr algn="l" defTabSz="912813" rtl="0" eaLnBrk="0" fontAlgn="base" hangingPunct="0">
        <a:spcBef>
          <a:spcPct val="0"/>
        </a:spcBef>
        <a:spcAft>
          <a:spcPct val="0"/>
        </a:spcAft>
        <a:defRPr sz="1900" b="1">
          <a:solidFill>
            <a:schemeClr val="tx2"/>
          </a:solidFill>
          <a:latin typeface="Arial" charset="0"/>
        </a:defRPr>
      </a:lvl3pPr>
      <a:lvl4pPr algn="l" defTabSz="912813" rtl="0" eaLnBrk="0" fontAlgn="base" hangingPunct="0">
        <a:spcBef>
          <a:spcPct val="0"/>
        </a:spcBef>
        <a:spcAft>
          <a:spcPct val="0"/>
        </a:spcAft>
        <a:defRPr sz="1900" b="1">
          <a:solidFill>
            <a:schemeClr val="tx2"/>
          </a:solidFill>
          <a:latin typeface="Arial" charset="0"/>
        </a:defRPr>
      </a:lvl4pPr>
      <a:lvl5pPr algn="l" defTabSz="912813" rtl="0" eaLnBrk="0" fontAlgn="base" hangingPunct="0">
        <a:spcBef>
          <a:spcPct val="0"/>
        </a:spcBef>
        <a:spcAft>
          <a:spcPct val="0"/>
        </a:spcAft>
        <a:defRPr sz="1900" b="1">
          <a:solidFill>
            <a:schemeClr val="tx2"/>
          </a:solidFill>
          <a:latin typeface="Arial" charset="0"/>
        </a:defRPr>
      </a:lvl5pPr>
      <a:lvl6pPr marL="466231" algn="l" defTabSz="913041" rtl="0" fontAlgn="base">
        <a:spcBef>
          <a:spcPct val="0"/>
        </a:spcBef>
        <a:spcAft>
          <a:spcPct val="0"/>
        </a:spcAft>
        <a:defRPr sz="1900" b="1">
          <a:solidFill>
            <a:schemeClr val="tx2"/>
          </a:solidFill>
          <a:latin typeface="Arial" charset="0"/>
        </a:defRPr>
      </a:lvl6pPr>
      <a:lvl7pPr marL="932467" algn="l" defTabSz="913041" rtl="0" fontAlgn="base">
        <a:spcBef>
          <a:spcPct val="0"/>
        </a:spcBef>
        <a:spcAft>
          <a:spcPct val="0"/>
        </a:spcAft>
        <a:defRPr sz="1900" b="1">
          <a:solidFill>
            <a:schemeClr val="tx2"/>
          </a:solidFill>
          <a:latin typeface="Arial" charset="0"/>
        </a:defRPr>
      </a:lvl7pPr>
      <a:lvl8pPr marL="1398703" algn="l" defTabSz="913041" rtl="0" fontAlgn="base">
        <a:spcBef>
          <a:spcPct val="0"/>
        </a:spcBef>
        <a:spcAft>
          <a:spcPct val="0"/>
        </a:spcAft>
        <a:defRPr sz="1900" b="1">
          <a:solidFill>
            <a:schemeClr val="tx2"/>
          </a:solidFill>
          <a:latin typeface="Arial" charset="0"/>
        </a:defRPr>
      </a:lvl8pPr>
      <a:lvl9pPr marL="1864936" algn="l" defTabSz="913041" rtl="0" fontAlgn="base">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mn-cs"/>
        </a:defRPr>
      </a:lvl1pPr>
      <a:lvl2pPr marL="196850" indent="-195263" algn="l" defTabSz="912813" rtl="0" eaLnBrk="0" fontAlgn="base" hangingPunct="0">
        <a:spcBef>
          <a:spcPct val="0"/>
        </a:spcBef>
        <a:spcAft>
          <a:spcPct val="0"/>
        </a:spcAft>
        <a:buClr>
          <a:schemeClr val="tx2"/>
        </a:buClr>
        <a:buSzPct val="125000"/>
        <a:buFont typeface="Arial" pitchFamily="34" charset="0"/>
        <a:buChar char="▪"/>
        <a:defRPr sz="1600">
          <a:solidFill>
            <a:schemeClr val="tx1"/>
          </a:solidFill>
          <a:latin typeface="+mn-lt"/>
        </a:defRPr>
      </a:lvl2pPr>
      <a:lvl3pPr marL="465138" indent="-266700"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3pPr>
      <a:lvl4pPr marL="625475" indent="-157163"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4pPr>
      <a:lvl5pPr marL="760413" indent="-131763" algn="l" defTabSz="912813" rtl="0" eaLnBrk="0" fontAlgn="base" hangingPunct="0">
        <a:spcBef>
          <a:spcPct val="0"/>
        </a:spcBef>
        <a:spcAft>
          <a:spcPct val="0"/>
        </a:spcAft>
        <a:buClr>
          <a:schemeClr val="tx2"/>
        </a:buClr>
        <a:buSzPct val="89000"/>
        <a:buFont typeface="Arial" pitchFamily="34" charset="0"/>
        <a:buChar char="-"/>
        <a:defRPr sz="1600">
          <a:solidFill>
            <a:schemeClr val="tx1"/>
          </a:solidFill>
          <a:latin typeface="+mn-lt"/>
        </a:defRPr>
      </a:lvl5pPr>
      <a:lvl6pPr marL="1227102"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337"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570"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8pPr>
      <a:lvl9pPr marL="2625803"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467" rtl="0" eaLnBrk="1" latinLnBrk="0" hangingPunct="1">
        <a:defRPr sz="1800" kern="1200">
          <a:solidFill>
            <a:schemeClr val="tx1"/>
          </a:solidFill>
          <a:latin typeface="+mn-lt"/>
          <a:ea typeface="+mn-ea"/>
          <a:cs typeface="+mn-cs"/>
        </a:defRPr>
      </a:lvl1pPr>
      <a:lvl2pPr marL="466231" algn="l" defTabSz="932467" rtl="0" eaLnBrk="1" latinLnBrk="0" hangingPunct="1">
        <a:defRPr sz="1800" kern="1200">
          <a:solidFill>
            <a:schemeClr val="tx1"/>
          </a:solidFill>
          <a:latin typeface="+mn-lt"/>
          <a:ea typeface="+mn-ea"/>
          <a:cs typeface="+mn-cs"/>
        </a:defRPr>
      </a:lvl2pPr>
      <a:lvl3pPr marL="932467" algn="l" defTabSz="932467" rtl="0" eaLnBrk="1" latinLnBrk="0" hangingPunct="1">
        <a:defRPr sz="1800" kern="1200">
          <a:solidFill>
            <a:schemeClr val="tx1"/>
          </a:solidFill>
          <a:latin typeface="+mn-lt"/>
          <a:ea typeface="+mn-ea"/>
          <a:cs typeface="+mn-cs"/>
        </a:defRPr>
      </a:lvl3pPr>
      <a:lvl4pPr marL="1398703" algn="l" defTabSz="932467" rtl="0" eaLnBrk="1" latinLnBrk="0" hangingPunct="1">
        <a:defRPr sz="1800" kern="1200">
          <a:solidFill>
            <a:schemeClr val="tx1"/>
          </a:solidFill>
          <a:latin typeface="+mn-lt"/>
          <a:ea typeface="+mn-ea"/>
          <a:cs typeface="+mn-cs"/>
        </a:defRPr>
      </a:lvl4pPr>
      <a:lvl5pPr marL="1864936" algn="l" defTabSz="932467" rtl="0" eaLnBrk="1" latinLnBrk="0" hangingPunct="1">
        <a:defRPr sz="1800" kern="1200">
          <a:solidFill>
            <a:schemeClr val="tx1"/>
          </a:solidFill>
          <a:latin typeface="+mn-lt"/>
          <a:ea typeface="+mn-ea"/>
          <a:cs typeface="+mn-cs"/>
        </a:defRPr>
      </a:lvl5pPr>
      <a:lvl6pPr marL="2331171" algn="l" defTabSz="932467" rtl="0" eaLnBrk="1" latinLnBrk="0" hangingPunct="1">
        <a:defRPr sz="1800" kern="1200">
          <a:solidFill>
            <a:schemeClr val="tx1"/>
          </a:solidFill>
          <a:latin typeface="+mn-lt"/>
          <a:ea typeface="+mn-ea"/>
          <a:cs typeface="+mn-cs"/>
        </a:defRPr>
      </a:lvl6pPr>
      <a:lvl7pPr marL="2797402" algn="l" defTabSz="932467" rtl="0" eaLnBrk="1" latinLnBrk="0" hangingPunct="1">
        <a:defRPr sz="1800" kern="1200">
          <a:solidFill>
            <a:schemeClr val="tx1"/>
          </a:solidFill>
          <a:latin typeface="+mn-lt"/>
          <a:ea typeface="+mn-ea"/>
          <a:cs typeface="+mn-cs"/>
        </a:defRPr>
      </a:lvl7pPr>
      <a:lvl8pPr marL="3263637" algn="l" defTabSz="932467" rtl="0" eaLnBrk="1" latinLnBrk="0" hangingPunct="1">
        <a:defRPr sz="1800" kern="1200">
          <a:solidFill>
            <a:schemeClr val="tx1"/>
          </a:solidFill>
          <a:latin typeface="+mn-lt"/>
          <a:ea typeface="+mn-ea"/>
          <a:cs typeface="+mn-cs"/>
        </a:defRPr>
      </a:lvl8pPr>
      <a:lvl9pPr marL="3729873" algn="l" defTabSz="93246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pPr algn="ctr"/>
            <a:endParaRPr lang="en-US" dirty="0"/>
          </a:p>
        </p:txBody>
      </p:sp>
      <p:sp>
        <p:nvSpPr>
          <p:cNvPr id="3075" name="McK 2. Slide Title"/>
          <p:cNvSpPr>
            <a:spLocks noGrp="1" noChangeArrowheads="1"/>
          </p:cNvSpPr>
          <p:nvPr>
            <p:ph type="title"/>
          </p:nvPr>
        </p:nvSpPr>
        <p:spPr bwMode="auto">
          <a:xfrm>
            <a:off x="122238" y="266700"/>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3076" name="McK 1. On-page tracker" hidden="1"/>
          <p:cNvSpPr>
            <a:spLocks noChangeArrowheads="1"/>
          </p:cNvSpPr>
          <p:nvPr/>
        </p:nvSpPr>
        <p:spPr bwMode="auto">
          <a:xfrm>
            <a:off x="122238" y="26988"/>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8"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3078" name="McK Slide Elements"/>
          <p:cNvGrpSpPr>
            <a:grpSpLocks/>
          </p:cNvGrpSpPr>
          <p:nvPr/>
        </p:nvGrpSpPr>
        <p:grpSpPr bwMode="auto">
          <a:xfrm>
            <a:off x="122238" y="6203950"/>
            <a:ext cx="8721725" cy="517525"/>
            <a:chOff x="75" y="3830"/>
            <a:chExt cx="5385" cy="320"/>
          </a:xfrm>
        </p:grpSpPr>
        <p:sp>
          <p:nvSpPr>
            <p:cNvPr id="1151" name="McK 4. Footnote" hidden="1"/>
            <p:cNvSpPr txBox="1">
              <a:spLocks noChangeArrowheads="1"/>
            </p:cNvSpPr>
            <p:nvPr userDrawn="1"/>
          </p:nvSpPr>
          <p:spPr bwMode="auto">
            <a:xfrm>
              <a:off x="75" y="3830"/>
              <a:ext cx="538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3088" name="McK 5. Source" hidden="1"/>
            <p:cNvSpPr>
              <a:spLocks noChangeArrowheads="1"/>
            </p:cNvSpPr>
            <p:nvPr userDrawn="1"/>
          </p:nvSpPr>
          <p:spPr bwMode="auto">
            <a:xfrm>
              <a:off x="75" y="4054"/>
              <a:ext cx="4323"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713" indent="-620713">
                <a:tabLst>
                  <a:tab pos="623888" algn="l"/>
                </a:tabLst>
              </a:pPr>
              <a:r>
                <a:rPr lang="en-US" sz="1000" dirty="0">
                  <a:solidFill>
                    <a:srgbClr val="000000"/>
                  </a:solidFill>
                </a:rPr>
                <a:t>SOURCE: Source</a:t>
              </a:r>
            </a:p>
          </p:txBody>
        </p:sp>
      </p:grpSp>
      <p:grpSp>
        <p:nvGrpSpPr>
          <p:cNvPr id="3079" name="ACET" hidden="1"/>
          <p:cNvGrpSpPr>
            <a:grpSpLocks/>
          </p:cNvGrpSpPr>
          <p:nvPr/>
        </p:nvGrpSpPr>
        <p:grpSpPr bwMode="auto">
          <a:xfrm>
            <a:off x="1482725" y="1084263"/>
            <a:ext cx="4349750" cy="584200"/>
            <a:chOff x="915" y="669"/>
            <a:chExt cx="2686" cy="361"/>
          </a:xfrm>
        </p:grpSpPr>
        <p:cxnSp>
          <p:nvCxnSpPr>
            <p:cNvPr id="3085" name="AutoShape 249" hidden="1"/>
            <p:cNvCxnSpPr>
              <a:cxnSpLocks noChangeShapeType="1"/>
              <a:stCxn id="3086" idx="4"/>
              <a:endCxn id="3086"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6"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8"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4012" fontAlgn="auto">
              <a:spcBef>
                <a:spcPts val="0"/>
              </a:spcBef>
              <a:spcAft>
                <a:spcPts val="0"/>
              </a:spcAft>
              <a:defRPr sz="1000">
                <a:solidFill>
                  <a:srgbClr val="000000"/>
                </a:solidFill>
                <a:latin typeface="+mn-lt"/>
              </a:defRPr>
            </a:lvl1pPr>
          </a:lstStyle>
          <a:p>
            <a:pPr>
              <a:defRPr/>
            </a:pPr>
            <a:fld id="{D70DEB3A-5A9D-450B-89F8-5D659BE907DF}" type="slidenum">
              <a:rPr lang="en-US"/>
              <a:pPr>
                <a:defRPr/>
              </a:pPr>
              <a:t>‹#›</a:t>
            </a:fld>
            <a:endParaRPr lang="en-US" dirty="0"/>
          </a:p>
        </p:txBody>
      </p:sp>
      <p:sp>
        <p:nvSpPr>
          <p:cNvPr id="3081" name="Rectangle 286"/>
          <p:cNvSpPr>
            <a:spLocks noGrp="1" noChangeArrowheads="1"/>
          </p:cNvSpPr>
          <p:nvPr>
            <p:ph type="body" idx="1"/>
          </p:nvPr>
        </p:nvSpPr>
        <p:spPr bwMode="auto">
          <a:xfrm>
            <a:off x="1482725" y="1990725"/>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2" name="doc id"/>
          <p:cNvSpPr>
            <a:spLocks noChangeArrowheads="1"/>
          </p:cNvSpPr>
          <p:nvPr/>
        </p:nvSpPr>
        <p:spPr bwMode="auto">
          <a:xfrm>
            <a:off x="8247063"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308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3" y="0"/>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Rectangle 7"/>
          <p:cNvSpPr>
            <a:spLocks noChangeArrowheads="1"/>
          </p:cNvSpPr>
          <p:nvPr/>
        </p:nvSpPr>
        <p:spPr bwMode="auto">
          <a:xfrm>
            <a:off x="0" y="838200"/>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92" tIns="45696" rIns="91392" bIns="45696"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95" r:id="rId1"/>
    <p:sldLayoutId id="2147483792" r:id="rId2"/>
    <p:sldLayoutId id="2147483791" r:id="rId3"/>
    <p:sldLayoutId id="2147483790" r:id="rId4"/>
    <p:sldLayoutId id="2147483789" r:id="rId5"/>
    <p:sldLayoutId id="2147483788" r:id="rId6"/>
    <p:sldLayoutId id="2147483787" r:id="rId7"/>
    <p:sldLayoutId id="2147483786" r:id="rId8"/>
    <p:sldLayoutId id="2147483785" r:id="rId9"/>
    <p:sldLayoutId id="2147483784" r:id="rId10"/>
    <p:sldLayoutId id="2147483783" r:id="rId11"/>
    <p:sldLayoutId id="2147483782" r:id="rId12"/>
  </p:sldLayoutIdLst>
  <p:hf hdr="0" ftr="0" dt="0"/>
  <p:txStyles>
    <p:titleStyle>
      <a:lvl1pPr algn="l" defTabSz="912813" rtl="0" eaLnBrk="0" fontAlgn="base" hangingPunct="0">
        <a:spcBef>
          <a:spcPct val="0"/>
        </a:spcBef>
        <a:spcAft>
          <a:spcPct val="0"/>
        </a:spcAft>
        <a:defRPr sz="1900" b="1">
          <a:solidFill>
            <a:schemeClr val="tx2"/>
          </a:solidFill>
          <a:latin typeface="+mj-lt"/>
          <a:ea typeface="+mj-ea"/>
          <a:cs typeface="+mj-cs"/>
        </a:defRPr>
      </a:lvl1pPr>
      <a:lvl2pPr algn="l" defTabSz="912813" rtl="0" eaLnBrk="0" fontAlgn="base" hangingPunct="0">
        <a:spcBef>
          <a:spcPct val="0"/>
        </a:spcBef>
        <a:spcAft>
          <a:spcPct val="0"/>
        </a:spcAft>
        <a:defRPr sz="1900" b="1">
          <a:solidFill>
            <a:schemeClr val="tx2"/>
          </a:solidFill>
          <a:latin typeface="Arial" charset="0"/>
        </a:defRPr>
      </a:lvl2pPr>
      <a:lvl3pPr algn="l" defTabSz="912813" rtl="0" eaLnBrk="0" fontAlgn="base" hangingPunct="0">
        <a:spcBef>
          <a:spcPct val="0"/>
        </a:spcBef>
        <a:spcAft>
          <a:spcPct val="0"/>
        </a:spcAft>
        <a:defRPr sz="1900" b="1">
          <a:solidFill>
            <a:schemeClr val="tx2"/>
          </a:solidFill>
          <a:latin typeface="Arial" charset="0"/>
        </a:defRPr>
      </a:lvl3pPr>
      <a:lvl4pPr algn="l" defTabSz="912813" rtl="0" eaLnBrk="0" fontAlgn="base" hangingPunct="0">
        <a:spcBef>
          <a:spcPct val="0"/>
        </a:spcBef>
        <a:spcAft>
          <a:spcPct val="0"/>
        </a:spcAft>
        <a:defRPr sz="1900" b="1">
          <a:solidFill>
            <a:schemeClr val="tx2"/>
          </a:solidFill>
          <a:latin typeface="Arial" charset="0"/>
        </a:defRPr>
      </a:lvl4pPr>
      <a:lvl5pPr algn="l" defTabSz="912813" rtl="0" eaLnBrk="0" fontAlgn="base" hangingPunct="0">
        <a:spcBef>
          <a:spcPct val="0"/>
        </a:spcBef>
        <a:spcAft>
          <a:spcPct val="0"/>
        </a:spcAft>
        <a:defRPr sz="1900" b="1">
          <a:solidFill>
            <a:schemeClr val="tx2"/>
          </a:solidFill>
          <a:latin typeface="Arial" charset="0"/>
        </a:defRPr>
      </a:lvl5pPr>
      <a:lvl6pPr marL="466281" algn="l" defTabSz="913138" rtl="0" fontAlgn="base">
        <a:spcBef>
          <a:spcPct val="0"/>
        </a:spcBef>
        <a:spcAft>
          <a:spcPct val="0"/>
        </a:spcAft>
        <a:defRPr sz="1900" b="1">
          <a:solidFill>
            <a:schemeClr val="tx2"/>
          </a:solidFill>
          <a:latin typeface="Arial" charset="0"/>
        </a:defRPr>
      </a:lvl6pPr>
      <a:lvl7pPr marL="932566" algn="l" defTabSz="913138" rtl="0" fontAlgn="base">
        <a:spcBef>
          <a:spcPct val="0"/>
        </a:spcBef>
        <a:spcAft>
          <a:spcPct val="0"/>
        </a:spcAft>
        <a:defRPr sz="1900" b="1">
          <a:solidFill>
            <a:schemeClr val="tx2"/>
          </a:solidFill>
          <a:latin typeface="Arial" charset="0"/>
        </a:defRPr>
      </a:lvl7pPr>
      <a:lvl8pPr marL="1398851" algn="l" defTabSz="913138" rtl="0" fontAlgn="base">
        <a:spcBef>
          <a:spcPct val="0"/>
        </a:spcBef>
        <a:spcAft>
          <a:spcPct val="0"/>
        </a:spcAft>
        <a:defRPr sz="1900" b="1">
          <a:solidFill>
            <a:schemeClr val="tx2"/>
          </a:solidFill>
          <a:latin typeface="Arial" charset="0"/>
        </a:defRPr>
      </a:lvl8pPr>
      <a:lvl9pPr marL="1865134" algn="l" defTabSz="913138" rtl="0" fontAlgn="base">
        <a:spcBef>
          <a:spcPct val="0"/>
        </a:spcBef>
        <a:spcAft>
          <a:spcPct val="0"/>
        </a:spcAft>
        <a:defRPr sz="1900" b="1">
          <a:solidFill>
            <a:schemeClr val="tx2"/>
          </a:solidFill>
          <a:latin typeface="Arial" charset="0"/>
        </a:defRPr>
      </a:lvl9pPr>
    </p:titleStyle>
    <p:bodyStyle>
      <a:lvl1pPr marL="342900" indent="-342900" algn="l" defTabSz="912813" rtl="0" eaLnBrk="0" fontAlgn="base" hangingPunct="0">
        <a:spcBef>
          <a:spcPct val="0"/>
        </a:spcBef>
        <a:spcAft>
          <a:spcPct val="0"/>
        </a:spcAft>
        <a:buClr>
          <a:schemeClr val="tx2"/>
        </a:buClr>
        <a:defRPr sz="1600">
          <a:solidFill>
            <a:schemeClr val="tx1"/>
          </a:solidFill>
          <a:latin typeface="+mn-lt"/>
          <a:ea typeface="+mn-ea"/>
          <a:cs typeface="+mn-cs"/>
        </a:defRPr>
      </a:lvl1pPr>
      <a:lvl2pPr marL="196850" indent="-195263" algn="l" defTabSz="912813" rtl="0" eaLnBrk="0" fontAlgn="base" hangingPunct="0">
        <a:spcBef>
          <a:spcPct val="0"/>
        </a:spcBef>
        <a:spcAft>
          <a:spcPct val="0"/>
        </a:spcAft>
        <a:buClr>
          <a:schemeClr val="tx2"/>
        </a:buClr>
        <a:buSzPct val="125000"/>
        <a:buFont typeface="Arial" pitchFamily="34" charset="0"/>
        <a:buChar char="▪"/>
        <a:defRPr sz="1600">
          <a:solidFill>
            <a:schemeClr val="tx1"/>
          </a:solidFill>
          <a:latin typeface="+mn-lt"/>
        </a:defRPr>
      </a:lvl2pPr>
      <a:lvl3pPr marL="465138" indent="-266700"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3pPr>
      <a:lvl4pPr marL="625475" indent="-157163" algn="l" defTabSz="912813"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4pPr>
      <a:lvl5pPr marL="760413" indent="-131763" algn="l" defTabSz="912813" rtl="0" eaLnBrk="0" fontAlgn="base" hangingPunct="0">
        <a:spcBef>
          <a:spcPct val="0"/>
        </a:spcBef>
        <a:spcAft>
          <a:spcPct val="0"/>
        </a:spcAft>
        <a:buClr>
          <a:schemeClr val="tx2"/>
        </a:buClr>
        <a:buSzPct val="89000"/>
        <a:buFont typeface="Arial" pitchFamily="34" charset="0"/>
        <a:buChar char="-"/>
        <a:defRPr sz="1600">
          <a:solidFill>
            <a:schemeClr val="tx1"/>
          </a:solidFill>
          <a:latin typeface="+mn-lt"/>
        </a:defRPr>
      </a:lvl5pPr>
      <a:lvl6pPr marL="1227232"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516"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799"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8pPr>
      <a:lvl9pPr marL="2626082" indent="-132761" algn="l" defTabSz="913138"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566" rtl="0" eaLnBrk="1" latinLnBrk="0" hangingPunct="1">
        <a:defRPr sz="1800" kern="1200">
          <a:solidFill>
            <a:schemeClr val="tx1"/>
          </a:solidFill>
          <a:latin typeface="+mn-lt"/>
          <a:ea typeface="+mn-ea"/>
          <a:cs typeface="+mn-cs"/>
        </a:defRPr>
      </a:lvl1pPr>
      <a:lvl2pPr marL="466281" algn="l" defTabSz="932566" rtl="0" eaLnBrk="1" latinLnBrk="0" hangingPunct="1">
        <a:defRPr sz="1800" kern="1200">
          <a:solidFill>
            <a:schemeClr val="tx1"/>
          </a:solidFill>
          <a:latin typeface="+mn-lt"/>
          <a:ea typeface="+mn-ea"/>
          <a:cs typeface="+mn-cs"/>
        </a:defRPr>
      </a:lvl2pPr>
      <a:lvl3pPr marL="932566" algn="l" defTabSz="932566" rtl="0" eaLnBrk="1" latinLnBrk="0" hangingPunct="1">
        <a:defRPr sz="1800" kern="1200">
          <a:solidFill>
            <a:schemeClr val="tx1"/>
          </a:solidFill>
          <a:latin typeface="+mn-lt"/>
          <a:ea typeface="+mn-ea"/>
          <a:cs typeface="+mn-cs"/>
        </a:defRPr>
      </a:lvl3pPr>
      <a:lvl4pPr marL="1398851" algn="l" defTabSz="932566" rtl="0" eaLnBrk="1" latinLnBrk="0" hangingPunct="1">
        <a:defRPr sz="1800" kern="1200">
          <a:solidFill>
            <a:schemeClr val="tx1"/>
          </a:solidFill>
          <a:latin typeface="+mn-lt"/>
          <a:ea typeface="+mn-ea"/>
          <a:cs typeface="+mn-cs"/>
        </a:defRPr>
      </a:lvl4pPr>
      <a:lvl5pPr marL="1865134" algn="l" defTabSz="932566" rtl="0" eaLnBrk="1" latinLnBrk="0" hangingPunct="1">
        <a:defRPr sz="1800" kern="1200">
          <a:solidFill>
            <a:schemeClr val="tx1"/>
          </a:solidFill>
          <a:latin typeface="+mn-lt"/>
          <a:ea typeface="+mn-ea"/>
          <a:cs typeface="+mn-cs"/>
        </a:defRPr>
      </a:lvl5pPr>
      <a:lvl6pPr marL="2331418" algn="l" defTabSz="932566" rtl="0" eaLnBrk="1" latinLnBrk="0" hangingPunct="1">
        <a:defRPr sz="1800" kern="1200">
          <a:solidFill>
            <a:schemeClr val="tx1"/>
          </a:solidFill>
          <a:latin typeface="+mn-lt"/>
          <a:ea typeface="+mn-ea"/>
          <a:cs typeface="+mn-cs"/>
        </a:defRPr>
      </a:lvl6pPr>
      <a:lvl7pPr marL="2797699" algn="l" defTabSz="932566" rtl="0" eaLnBrk="1" latinLnBrk="0" hangingPunct="1">
        <a:defRPr sz="1800" kern="1200">
          <a:solidFill>
            <a:schemeClr val="tx1"/>
          </a:solidFill>
          <a:latin typeface="+mn-lt"/>
          <a:ea typeface="+mn-ea"/>
          <a:cs typeface="+mn-cs"/>
        </a:defRPr>
      </a:lvl7pPr>
      <a:lvl8pPr marL="3263983" algn="l" defTabSz="932566" rtl="0" eaLnBrk="1" latinLnBrk="0" hangingPunct="1">
        <a:defRPr sz="1800" kern="1200">
          <a:solidFill>
            <a:schemeClr val="tx1"/>
          </a:solidFill>
          <a:latin typeface="+mn-lt"/>
          <a:ea typeface="+mn-ea"/>
          <a:cs typeface="+mn-cs"/>
        </a:defRPr>
      </a:lvl8pPr>
      <a:lvl9pPr marL="3730268" algn="l" defTabSz="9325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hyperlink" Target="mailto:Theresa.Stone@bmc.org" TargetMode="External"/><Relationship Id="rId2" Type="http://schemas.openxmlformats.org/officeDocument/2006/relationships/hyperlink" Target="mailto:CTO@bmc.org" TargetMode="External"/><Relationship Id="rId1" Type="http://schemas.openxmlformats.org/officeDocument/2006/relationships/slideLayout" Target="../slideLayouts/slideLayout25.xml"/><Relationship Id="rId5" Type="http://schemas.openxmlformats.org/officeDocument/2006/relationships/hyperlink" Target="mailto:Tara.Keating@bmc.org" TargetMode="External"/><Relationship Id="rId4" Type="http://schemas.openxmlformats.org/officeDocument/2006/relationships/hyperlink" Target="mailto:Cara.Martinoli@bm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4"/>
          <p:cNvSpPr>
            <a:spLocks noGrp="1" noChangeArrowheads="1"/>
          </p:cNvSpPr>
          <p:nvPr>
            <p:ph type="ctrTitle"/>
            <p:custDataLst>
              <p:tags r:id="rId1"/>
            </p:custDataLst>
          </p:nvPr>
        </p:nvSpPr>
        <p:spPr>
          <a:xfrm>
            <a:off x="2693795" y="2176943"/>
            <a:ext cx="5036084" cy="615553"/>
          </a:xfrm>
        </p:spPr>
        <p:txBody>
          <a:bodyPr/>
          <a:lstStyle/>
          <a:p>
            <a:r>
              <a:rPr lang="en-US" sz="2000" dirty="0" smtClean="0"/>
              <a:t>Clinical Trial Agreements (CTAs):</a:t>
            </a:r>
            <a:br>
              <a:rPr lang="en-US" sz="2000" dirty="0" smtClean="0"/>
            </a:br>
            <a:r>
              <a:rPr lang="en-US" sz="2000" dirty="0" smtClean="0"/>
              <a:t>Standard Terms and Conditions </a:t>
            </a:r>
            <a:endParaRPr lang="en-US" sz="2000" i="1" dirty="0" smtClean="0">
              <a:latin typeface="Calibri" pitchFamily="34" charset="0"/>
            </a:endParaRPr>
          </a:p>
        </p:txBody>
      </p:sp>
      <p:sp>
        <p:nvSpPr>
          <p:cNvPr id="4" name="Subtitle 3"/>
          <p:cNvSpPr>
            <a:spLocks noGrp="1"/>
          </p:cNvSpPr>
          <p:nvPr>
            <p:ph type="subTitle" idx="1"/>
          </p:nvPr>
        </p:nvSpPr>
        <p:spPr>
          <a:xfrm>
            <a:off x="2693795" y="3639121"/>
            <a:ext cx="5036084" cy="1506493"/>
          </a:xfrm>
        </p:spPr>
        <p:txBody>
          <a:bodyPr/>
          <a:lstStyle/>
          <a:p>
            <a:r>
              <a:rPr lang="en-US" dirty="0" smtClean="0"/>
              <a:t>Cara Martinoli</a:t>
            </a:r>
          </a:p>
          <a:p>
            <a:r>
              <a:rPr lang="en-US" dirty="0" smtClean="0"/>
              <a:t>Clinical Research Attorney, Clinical Trial Office</a:t>
            </a:r>
          </a:p>
          <a:p>
            <a:endParaRPr lang="en-US" dirty="0"/>
          </a:p>
          <a:p>
            <a:r>
              <a:rPr lang="en-US" dirty="0" smtClean="0"/>
              <a:t>Tara Keating, J.D.</a:t>
            </a:r>
          </a:p>
          <a:p>
            <a:r>
              <a:rPr lang="en-US" dirty="0" smtClean="0"/>
              <a:t>Agreement Associate, Clinical Trial Office/Grants &amp; Contracts</a:t>
            </a:r>
          </a:p>
          <a:p>
            <a:endParaRPr lang="en-US" dirty="0" smtClean="0"/>
          </a:p>
          <a:p>
            <a:pPr algn="r"/>
            <a:r>
              <a:rPr lang="en-US" dirty="0" smtClean="0"/>
              <a:t>January 2018</a:t>
            </a:r>
            <a:endParaRPr lang="en-US" dirty="0"/>
          </a:p>
        </p:txBody>
      </p:sp>
      <p:sp>
        <p:nvSpPr>
          <p:cNvPr id="7171" name="TitleBottomPlaceholder"/>
          <p:cNvSpPr>
            <a:spLocks noChangeArrowheads="1"/>
          </p:cNvSpPr>
          <p:nvPr/>
        </p:nvSpPr>
        <p:spPr bwMode="auto">
          <a:xfrm>
            <a:off x="11723" y="2266949"/>
            <a:ext cx="2238375" cy="457517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endParaRPr lang="en-US" dirty="0"/>
          </a:p>
        </p:txBody>
      </p:sp>
      <p:sp>
        <p:nvSpPr>
          <p:cNvPr id="7172" name="TitleTopPlaceholder"/>
          <p:cNvSpPr>
            <a:spLocks noChangeArrowheads="1"/>
          </p:cNvSpPr>
          <p:nvPr/>
        </p:nvSpPr>
        <p:spPr bwMode="auto">
          <a:xfrm>
            <a:off x="0" y="0"/>
            <a:ext cx="2238375" cy="2284413"/>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endParaRPr lang="en-US" dirty="0"/>
          </a:p>
        </p:txBody>
      </p:sp>
      <p:sp>
        <p:nvSpPr>
          <p:cNvPr id="7173" name="Rectangle 37"/>
          <p:cNvSpPr>
            <a:spLocks noChangeArrowheads="1"/>
          </p:cNvSpPr>
          <p:nvPr/>
        </p:nvSpPr>
        <p:spPr bwMode="auto">
          <a:xfrm>
            <a:off x="0" y="-15875"/>
            <a:ext cx="9140825" cy="68580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56" tIns="46628" rIns="93256" bIns="46628" anchor="ctr"/>
          <a:lstStyle/>
          <a:p>
            <a:endParaRPr lang="en-US" dirty="0"/>
          </a:p>
        </p:txBody>
      </p:sp>
      <p:sp>
        <p:nvSpPr>
          <p:cNvPr id="7175" name="McK Document type"/>
          <p:cNvSpPr txBox="1">
            <a:spLocks noChangeArrowheads="1"/>
          </p:cNvSpPr>
          <p:nvPr>
            <p:custDataLst>
              <p:tags r:id="rId2"/>
            </p:custDataLst>
          </p:nvPr>
        </p:nvSpPr>
        <p:spPr bwMode="auto">
          <a:xfrm>
            <a:off x="2693988" y="5014913"/>
            <a:ext cx="503555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defRPr>
            </a:lvl9pPr>
          </a:lstStyle>
          <a:p>
            <a:pPr eaLnBrk="1" hangingPunct="1"/>
            <a:r>
              <a:rPr lang="en-US" sz="1400" dirty="0"/>
              <a:t> </a:t>
            </a:r>
          </a:p>
        </p:txBody>
      </p:sp>
      <p:pic>
        <p:nvPicPr>
          <p:cNvPr id="717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6692" y="5235575"/>
            <a:ext cx="201453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TextBox 1"/>
          <p:cNvSpPr txBox="1">
            <a:spLocks noChangeArrowheads="1"/>
          </p:cNvSpPr>
          <p:nvPr/>
        </p:nvSpPr>
        <p:spPr bwMode="auto">
          <a:xfrm>
            <a:off x="3978275" y="1555750"/>
            <a:ext cx="188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256" tIns="46628" rIns="93256" bIns="46628">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defRPr>
            </a:lvl9pPr>
          </a:lstStyle>
          <a:p>
            <a:pPr eaLnBrk="1" hangingPunct="1"/>
            <a:endParaRPr lang="en-US" dirty="0"/>
          </a:p>
        </p:txBody>
      </p:sp>
      <p:sp>
        <p:nvSpPr>
          <p:cNvPr id="2" name="Rectangle 1"/>
          <p:cNvSpPr/>
          <p:nvPr/>
        </p:nvSpPr>
        <p:spPr>
          <a:xfrm>
            <a:off x="7776483" y="381000"/>
            <a:ext cx="248786" cy="369332"/>
          </a:xfrm>
          <a:prstGeom prst="rect">
            <a:avLst/>
          </a:prstGeom>
        </p:spPr>
        <p:txBody>
          <a:bodyPr wrap="none">
            <a:spAutoFit/>
          </a:bodyPr>
          <a:lstStyle/>
          <a:p>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val="3284750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590" y="303767"/>
            <a:ext cx="7813675" cy="369332"/>
          </a:xfrm>
        </p:spPr>
        <p:txBody>
          <a:bodyPr/>
          <a:lstStyle/>
          <a:p>
            <a:pPr lvl="2"/>
            <a:r>
              <a:rPr lang="en-US" sz="2400" dirty="0"/>
              <a:t>Intellectual </a:t>
            </a:r>
            <a:r>
              <a:rPr lang="en-US" sz="2400" dirty="0" smtClean="0"/>
              <a:t>Property</a:t>
            </a:r>
            <a:endParaRPr lang="en-US" dirty="0"/>
          </a:p>
        </p:txBody>
      </p:sp>
      <p:sp>
        <p:nvSpPr>
          <p:cNvPr id="3" name="Content Placeholder 2"/>
          <p:cNvSpPr>
            <a:spLocks noGrp="1"/>
          </p:cNvSpPr>
          <p:nvPr>
            <p:ph idx="1"/>
          </p:nvPr>
        </p:nvSpPr>
        <p:spPr>
          <a:xfrm>
            <a:off x="304800" y="914400"/>
            <a:ext cx="8229600" cy="5410199"/>
          </a:xfrm>
        </p:spPr>
        <p:txBody>
          <a:bodyPr/>
          <a:lstStyle/>
          <a:p>
            <a:pPr lvl="0">
              <a:buFont typeface="Arial" panose="020B0604020202020204" pitchFamily="34" charset="0"/>
              <a:buChar char="•"/>
            </a:pPr>
            <a:endParaRPr lang="en-US" b="1" dirty="0" smtClean="0"/>
          </a:p>
          <a:p>
            <a:pPr lvl="0">
              <a:buSzPct val="120000"/>
              <a:buFont typeface="Arial" panose="020B0604020202020204" pitchFamily="34" charset="0"/>
              <a:buChar char="•"/>
            </a:pPr>
            <a:r>
              <a:rPr lang="en-US" b="1" dirty="0" smtClean="0"/>
              <a:t>Sponsor </a:t>
            </a:r>
            <a:r>
              <a:rPr lang="en-US" b="1" dirty="0"/>
              <a:t>IP:</a:t>
            </a:r>
            <a:r>
              <a:rPr lang="en-US" dirty="0"/>
              <a:t>  In a sponsor-initiated clinical trial, </a:t>
            </a:r>
            <a:r>
              <a:rPr lang="en-US" dirty="0" smtClean="0"/>
              <a:t>BMC may allow </a:t>
            </a:r>
            <a:r>
              <a:rPr lang="en-US" dirty="0"/>
              <a:t>the </a:t>
            </a:r>
            <a:r>
              <a:rPr lang="en-US" dirty="0" smtClean="0"/>
              <a:t>Sponsor </a:t>
            </a:r>
            <a:r>
              <a:rPr lang="en-US" dirty="0"/>
              <a:t>to own certain inventions made by our investigators and study staff. It would be ideal if </a:t>
            </a:r>
            <a:r>
              <a:rPr lang="en-US" dirty="0" smtClean="0"/>
              <a:t>Sponsor’s </a:t>
            </a:r>
            <a:r>
              <a:rPr lang="en-US" dirty="0"/>
              <a:t>ownership only applies to inventions </a:t>
            </a:r>
            <a:r>
              <a:rPr lang="en-US" dirty="0" smtClean="0"/>
              <a:t>made (conceived </a:t>
            </a:r>
            <a:r>
              <a:rPr lang="en-US" dirty="0"/>
              <a:t>and reduced to </a:t>
            </a:r>
            <a:r>
              <a:rPr lang="en-US" dirty="0" smtClean="0"/>
              <a:t>practice) in </a:t>
            </a:r>
            <a:r>
              <a:rPr lang="en-US" dirty="0"/>
              <a:t>or directly related to the performance of the study and that constitute new uses or modifications of the study intervention. </a:t>
            </a:r>
            <a:endParaRPr lang="en-US" dirty="0" smtClean="0"/>
          </a:p>
          <a:p>
            <a:pPr marL="0" lvl="0" indent="0">
              <a:buSzPct val="120000"/>
            </a:pPr>
            <a:r>
              <a:rPr lang="en-US" dirty="0"/>
              <a:t> </a:t>
            </a:r>
          </a:p>
          <a:p>
            <a:pPr lvl="0">
              <a:buSzPct val="120000"/>
              <a:buFont typeface="Arial" panose="020B0604020202020204" pitchFamily="34" charset="0"/>
              <a:buChar char="•"/>
            </a:pPr>
            <a:r>
              <a:rPr lang="en-US" b="1" dirty="0"/>
              <a:t>BMC IP:</a:t>
            </a:r>
            <a:r>
              <a:rPr lang="en-US" dirty="0"/>
              <a:t>  In regards to BMC IP (IP beyond the definition of </a:t>
            </a:r>
            <a:r>
              <a:rPr lang="en-US" dirty="0" smtClean="0"/>
              <a:t>Sponsor IP), </a:t>
            </a:r>
            <a:r>
              <a:rPr lang="en-US" dirty="0"/>
              <a:t>it is acceptable to grant the Sponsor a noncommercial, non-exclusive, royalty-free license to use the Institution’s study IP, plus the option to negotiate an exclusive commercial license.</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10</a:t>
            </a:fld>
            <a:endParaRPr lang="en-US" dirty="0"/>
          </a:p>
        </p:txBody>
      </p:sp>
    </p:spTree>
    <p:extLst>
      <p:ext uri="{BB962C8B-B14F-4D97-AF65-F5344CB8AC3E}">
        <p14:creationId xmlns:p14="http://schemas.microsoft.com/office/powerpoint/2010/main" val="3869345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813675" cy="369332"/>
          </a:xfrm>
        </p:spPr>
        <p:txBody>
          <a:bodyPr/>
          <a:lstStyle/>
          <a:p>
            <a:pPr lvl="2"/>
            <a:r>
              <a:rPr lang="en-US" sz="2400" dirty="0"/>
              <a:t>Access to Records and Site </a:t>
            </a:r>
            <a:r>
              <a:rPr lang="en-US" sz="2400" dirty="0" smtClean="0"/>
              <a:t>Monitoring</a:t>
            </a:r>
            <a:endParaRPr lang="en-US" sz="2400" dirty="0"/>
          </a:p>
        </p:txBody>
      </p:sp>
      <p:sp>
        <p:nvSpPr>
          <p:cNvPr id="3" name="Content Placeholder 2"/>
          <p:cNvSpPr>
            <a:spLocks noGrp="1"/>
          </p:cNvSpPr>
          <p:nvPr>
            <p:ph idx="1"/>
          </p:nvPr>
        </p:nvSpPr>
        <p:spPr>
          <a:xfrm>
            <a:off x="304800" y="914401"/>
            <a:ext cx="8415337" cy="5651499"/>
          </a:xfrm>
        </p:spPr>
        <p:txBody>
          <a:bodyPr/>
          <a:lstStyle/>
          <a:p>
            <a:pPr lvl="0">
              <a:buFont typeface="Arial" panose="020B0604020202020204" pitchFamily="34" charset="0"/>
              <a:buChar char="•"/>
            </a:pPr>
            <a:endParaRPr lang="en-US" b="1" dirty="0" smtClean="0"/>
          </a:p>
          <a:p>
            <a:pPr lvl="0">
              <a:buSzPct val="120000"/>
              <a:buFont typeface="Arial" panose="020B0604020202020204" pitchFamily="34" charset="0"/>
              <a:buChar char="•"/>
            </a:pPr>
            <a:r>
              <a:rPr lang="en-US" b="1" dirty="0" smtClean="0"/>
              <a:t>Access </a:t>
            </a:r>
            <a:r>
              <a:rPr lang="en-US" b="1" dirty="0"/>
              <a:t>to Records:</a:t>
            </a:r>
            <a:r>
              <a:rPr lang="en-US" dirty="0"/>
              <a:t>  Sponsor should agree that all access to records will be in accordance with subjects’ informed consent form, institutional policy, and applicable law. If Sponsor will not agree to </a:t>
            </a:r>
            <a:r>
              <a:rPr lang="en-US" dirty="0" smtClean="0"/>
              <a:t>the </a:t>
            </a:r>
            <a:r>
              <a:rPr lang="en-US" dirty="0"/>
              <a:t>reference to institutional policy, it must be made clear that any access to copies of subject medical records will only be provided on the </a:t>
            </a:r>
            <a:r>
              <a:rPr lang="en-US" dirty="0" smtClean="0"/>
              <a:t>BMC’s </a:t>
            </a:r>
            <a:r>
              <a:rPr lang="en-US" dirty="0"/>
              <a:t>premises and in accordance with the </a:t>
            </a:r>
            <a:r>
              <a:rPr lang="en-US" dirty="0" smtClean="0"/>
              <a:t>consent.</a:t>
            </a:r>
          </a:p>
          <a:p>
            <a:pPr marL="0" lvl="0" indent="0">
              <a:buSzPct val="120000"/>
            </a:pPr>
            <a:endParaRPr lang="en-US" dirty="0" smtClean="0"/>
          </a:p>
          <a:p>
            <a:pPr lvl="0">
              <a:buSzPct val="120000"/>
              <a:buFont typeface="Arial" panose="020B0604020202020204" pitchFamily="34" charset="0"/>
              <a:buChar char="•"/>
            </a:pPr>
            <a:r>
              <a:rPr lang="en-US" b="1" dirty="0"/>
              <a:t>S</a:t>
            </a:r>
            <a:r>
              <a:rPr lang="en-US" b="1" dirty="0" smtClean="0"/>
              <a:t>ite </a:t>
            </a:r>
            <a:r>
              <a:rPr lang="en-US" b="1" dirty="0"/>
              <a:t>Monitoring: </a:t>
            </a:r>
            <a:r>
              <a:rPr lang="en-US" dirty="0"/>
              <a:t> Sponsor should agree that site monitoring will be performed in accordance with subjects’ informed consent form, institutional policy, and applicable law. It is preferable that the Sponsor agree to provide reasonable, advance notice of a monitoring visit and that it be scheduled at mutually agreeable times. The concern here is that we must ensure that we are adequately staffed so that BMC personnel is available to assist as needed without disrupting patient care.</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11</a:t>
            </a:fld>
            <a:endParaRPr lang="en-US" dirty="0"/>
          </a:p>
        </p:txBody>
      </p:sp>
    </p:spTree>
    <p:extLst>
      <p:ext uri="{BB962C8B-B14F-4D97-AF65-F5344CB8AC3E}">
        <p14:creationId xmlns:p14="http://schemas.microsoft.com/office/powerpoint/2010/main" val="2753199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813675" cy="369332"/>
          </a:xfrm>
        </p:spPr>
        <p:txBody>
          <a:bodyPr/>
          <a:lstStyle/>
          <a:p>
            <a:pPr lvl="2"/>
            <a:r>
              <a:rPr lang="en-US" sz="2400" dirty="0" smtClean="0"/>
              <a:t>Indemnification</a:t>
            </a:r>
            <a:endParaRPr lang="en-US" dirty="0"/>
          </a:p>
        </p:txBody>
      </p:sp>
      <p:sp>
        <p:nvSpPr>
          <p:cNvPr id="3" name="Content Placeholder 2"/>
          <p:cNvSpPr>
            <a:spLocks noGrp="1"/>
          </p:cNvSpPr>
          <p:nvPr>
            <p:ph idx="1"/>
          </p:nvPr>
        </p:nvSpPr>
        <p:spPr>
          <a:xfrm>
            <a:off x="304801" y="914400"/>
            <a:ext cx="8415338" cy="7924801"/>
          </a:xfrm>
        </p:spPr>
        <p:txBody>
          <a:bodyPr/>
          <a:lstStyle/>
          <a:p>
            <a:pPr lvl="0">
              <a:buSzPct val="120000"/>
              <a:buFont typeface="Arial" panose="020B0604020202020204" pitchFamily="34" charset="0"/>
              <a:buChar char="•"/>
            </a:pPr>
            <a:r>
              <a:rPr lang="en-US" dirty="0" smtClean="0"/>
              <a:t>An indemnification clause is a contractual provision in  which one party agrees to answer for any liability or harm that the other party might incur.</a:t>
            </a:r>
          </a:p>
          <a:p>
            <a:pPr marL="0" lvl="0" indent="0">
              <a:buSzPct val="120000"/>
            </a:pPr>
            <a:endParaRPr lang="en-US" dirty="0"/>
          </a:p>
          <a:p>
            <a:pPr lvl="0">
              <a:buSzPct val="120000"/>
              <a:buFont typeface="Arial" panose="020B0604020202020204" pitchFamily="34" charset="0"/>
              <a:buChar char="•"/>
            </a:pPr>
            <a:r>
              <a:rPr lang="en-US" b="1" dirty="0"/>
              <a:t>S</a:t>
            </a:r>
            <a:r>
              <a:rPr lang="en-US" b="1" dirty="0" smtClean="0"/>
              <a:t>ponsor Obligations:</a:t>
            </a:r>
            <a:r>
              <a:rPr lang="en-US" sz="1100" dirty="0"/>
              <a:t> </a:t>
            </a:r>
            <a:r>
              <a:rPr lang="en-US" dirty="0" smtClean="0"/>
              <a:t>The </a:t>
            </a:r>
            <a:r>
              <a:rPr lang="en-US" dirty="0"/>
              <a:t>Sponsor </a:t>
            </a:r>
            <a:r>
              <a:rPr lang="en-US" dirty="0" smtClean="0"/>
              <a:t>must agree to provide  indemnification for </a:t>
            </a:r>
            <a:r>
              <a:rPr lang="en-US" dirty="0"/>
              <a:t>losses resulting </a:t>
            </a:r>
            <a:r>
              <a:rPr lang="en-US" dirty="0" smtClean="0"/>
              <a:t>from the following: </a:t>
            </a:r>
          </a:p>
          <a:p>
            <a:pPr lvl="6">
              <a:buSzPct val="120000"/>
              <a:buFont typeface="Arial" panose="020B0604020202020204" pitchFamily="34" charset="0"/>
              <a:buChar char="•"/>
            </a:pPr>
            <a:r>
              <a:rPr lang="en-US" dirty="0" smtClean="0"/>
              <a:t>Administration of the Study Drug/Device</a:t>
            </a:r>
          </a:p>
          <a:p>
            <a:pPr lvl="6">
              <a:buSzPct val="120000"/>
              <a:buFont typeface="Arial" panose="020B0604020202020204" pitchFamily="34" charset="0"/>
              <a:buChar char="•"/>
            </a:pPr>
            <a:r>
              <a:rPr lang="en-US" dirty="0" smtClean="0"/>
              <a:t>Procedures required under the Protocol</a:t>
            </a:r>
          </a:p>
          <a:p>
            <a:pPr lvl="6">
              <a:buSzPct val="120000"/>
              <a:buFont typeface="Arial" panose="020B0604020202020204" pitchFamily="34" charset="0"/>
              <a:buChar char="•"/>
            </a:pPr>
            <a:r>
              <a:rPr lang="en-US" dirty="0" smtClean="0"/>
              <a:t>Use of the Study Data, results, and PHI</a:t>
            </a:r>
          </a:p>
          <a:p>
            <a:pPr lvl="6">
              <a:buSzPct val="120000"/>
              <a:buFont typeface="Arial" panose="020B0604020202020204" pitchFamily="34" charset="0"/>
              <a:buChar char="•"/>
            </a:pPr>
            <a:r>
              <a:rPr lang="en-US" dirty="0" smtClean="0"/>
              <a:t>Use of Study IP</a:t>
            </a:r>
          </a:p>
          <a:p>
            <a:pPr lvl="6">
              <a:buSzPct val="120000"/>
              <a:buFont typeface="Arial" panose="020B0604020202020204" pitchFamily="34" charset="0"/>
              <a:buChar char="•"/>
            </a:pPr>
            <a:r>
              <a:rPr lang="en-US" dirty="0" smtClean="0"/>
              <a:t>Sponsor’s negligence</a:t>
            </a:r>
          </a:p>
          <a:p>
            <a:pPr>
              <a:buSzPct val="120000"/>
            </a:pPr>
            <a:r>
              <a:rPr lang="en-US" dirty="0"/>
              <a:t> </a:t>
            </a:r>
            <a:endParaRPr lang="en-US" sz="1100" dirty="0"/>
          </a:p>
          <a:p>
            <a:pPr lvl="0">
              <a:buSzPct val="120000"/>
              <a:buFont typeface="Arial" panose="020B0604020202020204" pitchFamily="34" charset="0"/>
              <a:buChar char="•"/>
            </a:pPr>
            <a:r>
              <a:rPr lang="en-US" b="1" dirty="0"/>
              <a:t>Institution </a:t>
            </a:r>
            <a:r>
              <a:rPr lang="en-US" b="1" dirty="0" smtClean="0"/>
              <a:t>Obligations:</a:t>
            </a:r>
            <a:r>
              <a:rPr lang="en-US" sz="1100" dirty="0"/>
              <a:t> </a:t>
            </a:r>
            <a:r>
              <a:rPr lang="en-US" dirty="0" smtClean="0"/>
              <a:t>BMC prefers </a:t>
            </a:r>
            <a:r>
              <a:rPr lang="en-US" dirty="0"/>
              <a:t>not to offer indemnification </a:t>
            </a:r>
            <a:r>
              <a:rPr lang="en-US" dirty="0" smtClean="0"/>
              <a:t>to industry sponsors, </a:t>
            </a:r>
            <a:r>
              <a:rPr lang="en-US" dirty="0"/>
              <a:t>but </a:t>
            </a:r>
            <a:r>
              <a:rPr lang="en-US" dirty="0" smtClean="0"/>
              <a:t>will, </a:t>
            </a:r>
            <a:r>
              <a:rPr lang="en-US" dirty="0"/>
              <a:t>if </a:t>
            </a:r>
            <a:r>
              <a:rPr lang="en-US" dirty="0" smtClean="0"/>
              <a:t>necessary, provide limited indemnification for BMC’s </a:t>
            </a:r>
            <a:r>
              <a:rPr lang="en-US" dirty="0"/>
              <a:t>negligence or willful misconduct, failure to conduct the Trial in accordance with protocol or applicable </a:t>
            </a:r>
            <a:r>
              <a:rPr lang="en-US" dirty="0" smtClean="0"/>
              <a:t>laws.</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12</a:t>
            </a:fld>
            <a:endParaRPr lang="en-US" dirty="0"/>
          </a:p>
        </p:txBody>
      </p:sp>
    </p:spTree>
    <p:extLst>
      <p:ext uri="{BB962C8B-B14F-4D97-AF65-F5344CB8AC3E}">
        <p14:creationId xmlns:p14="http://schemas.microsoft.com/office/powerpoint/2010/main" val="1791105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813675" cy="369332"/>
          </a:xfrm>
        </p:spPr>
        <p:txBody>
          <a:bodyPr/>
          <a:lstStyle/>
          <a:p>
            <a:pPr lvl="2"/>
            <a:r>
              <a:rPr lang="en-US" sz="2400" dirty="0"/>
              <a:t>Subject </a:t>
            </a:r>
            <a:r>
              <a:rPr lang="en-US" sz="2400" dirty="0" smtClean="0"/>
              <a:t>Injury</a:t>
            </a:r>
            <a:endParaRPr lang="en-US" dirty="0"/>
          </a:p>
        </p:txBody>
      </p:sp>
      <p:sp>
        <p:nvSpPr>
          <p:cNvPr id="3" name="Content Placeholder 2"/>
          <p:cNvSpPr>
            <a:spLocks noGrp="1"/>
          </p:cNvSpPr>
          <p:nvPr>
            <p:ph idx="1"/>
          </p:nvPr>
        </p:nvSpPr>
        <p:spPr>
          <a:xfrm>
            <a:off x="304800" y="891013"/>
            <a:ext cx="8534400" cy="5651499"/>
          </a:xfrm>
        </p:spPr>
        <p:txBody>
          <a:bodyPr/>
          <a:lstStyle/>
          <a:p>
            <a:pPr>
              <a:buFont typeface="Arial" panose="020B0604020202020204" pitchFamily="34" charset="0"/>
              <a:buChar char="•"/>
            </a:pPr>
            <a:endParaRPr lang="en-US" dirty="0" smtClean="0"/>
          </a:p>
          <a:p>
            <a:pPr>
              <a:buSzPct val="120000"/>
              <a:buFont typeface="Arial" panose="020B0604020202020204" pitchFamily="34" charset="0"/>
              <a:buChar char="•"/>
            </a:pPr>
            <a:r>
              <a:rPr lang="en-US" dirty="0" smtClean="0"/>
              <a:t>Industry sponsor </a:t>
            </a:r>
            <a:r>
              <a:rPr lang="en-US" dirty="0"/>
              <a:t>must agree to pay for the </a:t>
            </a:r>
            <a:r>
              <a:rPr lang="en-US" dirty="0" smtClean="0"/>
              <a:t>costs </a:t>
            </a:r>
            <a:r>
              <a:rPr lang="en-US" dirty="0"/>
              <a:t>of </a:t>
            </a:r>
            <a:r>
              <a:rPr lang="en-US" dirty="0" smtClean="0"/>
              <a:t>diagnosis, treatment, and care </a:t>
            </a:r>
            <a:r>
              <a:rPr lang="en-US" dirty="0"/>
              <a:t>needed to treat research related injuries within i</a:t>
            </a:r>
            <a:r>
              <a:rPr lang="en-US" dirty="0" smtClean="0"/>
              <a:t>ndustry-sponsored </a:t>
            </a:r>
            <a:r>
              <a:rPr lang="en-US" dirty="0"/>
              <a:t>Clinical </a:t>
            </a:r>
            <a:r>
              <a:rPr lang="en-US" dirty="0" smtClean="0"/>
              <a:t>Trials. </a:t>
            </a:r>
          </a:p>
          <a:p>
            <a:pPr marL="0" indent="0">
              <a:buSzPct val="120000"/>
            </a:pPr>
            <a:endParaRPr lang="en-US" dirty="0" smtClean="0"/>
          </a:p>
          <a:p>
            <a:pPr lvl="5">
              <a:buSzPct val="120000"/>
              <a:buFont typeface="Arial" panose="020B0604020202020204" pitchFamily="34" charset="0"/>
              <a:buChar char="•"/>
            </a:pPr>
            <a:r>
              <a:rPr lang="en-US" b="1" dirty="0" smtClean="0"/>
              <a:t>Scope </a:t>
            </a:r>
            <a:r>
              <a:rPr lang="en-US" b="1" dirty="0"/>
              <a:t>of Commitment:</a:t>
            </a:r>
            <a:r>
              <a:rPr lang="en-US" dirty="0"/>
              <a:t>  Ideally, a Sponsor would agree to pay for injuries that result from participation in the Study. However, if the Sponsor will not agree to this broad obligation, an acceptable alternative would be to agree that Sponsor will pay for injuries that result from use of the Study Drug/Device/Biologic, </a:t>
            </a:r>
            <a:r>
              <a:rPr lang="en-US" dirty="0" smtClean="0"/>
              <a:t>a procedure required under the Protocol, </a:t>
            </a:r>
            <a:r>
              <a:rPr lang="en-US" dirty="0"/>
              <a:t>and </a:t>
            </a:r>
            <a:r>
              <a:rPr lang="en-US" dirty="0" smtClean="0"/>
              <a:t>Sponsor’s </a:t>
            </a:r>
            <a:r>
              <a:rPr lang="en-US" dirty="0"/>
              <a:t>negligence. </a:t>
            </a:r>
            <a:endParaRPr lang="en-US" dirty="0" smtClean="0"/>
          </a:p>
          <a:p>
            <a:pPr marL="1094471" lvl="5" indent="0">
              <a:buSzPct val="120000"/>
              <a:buNone/>
            </a:pPr>
            <a:endParaRPr lang="en-US" dirty="0" smtClean="0"/>
          </a:p>
          <a:p>
            <a:pPr lvl="5">
              <a:buSzPct val="120000"/>
              <a:buFont typeface="Arial" panose="020B0604020202020204" pitchFamily="34" charset="0"/>
              <a:buChar char="•"/>
            </a:pPr>
            <a:r>
              <a:rPr lang="en-US" b="1" dirty="0" smtClean="0"/>
              <a:t>Permitted </a:t>
            </a:r>
            <a:r>
              <a:rPr lang="en-US" b="1" dirty="0"/>
              <a:t>Carve Outs:</a:t>
            </a:r>
            <a:r>
              <a:rPr lang="en-US" dirty="0"/>
              <a:t> </a:t>
            </a:r>
            <a:r>
              <a:rPr lang="en-US" dirty="0" smtClean="0"/>
              <a:t>BMC can </a:t>
            </a:r>
            <a:r>
              <a:rPr lang="en-US" dirty="0"/>
              <a:t>agree to limit </a:t>
            </a:r>
            <a:r>
              <a:rPr lang="en-US" dirty="0" smtClean="0"/>
              <a:t>Sponsor’s </a:t>
            </a:r>
            <a:r>
              <a:rPr lang="en-US" dirty="0"/>
              <a:t>subject injury obligation </a:t>
            </a:r>
            <a:r>
              <a:rPr lang="en-US" i="1" dirty="0"/>
              <a:t>to the extent that</a:t>
            </a:r>
            <a:r>
              <a:rPr lang="en-US" dirty="0"/>
              <a:t> the research injury is due to any of the following: the negligence of </a:t>
            </a:r>
            <a:r>
              <a:rPr lang="en-US" dirty="0" smtClean="0"/>
              <a:t>BMC, </a:t>
            </a:r>
            <a:r>
              <a:rPr lang="en-US" dirty="0"/>
              <a:t>violation of law</a:t>
            </a:r>
            <a:r>
              <a:rPr lang="en-US"/>
              <a:t>, </a:t>
            </a:r>
            <a:r>
              <a:rPr lang="en-US" smtClean="0"/>
              <a:t>or </a:t>
            </a:r>
            <a:r>
              <a:rPr lang="en-US" dirty="0"/>
              <a:t>breach of the Protocol. </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13</a:t>
            </a:fld>
            <a:endParaRPr lang="en-US" dirty="0"/>
          </a:p>
        </p:txBody>
      </p:sp>
    </p:spTree>
    <p:extLst>
      <p:ext uri="{BB962C8B-B14F-4D97-AF65-F5344CB8AC3E}">
        <p14:creationId xmlns:p14="http://schemas.microsoft.com/office/powerpoint/2010/main" val="1403369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14</a:t>
            </a:fld>
            <a:endParaRPr lang="en-US" dirty="0"/>
          </a:p>
        </p:txBody>
      </p:sp>
      <p:sp>
        <p:nvSpPr>
          <p:cNvPr id="3" name="Content Placeholder 2"/>
          <p:cNvSpPr>
            <a:spLocks noGrp="1"/>
          </p:cNvSpPr>
          <p:nvPr>
            <p:ph idx="4294967295"/>
          </p:nvPr>
        </p:nvSpPr>
        <p:spPr>
          <a:xfrm>
            <a:off x="304800" y="914401"/>
            <a:ext cx="8534400" cy="7162800"/>
          </a:xfrm>
        </p:spPr>
        <p:txBody>
          <a:bodyPr/>
          <a:lstStyle/>
          <a:p>
            <a:pPr lvl="0">
              <a:buFont typeface="Arial" panose="020B0604020202020204" pitchFamily="34" charset="0"/>
              <a:buChar char="•"/>
            </a:pPr>
            <a:endParaRPr lang="en-US" b="1" dirty="0" smtClean="0"/>
          </a:p>
          <a:p>
            <a:pPr lvl="0">
              <a:buSzPct val="120000"/>
              <a:buFont typeface="Arial" panose="020B0604020202020204" pitchFamily="34" charset="0"/>
              <a:buChar char="•"/>
            </a:pPr>
            <a:r>
              <a:rPr lang="en-US" b="1" dirty="0" smtClean="0"/>
              <a:t>Termination </a:t>
            </a:r>
            <a:r>
              <a:rPr lang="en-US" b="1" dirty="0"/>
              <a:t>for Safety:</a:t>
            </a:r>
            <a:r>
              <a:rPr lang="en-US" dirty="0"/>
              <a:t> BMC must have the right to immediately terminate the study in order to protect the health, safety, and welfare of its subjects. In addition, Sponsor should also provide for continued treatment of subjects, at the Sponsor’s expense, to the extent medically necessary </a:t>
            </a:r>
            <a:r>
              <a:rPr lang="en-US" dirty="0" smtClean="0"/>
              <a:t>in the prudent medical opinion </a:t>
            </a:r>
            <a:r>
              <a:rPr lang="en-US" dirty="0"/>
              <a:t>of the </a:t>
            </a:r>
            <a:r>
              <a:rPr lang="en-US" dirty="0" smtClean="0"/>
              <a:t>PI. </a:t>
            </a:r>
          </a:p>
          <a:p>
            <a:pPr marL="0" lvl="0" indent="0">
              <a:buSzPct val="120000"/>
            </a:pPr>
            <a:endParaRPr lang="en-US" dirty="0" smtClean="0"/>
          </a:p>
          <a:p>
            <a:pPr lvl="0">
              <a:buSzPct val="120000"/>
              <a:buFont typeface="Arial" panose="020B0604020202020204" pitchFamily="34" charset="0"/>
              <a:buChar char="•"/>
            </a:pPr>
            <a:r>
              <a:rPr lang="en-US" b="1" dirty="0"/>
              <a:t>O</a:t>
            </a:r>
            <a:r>
              <a:rPr lang="en-US" b="1" dirty="0" smtClean="0"/>
              <a:t>ther </a:t>
            </a:r>
            <a:r>
              <a:rPr lang="en-US" b="1" dirty="0"/>
              <a:t>Reasons for Termination:</a:t>
            </a:r>
            <a:r>
              <a:rPr lang="en-US" dirty="0"/>
              <a:t>  Beyond the right to terminate above, BMC may request the right to terminate for all or all of the following reasons: without cause upon thirty days notice to Sponsor, in the event of a material breach where such breach has not been cured within a specified time period, where the PI is no longer able to conduct the study and a suitable replacement cannot be found, or where IRB approval is </a:t>
            </a:r>
            <a:r>
              <a:rPr lang="en-US" dirty="0" smtClean="0"/>
              <a:t>revoked.</a:t>
            </a:r>
          </a:p>
          <a:p>
            <a:pPr marL="0" lvl="0" indent="0">
              <a:buSzPct val="120000"/>
            </a:pPr>
            <a:endParaRPr lang="en-US" dirty="0" smtClean="0"/>
          </a:p>
          <a:p>
            <a:pPr lvl="0">
              <a:buSzPct val="120000"/>
              <a:buFont typeface="Arial" panose="020B0604020202020204" pitchFamily="34" charset="0"/>
              <a:buChar char="•"/>
            </a:pPr>
            <a:r>
              <a:rPr lang="en-US" b="1" dirty="0"/>
              <a:t>C</a:t>
            </a:r>
            <a:r>
              <a:rPr lang="en-US" b="1" dirty="0" smtClean="0"/>
              <a:t>ost </a:t>
            </a:r>
            <a:r>
              <a:rPr lang="en-US" b="1" dirty="0"/>
              <a:t>Considerations:</a:t>
            </a:r>
            <a:r>
              <a:rPr lang="en-US" dirty="0"/>
              <a:t>  In the event of termination, Sponsor should agree to pay for all costs and non-cancelable obligations incurred up through the effective date of termination. </a:t>
            </a:r>
          </a:p>
          <a:p>
            <a:endParaRPr lang="en-US" dirty="0"/>
          </a:p>
        </p:txBody>
      </p:sp>
      <p:sp>
        <p:nvSpPr>
          <p:cNvPr id="2" name="Title 1"/>
          <p:cNvSpPr>
            <a:spLocks noGrp="1"/>
          </p:cNvSpPr>
          <p:nvPr>
            <p:ph type="title" idx="4294967295"/>
          </p:nvPr>
        </p:nvSpPr>
        <p:spPr>
          <a:xfrm>
            <a:off x="298764" y="381000"/>
            <a:ext cx="7813675" cy="369332"/>
          </a:xfrm>
        </p:spPr>
        <p:txBody>
          <a:bodyPr/>
          <a:lstStyle/>
          <a:p>
            <a:pPr lvl="2"/>
            <a:r>
              <a:rPr lang="en-US" sz="2400" dirty="0" smtClean="0"/>
              <a:t>Termination</a:t>
            </a:r>
            <a:endParaRPr lang="en-US" sz="2400" dirty="0"/>
          </a:p>
        </p:txBody>
      </p:sp>
    </p:spTree>
    <p:extLst>
      <p:ext uri="{BB962C8B-B14F-4D97-AF65-F5344CB8AC3E}">
        <p14:creationId xmlns:p14="http://schemas.microsoft.com/office/powerpoint/2010/main" val="1979529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150" y="381000"/>
            <a:ext cx="7813675" cy="369332"/>
          </a:xfrm>
        </p:spPr>
        <p:txBody>
          <a:bodyPr/>
          <a:lstStyle/>
          <a:p>
            <a:pPr lvl="2"/>
            <a:r>
              <a:rPr lang="en-US" sz="2400" dirty="0"/>
              <a:t>Payment </a:t>
            </a:r>
            <a:r>
              <a:rPr lang="en-US" sz="2400" dirty="0" smtClean="0"/>
              <a:t>Terms</a:t>
            </a:r>
            <a:endParaRPr lang="en-US" dirty="0"/>
          </a:p>
        </p:txBody>
      </p:sp>
      <p:sp>
        <p:nvSpPr>
          <p:cNvPr id="3" name="Content Placeholder 2"/>
          <p:cNvSpPr>
            <a:spLocks noGrp="1"/>
          </p:cNvSpPr>
          <p:nvPr>
            <p:ph idx="1"/>
          </p:nvPr>
        </p:nvSpPr>
        <p:spPr>
          <a:xfrm>
            <a:off x="304801" y="914401"/>
            <a:ext cx="8534400" cy="6553200"/>
          </a:xfrm>
        </p:spPr>
        <p:txBody>
          <a:bodyPr/>
          <a:lstStyle/>
          <a:p>
            <a:pPr>
              <a:buFont typeface="Arial" panose="020B0604020202020204" pitchFamily="34" charset="0"/>
              <a:buChar char="•"/>
            </a:pPr>
            <a:endParaRPr lang="en-US" dirty="0" smtClean="0"/>
          </a:p>
          <a:p>
            <a:pPr>
              <a:buSzPct val="120000"/>
              <a:buFont typeface="Arial" panose="020B0604020202020204" pitchFamily="34" charset="0"/>
              <a:buChar char="•"/>
            </a:pPr>
            <a:r>
              <a:rPr lang="en-US" dirty="0" smtClean="0"/>
              <a:t>Although </a:t>
            </a:r>
            <a:r>
              <a:rPr lang="en-US" dirty="0"/>
              <a:t>payment terms will vary from agreement to agreement, the same general principles </a:t>
            </a:r>
            <a:r>
              <a:rPr lang="en-US" dirty="0" smtClean="0"/>
              <a:t>apply.</a:t>
            </a:r>
          </a:p>
          <a:p>
            <a:pPr lvl="5">
              <a:buSzPct val="120000"/>
              <a:buFont typeface="Arial" panose="020B0604020202020204" pitchFamily="34" charset="0"/>
              <a:buChar char="•"/>
            </a:pPr>
            <a:r>
              <a:rPr lang="en-US" b="1" dirty="0" smtClean="0"/>
              <a:t>Payment </a:t>
            </a:r>
            <a:r>
              <a:rPr lang="en-US" b="1" dirty="0"/>
              <a:t>terms should be clearly </a:t>
            </a:r>
            <a:r>
              <a:rPr lang="en-US" b="1" dirty="0" smtClean="0"/>
              <a:t>drafted: </a:t>
            </a:r>
          </a:p>
          <a:p>
            <a:pPr lvl="6">
              <a:buSzPct val="120000"/>
              <a:buFont typeface="Arial" panose="020B0604020202020204" pitchFamily="34" charset="0"/>
              <a:buChar char="•"/>
            </a:pPr>
            <a:r>
              <a:rPr lang="en-US" dirty="0" smtClean="0"/>
              <a:t>When will BMC be paid?</a:t>
            </a:r>
          </a:p>
          <a:p>
            <a:pPr lvl="6">
              <a:buSzPct val="120000"/>
              <a:buFont typeface="Arial" panose="020B0604020202020204" pitchFamily="34" charset="0"/>
              <a:buChar char="•"/>
            </a:pPr>
            <a:r>
              <a:rPr lang="en-US" dirty="0"/>
              <a:t>W</a:t>
            </a:r>
            <a:r>
              <a:rPr lang="en-US" dirty="0" smtClean="0"/>
              <a:t>hat </a:t>
            </a:r>
            <a:r>
              <a:rPr lang="en-US" dirty="0"/>
              <a:t>steps are necessary to trigger </a:t>
            </a:r>
            <a:r>
              <a:rPr lang="en-US" dirty="0" smtClean="0"/>
              <a:t>payments </a:t>
            </a:r>
            <a:r>
              <a:rPr lang="en-US" dirty="0"/>
              <a:t>(invoicing, CRF submission, back up documentation, etc</a:t>
            </a:r>
            <a:r>
              <a:rPr lang="en-US" dirty="0" smtClean="0"/>
              <a:t>.)?</a:t>
            </a:r>
          </a:p>
          <a:p>
            <a:pPr lvl="6">
              <a:buSzPct val="120000"/>
              <a:buFont typeface="Arial" panose="020B0604020202020204" pitchFamily="34" charset="0"/>
              <a:buChar char="•"/>
            </a:pPr>
            <a:r>
              <a:rPr lang="en-US" dirty="0"/>
              <a:t>W</a:t>
            </a:r>
            <a:r>
              <a:rPr lang="en-US" dirty="0" smtClean="0"/>
              <a:t>hat </a:t>
            </a:r>
            <a:r>
              <a:rPr lang="en-US" dirty="0"/>
              <a:t>method of payment will be </a:t>
            </a:r>
            <a:r>
              <a:rPr lang="en-US" dirty="0" smtClean="0"/>
              <a:t>used? </a:t>
            </a:r>
          </a:p>
          <a:p>
            <a:pPr lvl="6">
              <a:buSzPct val="120000"/>
              <a:buFont typeface="Arial" panose="020B0604020202020204" pitchFamily="34" charset="0"/>
              <a:buChar char="•"/>
            </a:pPr>
            <a:r>
              <a:rPr lang="en-US" dirty="0" smtClean="0"/>
              <a:t>What percentage of payment will </a:t>
            </a:r>
            <a:r>
              <a:rPr lang="en-US" dirty="0"/>
              <a:t>be </a:t>
            </a:r>
            <a:r>
              <a:rPr lang="en-US" dirty="0" smtClean="0"/>
              <a:t>withheld?</a:t>
            </a:r>
          </a:p>
          <a:p>
            <a:pPr marL="1094471" lvl="5" indent="0">
              <a:buSzPct val="120000"/>
              <a:buNone/>
            </a:pPr>
            <a:endParaRPr lang="en-US" dirty="0" smtClean="0"/>
          </a:p>
          <a:p>
            <a:pPr lvl="5">
              <a:buSzPct val="120000"/>
              <a:buFont typeface="Arial" panose="020B0604020202020204" pitchFamily="34" charset="0"/>
              <a:buChar char="•"/>
            </a:pPr>
            <a:r>
              <a:rPr lang="en-US" b="1" dirty="0" smtClean="0"/>
              <a:t>Final </a:t>
            </a:r>
            <a:r>
              <a:rPr lang="en-US" b="1" dirty="0"/>
              <a:t>Budget Incorporated: </a:t>
            </a:r>
            <a:r>
              <a:rPr lang="en-US" dirty="0"/>
              <a:t>The final revised budget, as negotiated and approved by a Financial Analyst, should be incorporated into the </a:t>
            </a:r>
            <a:r>
              <a:rPr lang="en-US" dirty="0" smtClean="0"/>
              <a:t>CTA. Please note that this final incorporated budget is not BMC’s internal budget.</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15</a:t>
            </a:fld>
            <a:endParaRPr lang="en-US" dirty="0"/>
          </a:p>
        </p:txBody>
      </p:sp>
    </p:spTree>
    <p:extLst>
      <p:ext uri="{BB962C8B-B14F-4D97-AF65-F5344CB8AC3E}">
        <p14:creationId xmlns:p14="http://schemas.microsoft.com/office/powerpoint/2010/main" val="2003766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813675" cy="298450"/>
          </a:xfrm>
        </p:spPr>
        <p:txBody>
          <a:bodyPr/>
          <a:lstStyle/>
          <a:p>
            <a:r>
              <a:rPr lang="en-US" dirty="0" smtClean="0"/>
              <a:t>Process- Initiating CTO Review</a:t>
            </a:r>
            <a:endParaRPr lang="en-US" dirty="0"/>
          </a:p>
        </p:txBody>
      </p:sp>
      <p:sp>
        <p:nvSpPr>
          <p:cNvPr id="3" name="Content Placeholder 2"/>
          <p:cNvSpPr>
            <a:spLocks noGrp="1"/>
          </p:cNvSpPr>
          <p:nvPr>
            <p:ph idx="1"/>
          </p:nvPr>
        </p:nvSpPr>
        <p:spPr>
          <a:xfrm>
            <a:off x="381000" y="914400"/>
            <a:ext cx="8339138" cy="5410200"/>
          </a:xfrm>
        </p:spPr>
        <p:txBody>
          <a:bodyPr/>
          <a:lstStyle/>
          <a:p>
            <a:pPr marL="285750" indent="-285750">
              <a:buFont typeface="Arial" panose="020B0604020202020204" pitchFamily="34" charset="0"/>
              <a:buChar char="•"/>
            </a:pPr>
            <a:endParaRPr lang="en-US" dirty="0" smtClean="0"/>
          </a:p>
          <a:p>
            <a:pPr marL="285750" indent="-285750">
              <a:buSzPct val="120000"/>
              <a:buFont typeface="Arial" panose="020B0604020202020204" pitchFamily="34" charset="0"/>
              <a:buChar char="•"/>
            </a:pPr>
            <a:r>
              <a:rPr lang="en-US" dirty="0" smtClean="0"/>
              <a:t>Once Sponsor and the Study Team are ready to proceed with study initiation, the CTO will begin their review of the study documents via VelosCT. </a:t>
            </a:r>
          </a:p>
          <a:p>
            <a:pPr marL="0" indent="0">
              <a:buSzPct val="120000"/>
            </a:pPr>
            <a:endParaRPr lang="en-US" dirty="0" smtClean="0"/>
          </a:p>
          <a:p>
            <a:pPr marL="285750" indent="-285750">
              <a:buSzPct val="120000"/>
              <a:buFont typeface="Arial" panose="020B0604020202020204" pitchFamily="34" charset="0"/>
              <a:buChar char="•"/>
            </a:pPr>
            <a:r>
              <a:rPr lang="en-US" dirty="0"/>
              <a:t>I</a:t>
            </a:r>
            <a:r>
              <a:rPr lang="en-US" dirty="0" smtClean="0"/>
              <a:t>n order to Initiate this review, the Study Team must create a VelosCT submission, upload the required documents, and complete the Study Summary Related Set Up Form. </a:t>
            </a:r>
          </a:p>
          <a:p>
            <a:pPr marL="285750" indent="-285750">
              <a:buSzPct val="120000"/>
              <a:buFont typeface="Arial" panose="020B0604020202020204" pitchFamily="34" charset="0"/>
              <a:buChar char="•"/>
            </a:pPr>
            <a:endParaRPr lang="en-US" dirty="0"/>
          </a:p>
          <a:p>
            <a:pPr marL="703263" lvl="4" indent="-285750">
              <a:buSzPct val="120000"/>
              <a:buFont typeface="Arial" panose="020B0604020202020204" pitchFamily="34" charset="0"/>
              <a:buChar char="•"/>
            </a:pPr>
            <a:r>
              <a:rPr lang="en-US" dirty="0" smtClean="0"/>
              <a:t>The Study Summary Related Form (being renamed the Study Initiation Form) will flow to the CTO Inbox.</a:t>
            </a:r>
          </a:p>
          <a:p>
            <a:pPr marL="703263" lvl="4" indent="-285750">
              <a:buSzPct val="120000"/>
              <a:buFont typeface="Arial" panose="020B0604020202020204" pitchFamily="34" charset="0"/>
              <a:buChar char="•"/>
            </a:pPr>
            <a:r>
              <a:rPr lang="en-US" dirty="0" smtClean="0"/>
              <a:t>The CTO Inbox is monitored daily and the form will be routed to the appropriate Clinical Trial Financial Analyst (CTFA).</a:t>
            </a:r>
          </a:p>
          <a:p>
            <a:pPr marL="703263" lvl="4" indent="-285750">
              <a:buSzPct val="120000"/>
              <a:buFont typeface="Arial" panose="020B0604020202020204" pitchFamily="34" charset="0"/>
              <a:buChar char="•"/>
            </a:pPr>
            <a:r>
              <a:rPr lang="en-US" dirty="0" smtClean="0"/>
              <a:t>The CTFA will email an introduction to the process with next steps and timelines outlined.</a:t>
            </a:r>
          </a:p>
          <a:p>
            <a:pPr marL="703263" lvl="4" indent="-285750">
              <a:buSzPct val="120000"/>
              <a:buFont typeface="Arial" panose="020B0604020202020204" pitchFamily="34" charset="0"/>
              <a:buChar char="•"/>
            </a:pPr>
            <a:r>
              <a:rPr lang="en-US" dirty="0" smtClean="0"/>
              <a:t>Work will then begin on the coverage analysis and contract terms.</a:t>
            </a:r>
          </a:p>
          <a:p>
            <a:pPr marL="703263" lvl="4" indent="-285750">
              <a:buSzPct val="120000"/>
              <a:buFont typeface="Arial" panose="020B0604020202020204" pitchFamily="34" charset="0"/>
              <a:buChar char="•"/>
            </a:pPr>
            <a:r>
              <a:rPr lang="en-US" dirty="0" smtClean="0"/>
              <a:t>Budget work will begin when a substantial portion of the coverage analysis is complete.</a:t>
            </a:r>
          </a:p>
          <a:p>
            <a:pPr marL="703263" lvl="4" indent="-285750">
              <a:buSzPct val="120000"/>
              <a:buFont typeface="Arial" panose="020B0604020202020204" pitchFamily="34" charset="0"/>
              <a:buChar char="•"/>
            </a:pPr>
            <a:r>
              <a:rPr lang="en-US" dirty="0" smtClean="0"/>
              <a:t>Contract terms and budgets are negotiated with sponsors with ongoing input from the PI and study team. </a:t>
            </a:r>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16</a:t>
            </a:fld>
            <a:endParaRPr lang="en-US" dirty="0"/>
          </a:p>
        </p:txBody>
      </p:sp>
    </p:spTree>
    <p:extLst>
      <p:ext uri="{BB962C8B-B14F-4D97-AF65-F5344CB8AC3E}">
        <p14:creationId xmlns:p14="http://schemas.microsoft.com/office/powerpoint/2010/main" val="759583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914400"/>
            <a:ext cx="9144000" cy="5410200"/>
          </a:xfrm>
        </p:spPr>
        <p:txBody>
          <a:bodyPr/>
          <a:lstStyle/>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a:t>	</a:t>
            </a:r>
            <a:r>
              <a:rPr lang="en-US" sz="2400" dirty="0" smtClean="0"/>
              <a:t>				Questions?</a:t>
            </a:r>
            <a:endParaRPr lang="en-US" sz="2400"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17</a:t>
            </a:fld>
            <a:endParaRPr lang="en-US" dirty="0"/>
          </a:p>
        </p:txBody>
      </p:sp>
    </p:spTree>
    <p:extLst>
      <p:ext uri="{BB962C8B-B14F-4D97-AF65-F5344CB8AC3E}">
        <p14:creationId xmlns:p14="http://schemas.microsoft.com/office/powerpoint/2010/main" val="901023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a:xfrm>
            <a:off x="0" y="914401"/>
            <a:ext cx="9143999" cy="5943600"/>
          </a:xfrm>
        </p:spPr>
        <p:txBody>
          <a:bodyPr/>
          <a:lstStyle/>
          <a:p>
            <a:pPr algn="ctr"/>
            <a:endParaRPr lang="en-US" dirty="0"/>
          </a:p>
          <a:p>
            <a:pPr algn="ctr"/>
            <a:r>
              <a:rPr lang="en-US" sz="2000" b="1" u="sng" dirty="0"/>
              <a:t>Contact Information</a:t>
            </a:r>
          </a:p>
          <a:p>
            <a:pPr algn="ctr"/>
            <a:endParaRPr lang="en-US" b="1" dirty="0"/>
          </a:p>
          <a:p>
            <a:pPr algn="ctr"/>
            <a:r>
              <a:rPr lang="en-US" b="1" dirty="0"/>
              <a:t>Clinical Trial Office</a:t>
            </a:r>
          </a:p>
          <a:p>
            <a:pPr algn="ctr"/>
            <a:r>
              <a:rPr lang="en-US" dirty="0">
                <a:hlinkClick r:id="rId2"/>
              </a:rPr>
              <a:t>CTO@bmc.org</a:t>
            </a:r>
            <a:endParaRPr lang="en-US" b="1" dirty="0"/>
          </a:p>
          <a:p>
            <a:pPr algn="ctr"/>
            <a:endParaRPr lang="en-US" b="1" dirty="0"/>
          </a:p>
          <a:p>
            <a:pPr algn="ctr"/>
            <a:r>
              <a:rPr lang="en-US" b="1" dirty="0"/>
              <a:t>Terry Stone</a:t>
            </a:r>
          </a:p>
          <a:p>
            <a:pPr algn="ctr"/>
            <a:r>
              <a:rPr lang="en-US" dirty="0"/>
              <a:t>Director, Clinical Trial Office</a:t>
            </a:r>
          </a:p>
          <a:p>
            <a:pPr algn="ctr"/>
            <a:r>
              <a:rPr lang="en-US" dirty="0">
                <a:hlinkClick r:id="rId3"/>
              </a:rPr>
              <a:t>Theresa.Stone@bmc.org</a:t>
            </a:r>
            <a:endParaRPr lang="en-US" dirty="0"/>
          </a:p>
          <a:p>
            <a:pPr algn="ctr"/>
            <a:r>
              <a:rPr lang="en-US" dirty="0" smtClean="0"/>
              <a:t>617-414-2861</a:t>
            </a:r>
          </a:p>
          <a:p>
            <a:pPr algn="ctr"/>
            <a:endParaRPr lang="en-US" dirty="0" smtClean="0"/>
          </a:p>
          <a:p>
            <a:pPr algn="ctr"/>
            <a:r>
              <a:rPr lang="en-US" b="1" dirty="0" smtClean="0"/>
              <a:t>Cara Martinoli</a:t>
            </a:r>
          </a:p>
          <a:p>
            <a:pPr algn="ctr"/>
            <a:r>
              <a:rPr lang="en-US" dirty="0" smtClean="0"/>
              <a:t>Clinical Research Attorney</a:t>
            </a:r>
            <a:endParaRPr lang="en-US" dirty="0"/>
          </a:p>
          <a:p>
            <a:pPr algn="ctr"/>
            <a:r>
              <a:rPr lang="en-US" dirty="0" smtClean="0">
                <a:hlinkClick r:id="rId4"/>
              </a:rPr>
              <a:t>Cara.Martinoli@bmc.org</a:t>
            </a:r>
            <a:r>
              <a:rPr lang="en-US" dirty="0" smtClean="0"/>
              <a:t> </a:t>
            </a:r>
            <a:endParaRPr lang="en-US" dirty="0"/>
          </a:p>
          <a:p>
            <a:pPr algn="ctr"/>
            <a:r>
              <a:rPr lang="en-US" dirty="0" smtClean="0"/>
              <a:t>	617-414-5110</a:t>
            </a:r>
            <a:r>
              <a:rPr lang="en-US" dirty="0"/>
              <a:t>	</a:t>
            </a:r>
          </a:p>
          <a:p>
            <a:pPr algn="ctr"/>
            <a:endParaRPr lang="en-US" b="1" dirty="0"/>
          </a:p>
          <a:p>
            <a:pPr algn="ctr"/>
            <a:r>
              <a:rPr lang="en-US" b="1" dirty="0"/>
              <a:t>Tara Keating</a:t>
            </a:r>
          </a:p>
          <a:p>
            <a:pPr algn="ctr"/>
            <a:r>
              <a:rPr lang="en-US" dirty="0"/>
              <a:t>Agreement Associate</a:t>
            </a:r>
          </a:p>
          <a:p>
            <a:pPr algn="ctr"/>
            <a:r>
              <a:rPr lang="en-US" dirty="0">
                <a:hlinkClick r:id="rId5"/>
              </a:rPr>
              <a:t>Tara.Keating@bmc.org</a:t>
            </a:r>
            <a:endParaRPr lang="en-US" dirty="0"/>
          </a:p>
          <a:p>
            <a:pPr algn="ctr"/>
            <a:r>
              <a:rPr lang="en-US" dirty="0"/>
              <a:t>617-414-5627</a:t>
            </a:r>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18</a:t>
            </a:fld>
            <a:endParaRPr lang="en-US" dirty="0"/>
          </a:p>
        </p:txBody>
      </p:sp>
    </p:spTree>
    <p:extLst>
      <p:ext uri="{BB962C8B-B14F-4D97-AF65-F5344CB8AC3E}">
        <p14:creationId xmlns:p14="http://schemas.microsoft.com/office/powerpoint/2010/main" val="3012067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7570"/>
            <a:ext cx="7813675" cy="369332"/>
          </a:xfrm>
        </p:spPr>
        <p:txBody>
          <a:bodyPr/>
          <a:lstStyle/>
          <a:p>
            <a:r>
              <a:rPr lang="en-US" sz="2400" dirty="0" smtClean="0"/>
              <a:t>Today’s Discussion</a:t>
            </a:r>
            <a:endParaRPr lang="en-US" sz="2400" dirty="0"/>
          </a:p>
        </p:txBody>
      </p:sp>
      <p:sp>
        <p:nvSpPr>
          <p:cNvPr id="3" name="Content Placeholder 2"/>
          <p:cNvSpPr>
            <a:spLocks noGrp="1"/>
          </p:cNvSpPr>
          <p:nvPr>
            <p:ph idx="1"/>
          </p:nvPr>
        </p:nvSpPr>
        <p:spPr>
          <a:xfrm>
            <a:off x="381000" y="914401"/>
            <a:ext cx="8763000" cy="5334000"/>
          </a:xfrm>
        </p:spPr>
        <p:txBody>
          <a:bodyPr/>
          <a:lstStyle/>
          <a:p>
            <a:pPr>
              <a:buSzPct val="120000"/>
              <a:buFont typeface="Arial" panose="020B0604020202020204" pitchFamily="34" charset="0"/>
              <a:buChar char="•"/>
            </a:pPr>
            <a:r>
              <a:rPr lang="en-US" dirty="0" smtClean="0"/>
              <a:t>The Role of the Clinical Trial Office (CTO)</a:t>
            </a:r>
          </a:p>
          <a:p>
            <a:pPr>
              <a:buSzPct val="120000"/>
              <a:buFont typeface="Arial" panose="020B0604020202020204" pitchFamily="34" charset="0"/>
              <a:buChar char="•"/>
            </a:pPr>
            <a:r>
              <a:rPr lang="en-US" dirty="0" smtClean="0"/>
              <a:t>Process-CDAs</a:t>
            </a:r>
          </a:p>
          <a:p>
            <a:pPr>
              <a:buSzPct val="120000"/>
              <a:buFont typeface="Arial" panose="020B0604020202020204" pitchFamily="34" charset="0"/>
              <a:buChar char="•"/>
            </a:pPr>
            <a:r>
              <a:rPr lang="en-US" dirty="0" smtClean="0"/>
              <a:t>Standard Terms and Conditions in CTAs</a:t>
            </a:r>
          </a:p>
          <a:p>
            <a:pPr lvl="3">
              <a:buFont typeface="Arial" panose="020B0604020202020204" pitchFamily="34" charset="0"/>
              <a:buChar char="•"/>
            </a:pPr>
            <a:r>
              <a:rPr lang="en-US" dirty="0"/>
              <a:t>Use/Ownership of Study Data </a:t>
            </a:r>
            <a:endParaRPr lang="en-US" dirty="0" smtClean="0"/>
          </a:p>
          <a:p>
            <a:pPr lvl="3">
              <a:buFont typeface="Arial" panose="020B0604020202020204" pitchFamily="34" charset="0"/>
              <a:buChar char="•"/>
            </a:pPr>
            <a:r>
              <a:rPr lang="en-US" dirty="0" smtClean="0"/>
              <a:t>Use of Protected Health Information (PHI)</a:t>
            </a:r>
          </a:p>
          <a:p>
            <a:pPr lvl="3">
              <a:buFont typeface="Arial" panose="020B0604020202020204" pitchFamily="34" charset="0"/>
              <a:buChar char="•"/>
            </a:pPr>
            <a:r>
              <a:rPr lang="en-US" dirty="0" smtClean="0"/>
              <a:t>Confidential Information</a:t>
            </a:r>
          </a:p>
          <a:p>
            <a:pPr lvl="3">
              <a:buFont typeface="Arial" panose="020B0604020202020204" pitchFamily="34" charset="0"/>
              <a:buChar char="•"/>
            </a:pPr>
            <a:r>
              <a:rPr lang="en-US" dirty="0" smtClean="0"/>
              <a:t>Publication</a:t>
            </a:r>
          </a:p>
          <a:p>
            <a:pPr lvl="3">
              <a:buFont typeface="Arial" panose="020B0604020202020204" pitchFamily="34" charset="0"/>
              <a:buChar char="•"/>
            </a:pPr>
            <a:r>
              <a:rPr lang="en-US" dirty="0" smtClean="0"/>
              <a:t>Intellectual Property</a:t>
            </a:r>
          </a:p>
          <a:p>
            <a:pPr lvl="3">
              <a:buFont typeface="Arial" panose="020B0604020202020204" pitchFamily="34" charset="0"/>
              <a:buChar char="•"/>
            </a:pPr>
            <a:r>
              <a:rPr lang="en-US" dirty="0" smtClean="0"/>
              <a:t>Access to Records and Site Monitoring</a:t>
            </a:r>
          </a:p>
          <a:p>
            <a:pPr lvl="3">
              <a:buFont typeface="Arial" panose="020B0604020202020204" pitchFamily="34" charset="0"/>
              <a:buChar char="•"/>
            </a:pPr>
            <a:r>
              <a:rPr lang="en-US" dirty="0" smtClean="0"/>
              <a:t>Indemnification</a:t>
            </a:r>
          </a:p>
          <a:p>
            <a:pPr lvl="3">
              <a:buFont typeface="Arial" panose="020B0604020202020204" pitchFamily="34" charset="0"/>
              <a:buChar char="•"/>
            </a:pPr>
            <a:r>
              <a:rPr lang="en-US" dirty="0" smtClean="0"/>
              <a:t>Subject Injury</a:t>
            </a:r>
          </a:p>
          <a:p>
            <a:pPr lvl="3">
              <a:buFont typeface="Arial" panose="020B0604020202020204" pitchFamily="34" charset="0"/>
              <a:buChar char="•"/>
            </a:pPr>
            <a:r>
              <a:rPr lang="en-US" dirty="0" smtClean="0"/>
              <a:t>Termination</a:t>
            </a:r>
          </a:p>
          <a:p>
            <a:pPr lvl="3">
              <a:buFont typeface="Arial" panose="020B0604020202020204" pitchFamily="34" charset="0"/>
              <a:buChar char="•"/>
            </a:pPr>
            <a:r>
              <a:rPr lang="en-US" dirty="0" smtClean="0"/>
              <a:t>Payment Terms</a:t>
            </a:r>
          </a:p>
          <a:p>
            <a:pPr>
              <a:buSzPct val="120000"/>
              <a:buFont typeface="Arial" panose="020B0604020202020204" pitchFamily="34" charset="0"/>
              <a:buChar char="•"/>
            </a:pPr>
            <a:r>
              <a:rPr lang="en-US" dirty="0" smtClean="0"/>
              <a:t>Process- </a:t>
            </a:r>
            <a:r>
              <a:rPr lang="en-US" dirty="0" err="1" smtClean="0"/>
              <a:t>VelosCT</a:t>
            </a:r>
            <a:endParaRPr lang="en-US" dirty="0" smtClean="0"/>
          </a:p>
          <a:p>
            <a:pPr>
              <a:buSzPct val="120000"/>
              <a:buFont typeface="Arial" panose="020B0604020202020204" pitchFamily="34" charset="0"/>
              <a:buChar char="•"/>
            </a:pPr>
            <a:r>
              <a:rPr lang="en-US" dirty="0" smtClean="0"/>
              <a:t>Questions</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2</a:t>
            </a:fld>
            <a:endParaRPr lang="en-US" dirty="0"/>
          </a:p>
        </p:txBody>
      </p:sp>
    </p:spTree>
    <p:extLst>
      <p:ext uri="{BB962C8B-B14F-4D97-AF65-F5344CB8AC3E}">
        <p14:creationId xmlns:p14="http://schemas.microsoft.com/office/powerpoint/2010/main" val="198370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813675" cy="369332"/>
          </a:xfrm>
        </p:spPr>
        <p:txBody>
          <a:bodyPr/>
          <a:lstStyle/>
          <a:p>
            <a:r>
              <a:rPr lang="en-US" sz="2400" dirty="0" smtClean="0"/>
              <a:t>Role of the CTO</a:t>
            </a:r>
            <a:endParaRPr lang="en-US" sz="2400" dirty="0"/>
          </a:p>
        </p:txBody>
      </p:sp>
      <p:sp>
        <p:nvSpPr>
          <p:cNvPr id="3" name="Content Placeholder 2"/>
          <p:cNvSpPr>
            <a:spLocks noGrp="1"/>
          </p:cNvSpPr>
          <p:nvPr>
            <p:ph idx="1"/>
          </p:nvPr>
        </p:nvSpPr>
        <p:spPr>
          <a:xfrm>
            <a:off x="304800" y="914401"/>
            <a:ext cx="8153400" cy="5410199"/>
          </a:xfrm>
        </p:spPr>
        <p:txBody>
          <a:bodyPr/>
          <a:lstStyle/>
          <a:p>
            <a:pPr>
              <a:buFont typeface="Arial" panose="020B0604020202020204" pitchFamily="34" charset="0"/>
              <a:buChar char="•"/>
            </a:pPr>
            <a:endParaRPr lang="en-US" dirty="0" smtClean="0"/>
          </a:p>
          <a:p>
            <a:pPr>
              <a:buSzPct val="120000"/>
              <a:buFont typeface="Arial" panose="020B0604020202020204" pitchFamily="34" charset="0"/>
              <a:buChar char="•"/>
            </a:pPr>
            <a:r>
              <a:rPr lang="en-US" dirty="0" smtClean="0"/>
              <a:t>The </a:t>
            </a:r>
            <a:r>
              <a:rPr lang="en-US" dirty="0"/>
              <a:t>Clinical Trial Office (CTO) supports clinical trials and clinical research which utilizes BMC clinical infrastructure by managing the financial, legal, and administrative components of such research in conjunction with Principal Investigators and Study Teams. The CTO assists in the following functional areas: study initiation, financial and billing management, reporting and auditing, and account reconciliation and closeout. </a:t>
            </a:r>
            <a:endParaRPr lang="en-US" dirty="0" smtClean="0"/>
          </a:p>
          <a:p>
            <a:pPr marL="285750" indent="-285750">
              <a:buSzPct val="120000"/>
              <a:buFont typeface="Arial" panose="020B0604020202020204" pitchFamily="34" charset="0"/>
              <a:buChar char="•"/>
            </a:pPr>
            <a:endParaRPr lang="en-US" dirty="0" smtClean="0"/>
          </a:p>
          <a:p>
            <a:pPr>
              <a:buSzPct val="120000"/>
              <a:buFont typeface="Arial" panose="020B0604020202020204" pitchFamily="34" charset="0"/>
              <a:buChar char="•"/>
            </a:pPr>
            <a:r>
              <a:rPr lang="en-US" dirty="0"/>
              <a:t>During study initiation, the CTO performs Medicare Coverage Analyses (MCAs), develops Billing Grids, and develops and negotiates clinical trial budgets with research sponsors. The CTO also reviews, negotiates, and executes clinical trial agreements and confidential disclosure agreements. After account set up, the CTO assists with managing the finances of each study and reviews, negotiates, and executes any necessary agreement amendments. </a:t>
            </a:r>
            <a:endParaRPr lang="en-US" dirty="0" smtClean="0"/>
          </a:p>
          <a:p>
            <a:pPr>
              <a:buSzPct val="120000"/>
              <a:buFont typeface="Arial" panose="020B0604020202020204" pitchFamily="34" charset="0"/>
              <a:buChar char="•"/>
            </a:pPr>
            <a:endParaRPr lang="en-US" dirty="0" smtClean="0"/>
          </a:p>
          <a:p>
            <a:pPr>
              <a:buSzPct val="120000"/>
              <a:buFont typeface="Arial" panose="020B0604020202020204" pitchFamily="34" charset="0"/>
              <a:buChar char="•"/>
            </a:pPr>
            <a:r>
              <a:rPr lang="en-US" dirty="0" smtClean="0"/>
              <a:t>The primary volume of the work processed by the CTO is industry-sponsored clinical trials, which is the focus of our discussion today.</a:t>
            </a:r>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3</a:t>
            </a:fld>
            <a:endParaRPr lang="en-US" dirty="0"/>
          </a:p>
        </p:txBody>
      </p:sp>
    </p:spTree>
    <p:extLst>
      <p:ext uri="{BB962C8B-B14F-4D97-AF65-F5344CB8AC3E}">
        <p14:creationId xmlns:p14="http://schemas.microsoft.com/office/powerpoint/2010/main" val="1307884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9624"/>
            <a:ext cx="7813675" cy="369332"/>
          </a:xfrm>
        </p:spPr>
        <p:txBody>
          <a:bodyPr/>
          <a:lstStyle/>
          <a:p>
            <a:r>
              <a:rPr lang="en-US" sz="2400" dirty="0" smtClean="0"/>
              <a:t>Process- Confidential Disclosure Agreements (CDAs)</a:t>
            </a:r>
            <a:endParaRPr lang="en-US" sz="2400" dirty="0"/>
          </a:p>
        </p:txBody>
      </p:sp>
      <p:sp>
        <p:nvSpPr>
          <p:cNvPr id="3" name="Content Placeholder 2"/>
          <p:cNvSpPr>
            <a:spLocks noGrp="1"/>
          </p:cNvSpPr>
          <p:nvPr>
            <p:ph idx="1"/>
          </p:nvPr>
        </p:nvSpPr>
        <p:spPr>
          <a:xfrm>
            <a:off x="304800" y="914400"/>
            <a:ext cx="8458200" cy="5410199"/>
          </a:xfrm>
        </p:spPr>
        <p:txBody>
          <a:bodyPr/>
          <a:lstStyle/>
          <a:p>
            <a:pPr>
              <a:buFont typeface="Arial" panose="020B0604020202020204" pitchFamily="34" charset="0"/>
              <a:buChar char="•"/>
            </a:pPr>
            <a:endParaRPr lang="en-US" dirty="0" smtClean="0"/>
          </a:p>
          <a:p>
            <a:pPr>
              <a:buSzPct val="120000"/>
              <a:buFont typeface="Arial" panose="020B0604020202020204" pitchFamily="34" charset="0"/>
              <a:buChar char="•"/>
            </a:pPr>
            <a:r>
              <a:rPr lang="en-US" dirty="0" smtClean="0"/>
              <a:t>Sites are required to sign CDAs prior to beginning the site initiation process. This document allows the PI to receive the Sponsor’s Protocol and other study related information in order to determine whether we are willing to participate. </a:t>
            </a:r>
          </a:p>
          <a:p>
            <a:pPr>
              <a:buSzPct val="120000"/>
              <a:buFont typeface="Arial" panose="020B0604020202020204" pitchFamily="34" charset="0"/>
              <a:buChar char="•"/>
            </a:pPr>
            <a:endParaRPr lang="en-US" dirty="0" smtClean="0"/>
          </a:p>
          <a:p>
            <a:pPr lvl="3">
              <a:buFont typeface="Arial" panose="020B0604020202020204" pitchFamily="34" charset="0"/>
              <a:buChar char="•"/>
            </a:pPr>
            <a:r>
              <a:rPr lang="en-US" dirty="0" smtClean="0"/>
              <a:t>A CDA is also necessary prior to discussion for a PI-initiated study in order to protect the PI’s ideas.</a:t>
            </a:r>
          </a:p>
          <a:p>
            <a:pPr lvl="3">
              <a:buFont typeface="Arial" panose="020B0604020202020204" pitchFamily="34" charset="0"/>
              <a:buChar char="•"/>
            </a:pPr>
            <a:endParaRPr lang="en-US" dirty="0" smtClean="0"/>
          </a:p>
          <a:p>
            <a:pPr>
              <a:buSzPct val="120000"/>
              <a:buFont typeface="Arial" panose="020B0604020202020204" pitchFamily="34" charset="0"/>
              <a:buChar char="•"/>
            </a:pPr>
            <a:r>
              <a:rPr lang="en-US" dirty="0" smtClean="0"/>
              <a:t>It also covers the exchange of information during the CTA negotiation process until the CTA is fully executed.</a:t>
            </a:r>
          </a:p>
          <a:p>
            <a:pPr>
              <a:buSzPct val="120000"/>
              <a:buFont typeface="Arial" panose="020B0604020202020204" pitchFamily="34" charset="0"/>
              <a:buChar char="•"/>
            </a:pPr>
            <a:endParaRPr lang="en-US" dirty="0" smtClean="0"/>
          </a:p>
          <a:p>
            <a:pPr>
              <a:buSzPct val="120000"/>
              <a:buFont typeface="Arial" panose="020B0604020202020204" pitchFamily="34" charset="0"/>
              <a:buChar char="•"/>
            </a:pPr>
            <a:r>
              <a:rPr lang="en-US" dirty="0" smtClean="0"/>
              <a:t>CDAs must be reviewed by the CTO and cannot be signed by the PI prior to such review. The CTO will advise as to the required signatures after the CDA is finalized for signature.</a:t>
            </a:r>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4</a:t>
            </a:fld>
            <a:endParaRPr lang="en-US" dirty="0"/>
          </a:p>
        </p:txBody>
      </p:sp>
    </p:spTree>
    <p:extLst>
      <p:ext uri="{BB962C8B-B14F-4D97-AF65-F5344CB8AC3E}">
        <p14:creationId xmlns:p14="http://schemas.microsoft.com/office/powerpoint/2010/main" val="94371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990725"/>
            <a:ext cx="9143999" cy="4333875"/>
          </a:xfrm>
        </p:spPr>
        <p:txBody>
          <a:bodyPr/>
          <a:lstStyle/>
          <a:p>
            <a:pPr algn="ctr"/>
            <a:r>
              <a:rPr lang="en-US" sz="2400" smtClean="0"/>
              <a:t>Standard Terms and Conditions in CTAs</a:t>
            </a:r>
            <a:endParaRPr lang="en-US" sz="2400"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5</a:t>
            </a:fld>
            <a:endParaRPr lang="en-US" dirty="0"/>
          </a:p>
        </p:txBody>
      </p:sp>
    </p:spTree>
    <p:extLst>
      <p:ext uri="{BB962C8B-B14F-4D97-AF65-F5344CB8AC3E}">
        <p14:creationId xmlns:p14="http://schemas.microsoft.com/office/powerpoint/2010/main" val="3451218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376" y="304800"/>
            <a:ext cx="7813675" cy="369332"/>
          </a:xfrm>
        </p:spPr>
        <p:txBody>
          <a:bodyPr/>
          <a:lstStyle/>
          <a:p>
            <a:r>
              <a:rPr lang="en-US" sz="2400" dirty="0" smtClean="0"/>
              <a:t>Use/Ownership of Study Data</a:t>
            </a:r>
            <a:endParaRPr lang="en-US" sz="2400" dirty="0"/>
          </a:p>
        </p:txBody>
      </p:sp>
      <p:sp>
        <p:nvSpPr>
          <p:cNvPr id="3" name="Content Placeholder 2"/>
          <p:cNvSpPr>
            <a:spLocks noGrp="1"/>
          </p:cNvSpPr>
          <p:nvPr>
            <p:ph idx="1"/>
          </p:nvPr>
        </p:nvSpPr>
        <p:spPr>
          <a:xfrm>
            <a:off x="304800" y="914401"/>
            <a:ext cx="8415338" cy="6934200"/>
          </a:xfrm>
        </p:spPr>
        <p:txBody>
          <a:bodyPr/>
          <a:lstStyle/>
          <a:p>
            <a:pPr lvl="0">
              <a:buFont typeface="Arial" panose="020B0604020202020204" pitchFamily="34" charset="0"/>
              <a:buChar char="•"/>
            </a:pPr>
            <a:endParaRPr lang="en-US" dirty="0" smtClean="0"/>
          </a:p>
          <a:p>
            <a:pPr lvl="0">
              <a:buSzPct val="120000"/>
              <a:buFont typeface="Arial" panose="020B0604020202020204" pitchFamily="34" charset="0"/>
              <a:buChar char="•"/>
            </a:pPr>
            <a:r>
              <a:rPr lang="en-US" dirty="0" smtClean="0"/>
              <a:t>Ideally</a:t>
            </a:r>
            <a:r>
              <a:rPr lang="en-US" dirty="0"/>
              <a:t>, BMC would own study data/results generated here at BMC and Sponsor would be provided a license to use such data/results to extent necessary to accomplish the study at hand.  However, most industry sponsors will not agree to these terms within the context of sponsor-initiated clinical </a:t>
            </a:r>
            <a:r>
              <a:rPr lang="en-US" dirty="0" smtClean="0"/>
              <a:t>trials. It is acceptable for Sponsor to own </a:t>
            </a:r>
            <a:r>
              <a:rPr lang="en-US" dirty="0"/>
              <a:t>study results/data, but it should be clear that the Institution owns subject medical records and other original source documentation (other than case report forms). </a:t>
            </a:r>
            <a:endParaRPr lang="en-US" dirty="0" smtClean="0"/>
          </a:p>
          <a:p>
            <a:pPr lvl="0">
              <a:buSzPct val="120000"/>
              <a:buFont typeface="Arial" panose="020B0604020202020204" pitchFamily="34" charset="0"/>
              <a:buChar char="•"/>
            </a:pPr>
            <a:endParaRPr lang="en-US" dirty="0" smtClean="0"/>
          </a:p>
          <a:p>
            <a:pPr lvl="6">
              <a:buSzPct val="120000"/>
              <a:buFont typeface="Arial" panose="020B0604020202020204" pitchFamily="34" charset="0"/>
              <a:buChar char="•"/>
            </a:pPr>
            <a:r>
              <a:rPr lang="en-US" b="1" dirty="0" smtClean="0"/>
              <a:t>BMC </a:t>
            </a:r>
            <a:r>
              <a:rPr lang="en-US" b="1" dirty="0"/>
              <a:t>Use of Data/Results:</a:t>
            </a:r>
            <a:r>
              <a:rPr lang="en-US" dirty="0"/>
              <a:t>  </a:t>
            </a:r>
            <a:r>
              <a:rPr lang="en-US" dirty="0" smtClean="0"/>
              <a:t>BMC must </a:t>
            </a:r>
            <a:r>
              <a:rPr lang="en-US" dirty="0"/>
              <a:t>reserve the right to use the results/data for </a:t>
            </a:r>
            <a:r>
              <a:rPr lang="en-US" dirty="0" smtClean="0"/>
              <a:t>publication, patient </a:t>
            </a:r>
            <a:r>
              <a:rPr lang="en-US" dirty="0"/>
              <a:t>care, internal research and teaching purposes, and as required by law</a:t>
            </a:r>
            <a:r>
              <a:rPr lang="en-US" dirty="0" smtClean="0"/>
              <a:t>.</a:t>
            </a:r>
          </a:p>
          <a:p>
            <a:pPr marL="1560755" lvl="6" indent="0">
              <a:buNone/>
            </a:pPr>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6</a:t>
            </a:fld>
            <a:endParaRPr lang="en-US" dirty="0"/>
          </a:p>
        </p:txBody>
      </p:sp>
    </p:spTree>
    <p:extLst>
      <p:ext uri="{BB962C8B-B14F-4D97-AF65-F5344CB8AC3E}">
        <p14:creationId xmlns:p14="http://schemas.microsoft.com/office/powerpoint/2010/main" val="13051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7</a:t>
            </a:fld>
            <a:endParaRPr lang="en-US" dirty="0"/>
          </a:p>
        </p:txBody>
      </p:sp>
      <p:sp>
        <p:nvSpPr>
          <p:cNvPr id="2" name="Title 1"/>
          <p:cNvSpPr>
            <a:spLocks noGrp="1"/>
          </p:cNvSpPr>
          <p:nvPr>
            <p:ph type="title" idx="4294967295"/>
          </p:nvPr>
        </p:nvSpPr>
        <p:spPr>
          <a:xfrm>
            <a:off x="304800" y="266801"/>
            <a:ext cx="7813675" cy="369332"/>
          </a:xfrm>
        </p:spPr>
        <p:txBody>
          <a:bodyPr/>
          <a:lstStyle/>
          <a:p>
            <a:r>
              <a:rPr lang="en-US" sz="2400" dirty="0" smtClean="0"/>
              <a:t>Use of Protected Health Information (PHI)</a:t>
            </a:r>
            <a:endParaRPr lang="en-US" sz="2400" dirty="0"/>
          </a:p>
        </p:txBody>
      </p:sp>
      <p:sp>
        <p:nvSpPr>
          <p:cNvPr id="3" name="Content Placeholder 2"/>
          <p:cNvSpPr>
            <a:spLocks noGrp="1"/>
          </p:cNvSpPr>
          <p:nvPr>
            <p:ph idx="4294967295"/>
          </p:nvPr>
        </p:nvSpPr>
        <p:spPr>
          <a:xfrm>
            <a:off x="304800" y="914401"/>
            <a:ext cx="8415338" cy="5410199"/>
          </a:xfrm>
        </p:spPr>
        <p:txBody>
          <a:bodyPr/>
          <a:lstStyle/>
          <a:p>
            <a:pPr>
              <a:buFont typeface="Arial" panose="020B0604020202020204" pitchFamily="34" charset="0"/>
              <a:buChar char="•"/>
            </a:pPr>
            <a:endParaRPr lang="en-US" b="1" dirty="0" smtClean="0"/>
          </a:p>
          <a:p>
            <a:pPr>
              <a:buSzPct val="120000"/>
              <a:buFont typeface="Arial" panose="020B0604020202020204" pitchFamily="34" charset="0"/>
              <a:buChar char="•"/>
            </a:pPr>
            <a:r>
              <a:rPr lang="en-US" b="1" dirty="0" smtClean="0"/>
              <a:t>Limited </a:t>
            </a:r>
            <a:r>
              <a:rPr lang="en-US" b="1" dirty="0"/>
              <a:t>Use of PHI:</a:t>
            </a:r>
            <a:r>
              <a:rPr lang="en-US" dirty="0"/>
              <a:t>  The privacy of </a:t>
            </a:r>
            <a:r>
              <a:rPr lang="en-US" dirty="0" smtClean="0"/>
              <a:t>BMC </a:t>
            </a:r>
            <a:r>
              <a:rPr lang="en-US" dirty="0"/>
              <a:t>subjects must protected in accordance with the applicable laws and regulations. Accordingly, Sponsor must agree to only use and disclose PHI to the extent permitted by the IRB-approved Informed Consent Form and/or HIPAA Authorization </a:t>
            </a:r>
            <a:r>
              <a:rPr lang="en-US" dirty="0" smtClean="0"/>
              <a:t>and </a:t>
            </a:r>
            <a:r>
              <a:rPr lang="en-US" dirty="0"/>
              <a:t>as required by law. </a:t>
            </a:r>
            <a:endParaRPr lang="en-US" dirty="0" smtClean="0"/>
          </a:p>
          <a:p>
            <a:pPr marL="0" indent="0">
              <a:buSzPct val="120000"/>
            </a:pPr>
            <a:endParaRPr lang="en-US" dirty="0" smtClean="0"/>
          </a:p>
          <a:p>
            <a:pPr>
              <a:buSzPct val="120000"/>
              <a:buFont typeface="Arial" panose="020B0604020202020204" pitchFamily="34" charset="0"/>
              <a:buChar char="•"/>
            </a:pPr>
            <a:r>
              <a:rPr lang="en-US" b="1" dirty="0"/>
              <a:t>B</a:t>
            </a:r>
            <a:r>
              <a:rPr lang="en-US" b="1" dirty="0" smtClean="0"/>
              <a:t>roader </a:t>
            </a:r>
            <a:r>
              <a:rPr lang="en-US" b="1" dirty="0"/>
              <a:t>Use of </a:t>
            </a:r>
            <a:r>
              <a:rPr lang="en-US" b="1" dirty="0" err="1"/>
              <a:t>Deidentified</a:t>
            </a:r>
            <a:r>
              <a:rPr lang="en-US" b="1" dirty="0"/>
              <a:t> Data:</a:t>
            </a:r>
            <a:r>
              <a:rPr lang="en-US" dirty="0"/>
              <a:t> Where broader use and disclosure is requested, subject </a:t>
            </a:r>
            <a:r>
              <a:rPr lang="en-US" dirty="0" smtClean="0"/>
              <a:t>data </a:t>
            </a:r>
            <a:r>
              <a:rPr lang="en-US" dirty="0"/>
              <a:t>should be “</a:t>
            </a:r>
            <a:r>
              <a:rPr lang="en-US" dirty="0" err="1"/>
              <a:t>deidentified</a:t>
            </a:r>
            <a:r>
              <a:rPr lang="en-US" dirty="0"/>
              <a:t>” as that term is defined by HIPAA. BMC prefers that the “</a:t>
            </a:r>
            <a:r>
              <a:rPr lang="en-US" dirty="0" err="1"/>
              <a:t>deidentification</a:t>
            </a:r>
            <a:r>
              <a:rPr lang="en-US" dirty="0"/>
              <a:t>” of subject data/PHI be performed by BMC personnel; where BMC personnel </a:t>
            </a:r>
            <a:r>
              <a:rPr lang="en-US" dirty="0" smtClean="0"/>
              <a:t>performs </a:t>
            </a:r>
            <a:r>
              <a:rPr lang="en-US" dirty="0"/>
              <a:t>this function the budget should be adjusted accordingly to account for </a:t>
            </a:r>
            <a:r>
              <a:rPr lang="en-US" dirty="0" smtClean="0"/>
              <a:t>additional personnel </a:t>
            </a:r>
            <a:r>
              <a:rPr lang="en-US" dirty="0"/>
              <a:t>time and effort. Where a Sponsor or other third party would perform this </a:t>
            </a:r>
            <a:r>
              <a:rPr lang="en-US" dirty="0" err="1"/>
              <a:t>deidentification</a:t>
            </a:r>
            <a:r>
              <a:rPr lang="en-US" dirty="0"/>
              <a:t> function, a Business Associate Agreement must be executed.</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56133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813675" cy="369332"/>
          </a:xfrm>
        </p:spPr>
        <p:txBody>
          <a:bodyPr/>
          <a:lstStyle/>
          <a:p>
            <a:pPr lvl="2"/>
            <a:r>
              <a:rPr lang="en-US" sz="2400" dirty="0"/>
              <a:t>Confidential </a:t>
            </a:r>
            <a:r>
              <a:rPr lang="en-US" sz="2400" dirty="0" smtClean="0"/>
              <a:t>Information</a:t>
            </a:r>
            <a:endParaRPr lang="en-US" sz="2400" dirty="0"/>
          </a:p>
        </p:txBody>
      </p:sp>
      <p:sp>
        <p:nvSpPr>
          <p:cNvPr id="3" name="Content Placeholder 2"/>
          <p:cNvSpPr>
            <a:spLocks noGrp="1"/>
          </p:cNvSpPr>
          <p:nvPr>
            <p:ph idx="1"/>
          </p:nvPr>
        </p:nvSpPr>
        <p:spPr>
          <a:xfrm>
            <a:off x="304800" y="1066800"/>
            <a:ext cx="8458200" cy="10134600"/>
          </a:xfrm>
        </p:spPr>
        <p:txBody>
          <a:bodyPr/>
          <a:lstStyle/>
          <a:p>
            <a:pPr lvl="0">
              <a:buSzPct val="120000"/>
              <a:buFont typeface="Arial" panose="020B0604020202020204" pitchFamily="34" charset="0"/>
              <a:buChar char="•"/>
            </a:pPr>
            <a:r>
              <a:rPr lang="en-US" b="1" dirty="0"/>
              <a:t>Definition:</a:t>
            </a:r>
            <a:r>
              <a:rPr lang="en-US" dirty="0"/>
              <a:t>  It is always preferable to have confidential information marked as “confidential” at the time of disclosure as it removes any ambiguity. However, most </a:t>
            </a:r>
            <a:r>
              <a:rPr lang="en-US" dirty="0" smtClean="0"/>
              <a:t>industry sponsors </a:t>
            </a:r>
            <a:r>
              <a:rPr lang="en-US" dirty="0"/>
              <a:t>are not willing to take on the burden of marking their documents. Thus, it is acceptable to move forward without a marking requirement but the definition of confidential information should be tightened to be as narrow as possible. </a:t>
            </a:r>
            <a:endParaRPr lang="en-US" dirty="0" smtClean="0"/>
          </a:p>
          <a:p>
            <a:pPr lvl="5">
              <a:buSzPct val="120000"/>
              <a:buFont typeface="Arial" panose="020B0604020202020204" pitchFamily="34" charset="0"/>
              <a:buChar char="•"/>
            </a:pPr>
            <a:r>
              <a:rPr lang="en-US" b="1" dirty="0" smtClean="0"/>
              <a:t>Note</a:t>
            </a:r>
            <a:r>
              <a:rPr lang="en-US" b="1" dirty="0"/>
              <a:t>:</a:t>
            </a:r>
            <a:r>
              <a:rPr lang="en-US" dirty="0"/>
              <a:t> Beware of definitions that include study data and results as defining them as confidential could interfere with our ability to publish in academic journals. A carve out should be created which allows the PI to use the confidential information in accordance with the publication section.</a:t>
            </a:r>
          </a:p>
          <a:p>
            <a:pPr>
              <a:buSzPct val="120000"/>
            </a:pPr>
            <a:r>
              <a:rPr lang="en-US" dirty="0"/>
              <a:t> </a:t>
            </a:r>
          </a:p>
          <a:p>
            <a:pPr lvl="0">
              <a:buSzPct val="120000"/>
              <a:buFont typeface="Arial" panose="020B0604020202020204" pitchFamily="34" charset="0"/>
              <a:buChar char="•"/>
            </a:pPr>
            <a:r>
              <a:rPr lang="en-US" b="1" dirty="0"/>
              <a:t>S</a:t>
            </a:r>
            <a:r>
              <a:rPr lang="en-US" b="1" dirty="0" smtClean="0"/>
              <a:t>cope</a:t>
            </a:r>
            <a:r>
              <a:rPr lang="en-US" b="1" dirty="0"/>
              <a:t>:</a:t>
            </a:r>
            <a:r>
              <a:rPr lang="en-US" dirty="0"/>
              <a:t>  Confidential information should only be used for the study and as required by law and should not be shared beyond those persons with a “need to know” the information. </a:t>
            </a:r>
          </a:p>
          <a:p>
            <a:pPr>
              <a:buSzPct val="120000"/>
            </a:pPr>
            <a:r>
              <a:rPr lang="en-US" dirty="0"/>
              <a:t> </a:t>
            </a:r>
          </a:p>
          <a:p>
            <a:pPr lvl="0">
              <a:buSzPct val="120000"/>
              <a:buFont typeface="Arial" panose="020B0604020202020204" pitchFamily="34" charset="0"/>
              <a:buChar char="•"/>
            </a:pPr>
            <a:r>
              <a:rPr lang="en-US" b="1" dirty="0"/>
              <a:t>D</a:t>
            </a:r>
            <a:r>
              <a:rPr lang="en-US" b="1" dirty="0" smtClean="0"/>
              <a:t>estruction/Return </a:t>
            </a:r>
            <a:r>
              <a:rPr lang="en-US" b="1" dirty="0"/>
              <a:t>to Sponsor:</a:t>
            </a:r>
            <a:r>
              <a:rPr lang="en-US" dirty="0"/>
              <a:t>  BMC can agree to return or destroy confidential information at the end of the study (upon </a:t>
            </a:r>
            <a:r>
              <a:rPr lang="en-US" dirty="0" smtClean="0"/>
              <a:t>written request</a:t>
            </a:r>
            <a:r>
              <a:rPr lang="en-US" dirty="0"/>
              <a:t>), although we </a:t>
            </a:r>
            <a:r>
              <a:rPr lang="en-US" dirty="0" smtClean="0"/>
              <a:t>do </a:t>
            </a:r>
            <a:r>
              <a:rPr lang="en-US" dirty="0"/>
              <a:t>request that we be able to maintain one copy for legal and compliance purposes (subject to continuing obligations of the confidentiality). </a:t>
            </a:r>
          </a:p>
          <a:p>
            <a:pPr>
              <a:buSzPct val="120000"/>
            </a:pPr>
            <a:r>
              <a:rPr lang="en-US" dirty="0"/>
              <a:t> </a:t>
            </a:r>
          </a:p>
          <a:p>
            <a:pPr lvl="0">
              <a:buSzPct val="120000"/>
              <a:buFont typeface="Arial" panose="020B0604020202020204" pitchFamily="34" charset="0"/>
              <a:buChar char="•"/>
            </a:pPr>
            <a:r>
              <a:rPr lang="en-US" b="1" dirty="0"/>
              <a:t>T</a:t>
            </a:r>
            <a:r>
              <a:rPr lang="en-US" b="1" dirty="0" smtClean="0"/>
              <a:t>erm</a:t>
            </a:r>
            <a:r>
              <a:rPr lang="en-US" b="1" dirty="0"/>
              <a:t>:</a:t>
            </a:r>
            <a:r>
              <a:rPr lang="en-US" dirty="0"/>
              <a:t>  Obligations of confidentiality can last anywhere from 5 to 10 years from the end of a study. It is not acceptable to accept an indefinite obligation of confidentiality.</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8</a:t>
            </a:fld>
            <a:endParaRPr lang="en-US" dirty="0"/>
          </a:p>
        </p:txBody>
      </p:sp>
    </p:spTree>
    <p:extLst>
      <p:ext uri="{BB962C8B-B14F-4D97-AF65-F5344CB8AC3E}">
        <p14:creationId xmlns:p14="http://schemas.microsoft.com/office/powerpoint/2010/main" val="3507885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562" y="304800"/>
            <a:ext cx="7813675" cy="369332"/>
          </a:xfrm>
        </p:spPr>
        <p:txBody>
          <a:bodyPr/>
          <a:lstStyle/>
          <a:p>
            <a:pPr lvl="2"/>
            <a:r>
              <a:rPr lang="en-US" sz="2400" dirty="0" smtClean="0"/>
              <a:t>Publication</a:t>
            </a:r>
            <a:endParaRPr lang="en-US" sz="2400" dirty="0"/>
          </a:p>
        </p:txBody>
      </p:sp>
      <p:sp>
        <p:nvSpPr>
          <p:cNvPr id="3" name="Content Placeholder 2"/>
          <p:cNvSpPr>
            <a:spLocks noGrp="1"/>
          </p:cNvSpPr>
          <p:nvPr>
            <p:ph idx="1"/>
          </p:nvPr>
        </p:nvSpPr>
        <p:spPr>
          <a:xfrm>
            <a:off x="381000" y="914400"/>
            <a:ext cx="8339138" cy="9982200"/>
          </a:xfrm>
        </p:spPr>
        <p:txBody>
          <a:bodyPr/>
          <a:lstStyle/>
          <a:p>
            <a:pPr>
              <a:buSzPct val="120000"/>
              <a:buFont typeface="Arial" panose="020B0604020202020204" pitchFamily="34" charset="0"/>
              <a:buChar char="•"/>
            </a:pPr>
            <a:r>
              <a:rPr lang="en-US" dirty="0"/>
              <a:t>A</a:t>
            </a:r>
            <a:r>
              <a:rPr lang="en-US" dirty="0" smtClean="0"/>
              <a:t>s </a:t>
            </a:r>
            <a:r>
              <a:rPr lang="en-US" dirty="0"/>
              <a:t>an academic medical center, BMC must reserve the right to publish BMC data/results by some date certain as the right to publish goes to the core of our mission. However, it is acceptable to agree to some conditions surrounding publications as outlined </a:t>
            </a:r>
            <a:r>
              <a:rPr lang="en-US" dirty="0" smtClean="0"/>
              <a:t>below.</a:t>
            </a:r>
          </a:p>
          <a:p>
            <a:pPr marL="0" indent="0">
              <a:buSzPct val="120000"/>
            </a:pPr>
            <a:endParaRPr lang="en-US" dirty="0" smtClean="0"/>
          </a:p>
          <a:p>
            <a:pPr lvl="5">
              <a:buSzPct val="120000"/>
              <a:buFont typeface="Arial" panose="020B0604020202020204" pitchFamily="34" charset="0"/>
              <a:buChar char="•"/>
            </a:pPr>
            <a:r>
              <a:rPr lang="en-US" b="1" dirty="0"/>
              <a:t>M</a:t>
            </a:r>
            <a:r>
              <a:rPr lang="en-US" b="1" dirty="0" smtClean="0"/>
              <a:t>ulti-Center </a:t>
            </a:r>
            <a:r>
              <a:rPr lang="en-US" b="1" dirty="0"/>
              <a:t>Publication:</a:t>
            </a:r>
            <a:r>
              <a:rPr lang="en-US" dirty="0"/>
              <a:t>  It is common for industry-sponsored clinical trials to put together a multi-center </a:t>
            </a:r>
            <a:r>
              <a:rPr lang="en-US" dirty="0" smtClean="0"/>
              <a:t>publication which would precede any individual site publications.  </a:t>
            </a:r>
            <a:r>
              <a:rPr lang="en-US" dirty="0"/>
              <a:t>For a multi-center trial, it is acceptable to agree that our individual right to publish may be </a:t>
            </a:r>
            <a:r>
              <a:rPr lang="en-US" i="1" dirty="0"/>
              <a:t>delayed</a:t>
            </a:r>
            <a:r>
              <a:rPr lang="en-US" dirty="0"/>
              <a:t> until a multi-center publication has been made.  However, in a multi-center </a:t>
            </a:r>
            <a:r>
              <a:rPr lang="en-US" dirty="0" smtClean="0"/>
              <a:t>trial, </a:t>
            </a:r>
            <a:r>
              <a:rPr lang="en-US" dirty="0"/>
              <a:t>we must be free to independently publish </a:t>
            </a:r>
            <a:r>
              <a:rPr lang="en-US" dirty="0" smtClean="0"/>
              <a:t>by some date certain </a:t>
            </a:r>
            <a:r>
              <a:rPr lang="en-US" dirty="0"/>
              <a:t>after the conclusion of the </a:t>
            </a:r>
            <a:r>
              <a:rPr lang="en-US" dirty="0" smtClean="0"/>
              <a:t>trial</a:t>
            </a:r>
            <a:r>
              <a:rPr lang="en-US" dirty="0"/>
              <a:t> (12-18 months is the industry standard</a:t>
            </a:r>
            <a:r>
              <a:rPr lang="en-US" dirty="0" smtClean="0"/>
              <a:t>), the </a:t>
            </a:r>
            <a:r>
              <a:rPr lang="en-US" dirty="0"/>
              <a:t>publication of the multi-center publication, or a decision that there will not be a multi-center publication. </a:t>
            </a:r>
            <a:endParaRPr lang="en-US" dirty="0" smtClean="0"/>
          </a:p>
          <a:p>
            <a:pPr marL="1094471" lvl="5" indent="0">
              <a:buSzPct val="120000"/>
              <a:buNone/>
            </a:pPr>
            <a:endParaRPr lang="en-US" dirty="0" smtClean="0"/>
          </a:p>
          <a:p>
            <a:pPr lvl="5">
              <a:buSzPct val="120000"/>
              <a:buFont typeface="Arial" panose="020B0604020202020204" pitchFamily="34" charset="0"/>
              <a:buChar char="•"/>
            </a:pPr>
            <a:r>
              <a:rPr lang="en-US" b="1" dirty="0" smtClean="0"/>
              <a:t>Single </a:t>
            </a:r>
            <a:r>
              <a:rPr lang="en-US" b="1" dirty="0"/>
              <a:t>Site Publication:</a:t>
            </a:r>
            <a:r>
              <a:rPr lang="en-US" dirty="0"/>
              <a:t>  For a single-site trial, there should be no delay in publication after the completion the study other than for </a:t>
            </a:r>
            <a:r>
              <a:rPr lang="en-US" dirty="0" smtClean="0"/>
              <a:t>Sponsor </a:t>
            </a:r>
            <a:r>
              <a:rPr lang="en-US" dirty="0"/>
              <a:t>review of abstracts/manuscripts for intellectual property or </a:t>
            </a:r>
            <a:r>
              <a:rPr lang="en-US" dirty="0" smtClean="0"/>
              <a:t>Sponsor </a:t>
            </a:r>
            <a:r>
              <a:rPr lang="en-US" dirty="0"/>
              <a:t>confidential information.  The standard initial review periods are 30 days for an initial review and an additional 60 days in the event that the publication actually contains intellectual property. BMC may agree to longer delays in some instances but in no event should a delay exceed 120 days.</a:t>
            </a:r>
          </a:p>
          <a:p>
            <a:endParaRPr lang="en-US" dirty="0"/>
          </a:p>
        </p:txBody>
      </p:sp>
      <p:sp>
        <p:nvSpPr>
          <p:cNvPr id="4" name="Slide Number Placeholder 3"/>
          <p:cNvSpPr>
            <a:spLocks noGrp="1"/>
          </p:cNvSpPr>
          <p:nvPr>
            <p:ph type="sldNum" sz="quarter" idx="10"/>
          </p:nvPr>
        </p:nvSpPr>
        <p:spPr/>
        <p:txBody>
          <a:bodyPr/>
          <a:lstStyle/>
          <a:p>
            <a:pPr>
              <a:defRPr/>
            </a:pPr>
            <a:fld id="{D6838B7E-990C-490C-831E-DDDB26DA69A6}" type="slidenum">
              <a:rPr lang="en-US" smtClean="0"/>
              <a:pPr>
                <a:defRPr/>
              </a:pPr>
              <a:t>9</a:t>
            </a:fld>
            <a:endParaRPr lang="en-US" dirty="0"/>
          </a:p>
        </p:txBody>
      </p:sp>
    </p:spTree>
    <p:extLst>
      <p:ext uri="{BB962C8B-B14F-4D97-AF65-F5344CB8AC3E}">
        <p14:creationId xmlns:p14="http://schemas.microsoft.com/office/powerpoint/2010/main" val="15889087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ESIZE" val="Yes"/>
</p:tagLst>
</file>

<file path=ppt/tags/tag2.xml><?xml version="1.0" encoding="utf-8"?>
<p:tagLst xmlns:a="http://schemas.openxmlformats.org/drawingml/2006/main" xmlns:r="http://schemas.openxmlformats.org/officeDocument/2006/relationships" xmlns:p="http://schemas.openxmlformats.org/presentationml/2006/main">
  <p:tag name="RESIZE" val="Yes"/>
</p:tagLst>
</file>

<file path=ppt/theme/theme1.xml><?xml version="1.0" encoding="utf-8"?>
<a:theme xmlns:a="http://schemas.openxmlformats.org/drawingml/2006/main" name="PP template">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 template</Template>
  <TotalTime>14878</TotalTime>
  <Words>1924</Words>
  <Application>Microsoft Office PowerPoint</Application>
  <PresentationFormat>On-screen Show (4:3)</PresentationFormat>
  <Paragraphs>178</Paragraphs>
  <Slides>18</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18</vt:i4>
      </vt:variant>
    </vt:vector>
  </HeadingPairs>
  <TitlesOfParts>
    <vt:vector size="23" baseType="lpstr">
      <vt:lpstr>Arial</vt:lpstr>
      <vt:lpstr>Calibri</vt:lpstr>
      <vt:lpstr>PP template</vt:lpstr>
      <vt:lpstr>1_blank</vt:lpstr>
      <vt:lpstr>2_blank</vt:lpstr>
      <vt:lpstr>Clinical Trial Agreements (CTAs): Standard Terms and Conditions </vt:lpstr>
      <vt:lpstr>Today’s Discussion</vt:lpstr>
      <vt:lpstr>Role of the CTO</vt:lpstr>
      <vt:lpstr>Process- Confidential Disclosure Agreements (CDAs)</vt:lpstr>
      <vt:lpstr>PowerPoint Presentation</vt:lpstr>
      <vt:lpstr>Use/Ownership of Study Data</vt:lpstr>
      <vt:lpstr>Use of Protected Health Information (PHI)</vt:lpstr>
      <vt:lpstr>Confidential Information</vt:lpstr>
      <vt:lpstr>Publication</vt:lpstr>
      <vt:lpstr>Intellectual Property</vt:lpstr>
      <vt:lpstr>Access to Records and Site Monitoring</vt:lpstr>
      <vt:lpstr>Indemnification</vt:lpstr>
      <vt:lpstr>Subject Injury</vt:lpstr>
      <vt:lpstr>Termination</vt:lpstr>
      <vt:lpstr>Payment Terms</vt:lpstr>
      <vt:lpstr>Process- Initiating CTO Review</vt:lpstr>
      <vt:lpstr>PowerPoint Presentation</vt:lpstr>
      <vt:lpstr>PowerPoint Presentation</vt:lpstr>
    </vt:vector>
  </TitlesOfParts>
  <Company>Boston Medical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dc:title>
  <dc:creator>Zipkin, Susan</dc:creator>
  <cp:lastModifiedBy>Erceg, Todd</cp:lastModifiedBy>
  <cp:revision>536</cp:revision>
  <cp:lastPrinted>2016-07-13T15:06:45Z</cp:lastPrinted>
  <dcterms:created xsi:type="dcterms:W3CDTF">2014-03-07T21:08:36Z</dcterms:created>
  <dcterms:modified xsi:type="dcterms:W3CDTF">2018-01-17T15:00:16Z</dcterms:modified>
</cp:coreProperties>
</file>