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55" r:id="rId2"/>
    <p:sldMasterId id="2147484076" r:id="rId3"/>
  </p:sldMasterIdLst>
  <p:notesMasterIdLst>
    <p:notesMasterId r:id="rId14"/>
  </p:notesMasterIdLst>
  <p:sldIdLst>
    <p:sldId id="336" r:id="rId4"/>
    <p:sldId id="332" r:id="rId5"/>
    <p:sldId id="344" r:id="rId6"/>
    <p:sldId id="342" r:id="rId7"/>
    <p:sldId id="337" r:id="rId8"/>
    <p:sldId id="352" r:id="rId9"/>
    <p:sldId id="340" r:id="rId10"/>
    <p:sldId id="346" r:id="rId11"/>
    <p:sldId id="335" r:id="rId12"/>
    <p:sldId id="350"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32" autoAdjust="0"/>
  </p:normalViewPr>
  <p:slideViewPr>
    <p:cSldViewPr>
      <p:cViewPr varScale="1">
        <p:scale>
          <a:sx n="76" d="100"/>
          <a:sy n="76" d="100"/>
        </p:scale>
        <p:origin x="1642" y="58"/>
      </p:cViewPr>
      <p:guideLst>
        <p:guide orient="horz" pos="2160"/>
        <p:guide pos="2881"/>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mcnas.bmc.bmcroot.bmc.org\home\Office%20of%20Minority%20Physician%20Recruitment\Minority%20Physician%20Recruitment%20Program\Annual%20Report\graphs_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emcnas.bmc.bmcroot.bmc.org\home\Office%20of%20Minority%20Physician%20Recruitment\Minority%20Physician%20Recruitment%20Program\Annual%20Report\graphs_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URM</a:t>
            </a:r>
            <a:r>
              <a:rPr lang="en-US" sz="1600" b="1" baseline="0"/>
              <a:t> Trainees 2011-2019</a:t>
            </a:r>
            <a:endParaRPr lang="en-US" sz="1600" b="1"/>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New!$A$8</c:f>
              <c:strCache>
                <c:ptCount val="1"/>
                <c:pt idx="0">
                  <c:v>Residents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New!$B$7:$I$7</c:f>
              <c:strCache>
                <c:ptCount val="8"/>
                <c:pt idx="0">
                  <c:v>2011-12</c:v>
                </c:pt>
                <c:pt idx="1">
                  <c:v>2012-13</c:v>
                </c:pt>
                <c:pt idx="2">
                  <c:v>2013-14</c:v>
                </c:pt>
                <c:pt idx="3">
                  <c:v>2014-15</c:v>
                </c:pt>
                <c:pt idx="4">
                  <c:v>2015-16</c:v>
                </c:pt>
                <c:pt idx="5">
                  <c:v>2016-17</c:v>
                </c:pt>
                <c:pt idx="6">
                  <c:v>2017-18</c:v>
                </c:pt>
                <c:pt idx="7">
                  <c:v>2018-19</c:v>
                </c:pt>
              </c:strCache>
            </c:strRef>
          </c:cat>
          <c:val>
            <c:numRef>
              <c:f>New!$B$8:$I$8</c:f>
              <c:numCache>
                <c:formatCode>General</c:formatCode>
                <c:ptCount val="8"/>
                <c:pt idx="0">
                  <c:v>75</c:v>
                </c:pt>
                <c:pt idx="1">
                  <c:v>67</c:v>
                </c:pt>
                <c:pt idx="2">
                  <c:v>75</c:v>
                </c:pt>
                <c:pt idx="3">
                  <c:v>75</c:v>
                </c:pt>
                <c:pt idx="4">
                  <c:v>83</c:v>
                </c:pt>
                <c:pt idx="5">
                  <c:v>91</c:v>
                </c:pt>
                <c:pt idx="6">
                  <c:v>95</c:v>
                </c:pt>
                <c:pt idx="7">
                  <c:v>95</c:v>
                </c:pt>
              </c:numCache>
            </c:numRef>
          </c:val>
        </c:ser>
        <c:ser>
          <c:idx val="1"/>
          <c:order val="1"/>
          <c:tx>
            <c:strRef>
              <c:f>New!$A$9</c:f>
              <c:strCache>
                <c:ptCount val="1"/>
                <c:pt idx="0">
                  <c:v>Fellows</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New!$B$7:$I$7</c:f>
              <c:strCache>
                <c:ptCount val="8"/>
                <c:pt idx="0">
                  <c:v>2011-12</c:v>
                </c:pt>
                <c:pt idx="1">
                  <c:v>2012-13</c:v>
                </c:pt>
                <c:pt idx="2">
                  <c:v>2013-14</c:v>
                </c:pt>
                <c:pt idx="3">
                  <c:v>2014-15</c:v>
                </c:pt>
                <c:pt idx="4">
                  <c:v>2015-16</c:v>
                </c:pt>
                <c:pt idx="5">
                  <c:v>2016-17</c:v>
                </c:pt>
                <c:pt idx="6">
                  <c:v>2017-18</c:v>
                </c:pt>
                <c:pt idx="7">
                  <c:v>2018-19</c:v>
                </c:pt>
              </c:strCache>
            </c:strRef>
          </c:cat>
          <c:val>
            <c:numRef>
              <c:f>New!$B$9:$I$9</c:f>
              <c:numCache>
                <c:formatCode>General</c:formatCode>
                <c:ptCount val="8"/>
                <c:pt idx="0">
                  <c:v>11</c:v>
                </c:pt>
                <c:pt idx="1">
                  <c:v>19</c:v>
                </c:pt>
                <c:pt idx="2">
                  <c:v>16</c:v>
                </c:pt>
                <c:pt idx="3">
                  <c:v>19</c:v>
                </c:pt>
                <c:pt idx="4">
                  <c:v>14</c:v>
                </c:pt>
                <c:pt idx="5">
                  <c:v>17</c:v>
                </c:pt>
                <c:pt idx="6">
                  <c:v>18</c:v>
                </c:pt>
                <c:pt idx="7">
                  <c:v>20</c:v>
                </c:pt>
              </c:numCache>
            </c:numRef>
          </c:val>
        </c:ser>
        <c:ser>
          <c:idx val="2"/>
          <c:order val="2"/>
          <c:tx>
            <c:strRef>
              <c:f>New!$A$10</c:f>
              <c:strCache>
                <c:ptCount val="1"/>
                <c:pt idx="0">
                  <c:v>Percentage</c:v>
                </c:pt>
              </c:strCache>
            </c:strRef>
          </c:tx>
          <c:spPr>
            <a:solidFill>
              <a:schemeClr val="accent3"/>
            </a:solidFill>
            <a:ln>
              <a:noFill/>
            </a:ln>
            <a:effectLst/>
            <a:sp3d/>
          </c:spPr>
          <c:invertIfNegative val="0"/>
          <c:dLbls>
            <c:dLbl>
              <c:idx val="0"/>
              <c:layout>
                <c:manualLayout>
                  <c:x val="5.5555555555555558E-3"/>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333333333332829E-3"/>
                  <c:y val="-5.09259259259259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27788713910761E-2"/>
                  <c:y val="-8.1018336249635461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319553805774268E-2"/>
                      <c:h val="7.8634441528142307E-2"/>
                    </c:manualLayout>
                  </c15:layout>
                </c:ext>
              </c:extLst>
            </c:dLbl>
            <c:dLbl>
              <c:idx val="3"/>
              <c:layout>
                <c:manualLayout>
                  <c:x val="8.3333333333333835E-3"/>
                  <c:y val="-6.481481481481485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7777777777676E-3"/>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111111111111009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7777777777777779E-3"/>
                  <c:y val="-5.0925925925925923E-2"/>
                </c:manualLayout>
              </c:layout>
              <c:tx>
                <c:rich>
                  <a:bodyPr/>
                  <a:lstStyle/>
                  <a:p>
                    <a:fld id="{CB322B0C-FCC0-4C3F-8585-C19C836D7063}" type="VALUE">
                      <a:rPr lang="en-US" sz="1100"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7"/>
              <c:layout>
                <c:manualLayout>
                  <c:x val="8.3333333333333332E-3"/>
                  <c:y val="-5.5555555555555552E-2"/>
                </c:manualLayout>
              </c:layout>
              <c:tx>
                <c:rich>
                  <a:bodyPr/>
                  <a:lstStyle/>
                  <a:p>
                    <a:fld id="{6644E8EB-68D6-42F8-8C25-F665D22BF6F5}" type="VALUE">
                      <a:rPr lang="en-US" sz="1100"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New!$B$7:$I$7</c:f>
              <c:strCache>
                <c:ptCount val="8"/>
                <c:pt idx="0">
                  <c:v>2011-12</c:v>
                </c:pt>
                <c:pt idx="1">
                  <c:v>2012-13</c:v>
                </c:pt>
                <c:pt idx="2">
                  <c:v>2013-14</c:v>
                </c:pt>
                <c:pt idx="3">
                  <c:v>2014-15</c:v>
                </c:pt>
                <c:pt idx="4">
                  <c:v>2015-16</c:v>
                </c:pt>
                <c:pt idx="5">
                  <c:v>2016-17</c:v>
                </c:pt>
                <c:pt idx="6">
                  <c:v>2017-18</c:v>
                </c:pt>
                <c:pt idx="7">
                  <c:v>2018-19</c:v>
                </c:pt>
              </c:strCache>
            </c:strRef>
          </c:cat>
          <c:val>
            <c:numRef>
              <c:f>New!$B$10:$I$10</c:f>
              <c:numCache>
                <c:formatCode>0%</c:formatCode>
                <c:ptCount val="8"/>
                <c:pt idx="0">
                  <c:v>0.12</c:v>
                </c:pt>
                <c:pt idx="1">
                  <c:v>0.12</c:v>
                </c:pt>
                <c:pt idx="2">
                  <c:v>0.13</c:v>
                </c:pt>
                <c:pt idx="3">
                  <c:v>0.14000000000000001</c:v>
                </c:pt>
                <c:pt idx="4">
                  <c:v>0.14000000000000001</c:v>
                </c:pt>
                <c:pt idx="5">
                  <c:v>0.15</c:v>
                </c:pt>
                <c:pt idx="6">
                  <c:v>0.16</c:v>
                </c:pt>
                <c:pt idx="7">
                  <c:v>0.17</c:v>
                </c:pt>
              </c:numCache>
            </c:numRef>
          </c:val>
        </c:ser>
        <c:dLbls>
          <c:showLegendKey val="0"/>
          <c:showVal val="0"/>
          <c:showCatName val="0"/>
          <c:showSerName val="0"/>
          <c:showPercent val="0"/>
          <c:showBubbleSize val="0"/>
        </c:dLbls>
        <c:gapWidth val="150"/>
        <c:shape val="box"/>
        <c:axId val="390862632"/>
        <c:axId val="390863024"/>
        <c:axId val="0"/>
      </c:bar3DChart>
      <c:catAx>
        <c:axId val="3908626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863024"/>
        <c:crosses val="autoZero"/>
        <c:auto val="1"/>
        <c:lblAlgn val="ctr"/>
        <c:lblOffset val="100"/>
        <c:noMultiLvlLbl val="0"/>
      </c:catAx>
      <c:valAx>
        <c:axId val="3908630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0862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w="25400">
                <a:solidFill>
                  <a:schemeClr val="lt1"/>
                </a:solidFill>
              </a:ln>
              <a:effectLst/>
              <a:sp3d contourW="25400">
                <a:contourClr>
                  <a:schemeClr val="lt1"/>
                </a:contourClr>
              </a:sp3d>
            </c:spPr>
          </c:dPt>
          <c:dPt>
            <c:idx val="1"/>
            <c:bubble3D val="0"/>
            <c:spPr>
              <a:solidFill>
                <a:srgbClr val="FFFF00"/>
              </a:solidFill>
              <a:ln w="25400">
                <a:solidFill>
                  <a:schemeClr val="lt1"/>
                </a:solidFill>
              </a:ln>
              <a:effectLst/>
              <a:sp3d contourW="25400">
                <a:contourClr>
                  <a:schemeClr val="lt1"/>
                </a:contourClr>
              </a:sp3d>
            </c:spPr>
          </c:dPt>
          <c:dPt>
            <c:idx val="2"/>
            <c:bubble3D val="0"/>
            <c:spPr>
              <a:solidFill>
                <a:srgbClr val="9966FF"/>
              </a:solidFill>
              <a:ln w="25400">
                <a:solidFill>
                  <a:schemeClr val="lt1"/>
                </a:solidFill>
              </a:ln>
              <a:effectLst/>
              <a:sp3d contourW="25400">
                <a:contourClr>
                  <a:schemeClr val="lt1"/>
                </a:contourClr>
              </a:sp3d>
            </c:spPr>
          </c:dPt>
          <c:dPt>
            <c:idx val="3"/>
            <c:bubble3D val="0"/>
            <c:spPr>
              <a:solidFill>
                <a:srgbClr val="002960">
                  <a:lumMod val="25000"/>
                  <a:lumOff val="75000"/>
                </a:srgbClr>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rgbClr val="FFFFFF">
                  <a:lumMod val="85000"/>
                </a:srgbClr>
              </a:solidFill>
              <a:ln w="25400">
                <a:solidFill>
                  <a:schemeClr val="lt1"/>
                </a:solidFill>
              </a:ln>
              <a:effectLst/>
              <a:sp3d contourW="25400">
                <a:contourClr>
                  <a:schemeClr val="lt1"/>
                </a:contourClr>
              </a:sp3d>
            </c:spPr>
          </c:dPt>
          <c:dLbls>
            <c:dLbl>
              <c:idx val="0"/>
              <c:layout>
                <c:manualLayout>
                  <c:x val="-0.22122531864889439"/>
                  <c:y val="2.7415231391787087E-2"/>
                </c:manualLayout>
              </c:layout>
              <c:tx>
                <c:rich>
                  <a:bodyPr/>
                  <a:lstStyle/>
                  <a:p>
                    <a:fld id="{E02F865C-426A-474E-9CB3-A2636D8FFA52}" type="CATEGORYNAME">
                      <a:rPr lang="en-US" sz="1200" b="1"/>
                      <a:pPr/>
                      <a:t>[CATEGORY NAME]</a:t>
                    </a:fld>
                    <a:r>
                      <a:rPr lang="en-US" sz="1200" b="1" baseline="0" dirty="0"/>
                      <a:t>, </a:t>
                    </a:r>
                    <a:fld id="{0A619056-E9A9-4CB0-A939-7E378C3D8457}" type="VALUE">
                      <a:rPr lang="en-US" sz="1200" b="1" baseline="0"/>
                      <a:pPr/>
                      <a:t>[VALUE]</a:t>
                    </a:fld>
                    <a:endParaRPr lang="en-US" sz="1200" b="1" baseline="0" dirty="0"/>
                  </a:p>
                </c:rich>
              </c:tx>
              <c:showLegendKey val="0"/>
              <c:showVal val="1"/>
              <c:showCatName val="1"/>
              <c:showSerName val="0"/>
              <c:showPercent val="0"/>
              <c:showBubbleSize val="0"/>
              <c:extLst>
                <c:ext xmlns:c15="http://schemas.microsoft.com/office/drawing/2012/chart" uri="{CE6537A1-D6FC-4f65-9D91-7224C49458BB}">
                  <c15:layout>
                    <c:manualLayout>
                      <c:w val="0.24497222222222223"/>
                      <c:h val="0.13259259259259257"/>
                    </c:manualLayout>
                  </c15:layout>
                  <c15:dlblFieldTable/>
                  <c15:showDataLabelsRange val="0"/>
                </c:ext>
              </c:extLst>
            </c:dLbl>
            <c:dLbl>
              <c:idx val="1"/>
              <c:layout>
                <c:manualLayout>
                  <c:x val="-2.6565607117866884E-2"/>
                  <c:y val="-4.3659473121415377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dLbl>
            <c:dLbl>
              <c:idx val="3"/>
              <c:layout>
                <c:manualLayout>
                  <c:x val="0.16274452455824476"/>
                  <c:y val="-0.1774968406726937"/>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99E13180-056F-4D70-B368-713627E36111}" type="CATEGORYNAME">
                      <a:rPr lang="en-US" sz="1200" b="1" smtClean="0"/>
                      <a:pPr>
                        <a:defRPr sz="1200" b="1"/>
                      </a:pPr>
                      <a:t>[CATEGORY NAME]</a:t>
                    </a:fld>
                    <a:r>
                      <a:rPr lang="en-US" sz="1200" b="1" dirty="0" smtClean="0"/>
                      <a:t>n</a:t>
                    </a:r>
                    <a:r>
                      <a:rPr lang="en-US" sz="1200" b="1" baseline="0" dirty="0" smtClean="0"/>
                      <a:t>, </a:t>
                    </a:r>
                    <a:fld id="{52932814-AA3C-48EC-87D8-42C52185E60B}" type="VALUE">
                      <a:rPr lang="en-US" sz="1200" b="1" baseline="0"/>
                      <a:pPr>
                        <a:defRPr sz="1200" b="1"/>
                      </a:pPr>
                      <a:t>[VALUE]</a:t>
                    </a:fld>
                    <a:endParaRPr lang="en-US" sz="1200" b="1" baseline="0" dirty="0" smtClean="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dLbl>
            <c:dLbl>
              <c:idx val="6"/>
              <c:layout>
                <c:manualLayout>
                  <c:x val="0.12413716330769507"/>
                  <c:y val="8.5547229673213931E-2"/>
                </c:manualLayout>
              </c:layout>
              <c:tx>
                <c:rich>
                  <a:bodyPr/>
                  <a:lstStyle/>
                  <a:p>
                    <a:r>
                      <a:rPr lang="en-US" baseline="0" smtClean="0"/>
                      <a:t>Unreported, </a:t>
                    </a:r>
                    <a:fld id="{71F0C164-6320-44E3-8FB9-0A350E340C53}" type="VALUE">
                      <a:rPr lang="en-US" baseline="0"/>
                      <a:pPr/>
                      <a:t>[VALUE]</a:t>
                    </a:fld>
                    <a:endParaRPr lang="en-US" baseline="0" smtClean="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Sheet1!$B$1:$H$1</c:f>
              <c:strCache>
                <c:ptCount val="7"/>
                <c:pt idx="0">
                  <c:v>White/Caucasian </c:v>
                </c:pt>
                <c:pt idx="1">
                  <c:v>Black or African American</c:v>
                </c:pt>
                <c:pt idx="2">
                  <c:v>Hispanic/Latino</c:v>
                </c:pt>
                <c:pt idx="3">
                  <c:v>Asia</c:v>
                </c:pt>
                <c:pt idx="4">
                  <c:v>Native Hawaiin/Pacific Islander</c:v>
                </c:pt>
                <c:pt idx="5">
                  <c:v>Multi-racial</c:v>
                </c:pt>
                <c:pt idx="6">
                  <c:v>did not self-identify</c:v>
                </c:pt>
              </c:strCache>
            </c:strRef>
          </c:cat>
          <c:val>
            <c:numRef>
              <c:f>Sheet1!$B$2:$H$2</c:f>
              <c:numCache>
                <c:formatCode>0.00%</c:formatCode>
                <c:ptCount val="7"/>
                <c:pt idx="0" formatCode="0%">
                  <c:v>0.49</c:v>
                </c:pt>
                <c:pt idx="1">
                  <c:v>6.0999999999999999E-2</c:v>
                </c:pt>
                <c:pt idx="2">
                  <c:v>0.06</c:v>
                </c:pt>
                <c:pt idx="3">
                  <c:v>0.215</c:v>
                </c:pt>
                <c:pt idx="4">
                  <c:v>2E-3</c:v>
                </c:pt>
                <c:pt idx="5">
                  <c:v>5.3999999999999999E-2</c:v>
                </c:pt>
                <c:pt idx="6">
                  <c:v>0.11799999999999999</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ＭＳ Ｐゴシック" pitchFamily="34" charset="-128"/>
                <a:cs typeface="+mn-cs"/>
              </a:defRPr>
            </a:lvl1pPr>
          </a:lstStyle>
          <a:p>
            <a:pPr>
              <a:defRPr/>
            </a:pPr>
            <a:fld id="{63A5C068-4277-45A4-87B9-4852B68C23ED}" type="datetimeFigureOut">
              <a:rPr lang="en-US"/>
              <a:pPr>
                <a:defRPr/>
              </a:pPr>
              <a:t>7/10/2018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BDF834-9151-4FB7-8EF2-71605F93EA1C}" type="slidenum">
              <a:rPr lang="en-US" altLang="en-US"/>
              <a:pPr>
                <a:defRPr/>
              </a:pPr>
              <a:t>‹#›</a:t>
            </a:fld>
            <a:endParaRPr lang="en-US" altLang="en-US"/>
          </a:p>
        </p:txBody>
      </p:sp>
    </p:spTree>
    <p:extLst>
      <p:ext uri="{BB962C8B-B14F-4D97-AF65-F5344CB8AC3E}">
        <p14:creationId xmlns:p14="http://schemas.microsoft.com/office/powerpoint/2010/main" val="4039988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4025" algn="l" rtl="0" eaLnBrk="0" fontAlgn="base" hangingPunct="0">
      <a:spcBef>
        <a:spcPct val="30000"/>
      </a:spcBef>
      <a:spcAft>
        <a:spcPct val="0"/>
      </a:spcAft>
      <a:defRPr sz="1200" kern="1200">
        <a:solidFill>
          <a:schemeClr val="tx1"/>
        </a:solidFill>
        <a:latin typeface="+mn-lt"/>
        <a:ea typeface="+mn-ea"/>
        <a:cs typeface="+mn-cs"/>
      </a:defRPr>
    </a:lvl2pPr>
    <a:lvl3pPr marL="911225" algn="l" rtl="0" eaLnBrk="0" fontAlgn="base" hangingPunct="0">
      <a:spcBef>
        <a:spcPct val="30000"/>
      </a:spcBef>
      <a:spcAft>
        <a:spcPct val="0"/>
      </a:spcAft>
      <a:defRPr sz="1200" kern="1200">
        <a:solidFill>
          <a:schemeClr val="tx1"/>
        </a:solidFill>
        <a:latin typeface="+mn-lt"/>
        <a:ea typeface="+mn-ea"/>
        <a:cs typeface="+mn-cs"/>
      </a:defRPr>
    </a:lvl3pPr>
    <a:lvl4pPr marL="1368425" algn="l" rtl="0" eaLnBrk="0" fontAlgn="base" hangingPunct="0">
      <a:spcBef>
        <a:spcPct val="30000"/>
      </a:spcBef>
      <a:spcAft>
        <a:spcPct val="0"/>
      </a:spcAft>
      <a:defRPr sz="1200" kern="1200">
        <a:solidFill>
          <a:schemeClr val="tx1"/>
        </a:solidFill>
        <a:latin typeface="+mn-lt"/>
        <a:ea typeface="+mn-ea"/>
        <a:cs typeface="+mn-cs"/>
      </a:defRPr>
    </a:lvl4pPr>
    <a:lvl5pPr marL="1825625" algn="l" rtl="0" eaLnBrk="0" fontAlgn="base" hangingPunct="0">
      <a:spcBef>
        <a:spcPct val="30000"/>
      </a:spcBef>
      <a:spcAft>
        <a:spcPct val="0"/>
      </a:spcAft>
      <a:defRPr sz="1200" kern="1200">
        <a:solidFill>
          <a:schemeClr val="tx1"/>
        </a:solidFill>
        <a:latin typeface="+mn-lt"/>
        <a:ea typeface="+mn-ea"/>
        <a:cs typeface="+mn-cs"/>
      </a:defRPr>
    </a:lvl5pPr>
    <a:lvl6pPr marL="2284547" algn="l" defTabSz="913818" rtl="0" eaLnBrk="1" latinLnBrk="0" hangingPunct="1">
      <a:defRPr sz="1200" kern="1200">
        <a:solidFill>
          <a:schemeClr val="tx1"/>
        </a:solidFill>
        <a:latin typeface="+mn-lt"/>
        <a:ea typeface="+mn-ea"/>
        <a:cs typeface="+mn-cs"/>
      </a:defRPr>
    </a:lvl6pPr>
    <a:lvl7pPr marL="2741455" algn="l" defTabSz="913818" rtl="0" eaLnBrk="1" latinLnBrk="0" hangingPunct="1">
      <a:defRPr sz="1200" kern="1200">
        <a:solidFill>
          <a:schemeClr val="tx1"/>
        </a:solidFill>
        <a:latin typeface="+mn-lt"/>
        <a:ea typeface="+mn-ea"/>
        <a:cs typeface="+mn-cs"/>
      </a:defRPr>
    </a:lvl7pPr>
    <a:lvl8pPr marL="3198366" algn="l" defTabSz="913818" rtl="0" eaLnBrk="1" latinLnBrk="0" hangingPunct="1">
      <a:defRPr sz="1200" kern="1200">
        <a:solidFill>
          <a:schemeClr val="tx1"/>
        </a:solidFill>
        <a:latin typeface="+mn-lt"/>
        <a:ea typeface="+mn-ea"/>
        <a:cs typeface="+mn-cs"/>
      </a:defRPr>
    </a:lvl8pPr>
    <a:lvl9pPr marL="3655275" algn="l" defTabSz="9138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smtClean="0"/>
              <a:t>Welcome to Boston Medical Center – we are very excited that you are here.</a:t>
            </a:r>
          </a:p>
          <a:p>
            <a:endParaRPr lang="en-US" altLang="en-US" sz="160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275BBAA-8606-4B5C-8232-1B75F71D2D76}" type="slidenum">
              <a:rPr lang="en-US" altLang="en-US" smtClean="0"/>
              <a:pPr/>
              <a:t>1</a:t>
            </a:fld>
            <a:endParaRPr lang="en-US" altLang="en-US" smtClean="0"/>
          </a:p>
        </p:txBody>
      </p:sp>
    </p:spTree>
    <p:extLst>
      <p:ext uri="{BB962C8B-B14F-4D97-AF65-F5344CB8AC3E}">
        <p14:creationId xmlns:p14="http://schemas.microsoft.com/office/powerpoint/2010/main" val="314827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CCED6FB-5579-4F9E-9E69-A1AF5DBAF610}" type="slidenum">
              <a:rPr lang="en-US" altLang="en-US" smtClean="0"/>
              <a:pPr/>
              <a:t>10</a:t>
            </a:fld>
            <a:endParaRPr lang="en-US" altLang="en-US" smtClean="0"/>
          </a:p>
        </p:txBody>
      </p:sp>
    </p:spTree>
    <p:extLst>
      <p:ext uri="{BB962C8B-B14F-4D97-AF65-F5344CB8AC3E}">
        <p14:creationId xmlns:p14="http://schemas.microsoft.com/office/powerpoint/2010/main" val="121583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are joining us at an exciting time as we transition to delivering care within an accountable care organization. The Boston ACO aims to use an integrative approach to improve patients’ health and experience with care by meeting their specific needs in a manner that is more effective and less expensive.</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DCD867-14A9-492A-9BD0-637767E4B0E1}" type="slidenum">
              <a:rPr lang="en-US" altLang="en-US" smtClean="0"/>
              <a:pPr/>
              <a:t>2</a:t>
            </a:fld>
            <a:endParaRPr lang="en-US" altLang="en-US" smtClean="0"/>
          </a:p>
        </p:txBody>
      </p:sp>
    </p:spTree>
    <p:extLst>
      <p:ext uri="{BB962C8B-B14F-4D97-AF65-F5344CB8AC3E}">
        <p14:creationId xmlns:p14="http://schemas.microsoft.com/office/powerpoint/2010/main" val="36416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smtClean="0"/>
              <a:t>Amidst our innovation, our mission remains the same- to provide exceptional care, without exception.  As the largest safety-net hospital in New England, Boston Medical Center has a long-standing commitment to providing accessible, community-oriented health services to all in need of care regardless of status or ability to pay. </a:t>
            </a:r>
          </a:p>
          <a:p>
            <a:r>
              <a:rPr lang="en-US" altLang="en-US" smtClean="0"/>
              <a:t> </a:t>
            </a:r>
          </a:p>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7D1DF6-144E-49E1-8FE1-6F11B691641E}" type="slidenum">
              <a:rPr lang="en-US" altLang="en-US" smtClean="0"/>
              <a:pPr/>
              <a:t>3</a:t>
            </a:fld>
            <a:endParaRPr lang="en-US" altLang="en-US" smtClean="0"/>
          </a:p>
        </p:txBody>
      </p:sp>
    </p:spTree>
    <p:extLst>
      <p:ext uri="{BB962C8B-B14F-4D97-AF65-F5344CB8AC3E}">
        <p14:creationId xmlns:p14="http://schemas.microsoft.com/office/powerpoint/2010/main" val="126909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an organization, Boston Medical Center has a bold vision- to make Boston the healthiest urban population in the world. Given our deep experience addressing medical and social challenges, we believe we are uniquely positioned to reimagine health care that promotes wellness, rather than just treats illness. </a:t>
            </a:r>
          </a:p>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37DC55-E6FE-49A9-88EA-08AD2EC10C20}" type="slidenum">
              <a:rPr lang="en-US" altLang="en-US" smtClean="0"/>
              <a:pPr/>
              <a:t>4</a:t>
            </a:fld>
            <a:endParaRPr lang="en-US" altLang="en-US" smtClean="0"/>
          </a:p>
        </p:txBody>
      </p:sp>
    </p:spTree>
    <p:extLst>
      <p:ext uri="{BB962C8B-B14F-4D97-AF65-F5344CB8AC3E}">
        <p14:creationId xmlns:p14="http://schemas.microsoft.com/office/powerpoint/2010/main" val="286587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smtClean="0"/>
              <a:t>Our commitment to health equity means we strive for the highest possible standard of health for all of our patients, giving the greatest attention to those at greatest risk.  We aim to ultimately eliminate disparities in health by working to address the social conditions and systemic policies that sustain them. </a:t>
            </a:r>
          </a:p>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786B609-1A3F-4003-A08D-28E7B1DECEF6}" type="slidenum">
              <a:rPr lang="en-US" altLang="en-US" smtClean="0"/>
              <a:pPr/>
              <a:t>5</a:t>
            </a:fld>
            <a:endParaRPr lang="en-US" altLang="en-US" smtClean="0"/>
          </a:p>
        </p:txBody>
      </p:sp>
    </p:spTree>
    <p:extLst>
      <p:ext uri="{BB962C8B-B14F-4D97-AF65-F5344CB8AC3E}">
        <p14:creationId xmlns:p14="http://schemas.microsoft.com/office/powerpoint/2010/main" val="35369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Given our commitment to health equity, Boston Medical Center provides a wide range of programs and services that extend beyond the traditional medical model to directly address the social determinants of health impacting our community.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4BA171-B14F-480E-871E-91DD62B04163}" type="slidenum">
              <a:rPr lang="en-US" altLang="en-US" smtClean="0"/>
              <a:pPr/>
              <a:t>6</a:t>
            </a:fld>
            <a:endParaRPr lang="en-US" altLang="en-US" smtClean="0"/>
          </a:p>
        </p:txBody>
      </p:sp>
    </p:spTree>
    <p:extLst>
      <p:ext uri="{BB962C8B-B14F-4D97-AF65-F5344CB8AC3E}">
        <p14:creationId xmlns:p14="http://schemas.microsoft.com/office/powerpoint/2010/main" val="317929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patients reflect the diversity of Boston and the surrounding communities. The</a:t>
            </a:r>
            <a:r>
              <a:rPr lang="en-US" altLang="en-US" baseline="0" dirty="0" smtClean="0"/>
              <a:t> largest proportion of our patients represent communities that are traditionally underserved including communities of color, low income communities, immigrant and refugee communities, and communities where English is not the primary language. </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41D1AF-D98B-4744-943D-B4B21D63F794}" type="slidenum">
              <a:rPr lang="en-US" altLang="en-US" smtClean="0"/>
              <a:pPr/>
              <a:t>7</a:t>
            </a:fld>
            <a:endParaRPr lang="en-US" altLang="en-US" smtClean="0"/>
          </a:p>
        </p:txBody>
      </p:sp>
    </p:spTree>
    <p:extLst>
      <p:ext uri="{BB962C8B-B14F-4D97-AF65-F5344CB8AC3E}">
        <p14:creationId xmlns:p14="http://schemas.microsoft.com/office/powerpoint/2010/main" val="85294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believe that the diversity of our employees, including our residents and fellows, should reflect the diversity of our patient population in many ways, including race and ethnicity. As an institution we are committed to creating a representative housestaff, and over the past five years the number of under-represented minority trainees has increased.</a:t>
            </a:r>
          </a:p>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DBB4149-18B7-4358-9BC5-32B20E33E76C}" type="slidenum">
              <a:rPr lang="en-US" altLang="en-US" smtClean="0"/>
              <a:pPr/>
              <a:t>8</a:t>
            </a:fld>
            <a:endParaRPr lang="en-US" altLang="en-US" smtClean="0"/>
          </a:p>
        </p:txBody>
      </p:sp>
    </p:spTree>
    <p:extLst>
      <p:ext uri="{BB962C8B-B14F-4D97-AF65-F5344CB8AC3E}">
        <p14:creationId xmlns:p14="http://schemas.microsoft.com/office/powerpoint/2010/main" val="105999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Currently, </a:t>
            </a:r>
            <a:r>
              <a:rPr lang="en-US" altLang="en-US" dirty="0" smtClean="0"/>
              <a:t>17% </a:t>
            </a:r>
            <a:r>
              <a:rPr lang="en-US" altLang="en-US" dirty="0" smtClean="0"/>
              <a:t>of our residents and fellows identify as under-represented minorities in medicine – compared to the national benchmark of 10%.  Our goal is to have 20% URMs by 2020. We believe that diversity as a core value embodies inclusiveness, mutual respect, and multiple perspectives and serves a catalyst for change resulting in health equity.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B6F2FBF-7680-4792-ADD0-0C23BAE8E1DB}" type="slidenum">
              <a:rPr lang="en-US" altLang="en-US" smtClean="0"/>
              <a:pPr/>
              <a:t>9</a:t>
            </a:fld>
            <a:endParaRPr lang="en-US" altLang="en-US" smtClean="0"/>
          </a:p>
        </p:txBody>
      </p:sp>
    </p:spTree>
    <p:extLst>
      <p:ext uri="{BB962C8B-B14F-4D97-AF65-F5344CB8AC3E}">
        <p14:creationId xmlns:p14="http://schemas.microsoft.com/office/powerpoint/2010/main" val="3623846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ea typeface="+mn-ea"/>
                  <a:cs typeface="Arial" charset="0"/>
                </a:rPr>
                <a:t>Document type</a:t>
              </a:r>
            </a:p>
          </p:txBody>
        </p:sp>
        <p:sp>
          <p:nvSpPr>
            <p:cNvPr id="6" name="McK Date" hidden="1"/>
            <p:cNvSpPr txBox="1">
              <a:spLocks noChangeArrowheads="1"/>
            </p:cNvSpPr>
            <p:nvPr userDrawn="1"/>
          </p:nvSpPr>
          <p:spPr bwMode="auto">
            <a:xfrm>
              <a:off x="1663" y="3275"/>
              <a:ext cx="310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smtClean="0">
                  <a:solidFill>
                    <a:srgbClr val="000000"/>
                  </a:solidFill>
                  <a:ea typeface="+mn-ea"/>
                  <a:cs typeface="Arial" charset="0"/>
                </a:rPr>
                <a:t>Date</a:t>
              </a:r>
            </a:p>
          </p:txBody>
        </p:sp>
        <p:sp>
          <p:nvSpPr>
            <p:cNvPr id="7" name="McK Disclaimer" hidden="1"/>
            <p:cNvSpPr>
              <a:spLocks noChangeArrowheads="1"/>
            </p:cNvSpPr>
            <p:nvPr userDrawn="1"/>
          </p:nvSpPr>
          <p:spPr bwMode="auto">
            <a:xfrm>
              <a:off x="1663" y="3714"/>
              <a:ext cx="2772"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175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17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175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175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175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175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smtClean="0">
                  <a:solidFill>
                    <a:srgbClr val="000000"/>
                  </a:solidFill>
                  <a:cs typeface="Arial" panose="020B0604020202020204" pitchFamily="34" charset="0"/>
                </a:rPr>
                <a:t>CONFIDENTIAL AND PROPRIETARY</a:t>
              </a:r>
            </a:p>
            <a:p>
              <a:pPr>
                <a:defRPr/>
              </a:pPr>
              <a:r>
                <a:rPr lang="en-US" altLang="en-US" sz="800" smtClean="0">
                  <a:solidFill>
                    <a:srgbClr val="000000"/>
                  </a:solidFill>
                  <a:cs typeface="Arial" panose="020B0604020202020204" pitchFamily="34" charset="0"/>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cs typeface="Arial" panose="020B0604020202020204" pitchFamily="34" charset="0"/>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cs typeface="Arial" panose="020B0604020202020204" pitchFamily="34" charset="0"/>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cs typeface="Arial" panose="020B0604020202020204" pitchFamily="34" charset="0"/>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44"/>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427227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6B2DEE2E-7D97-42F5-A43A-62CADA42F9C5}" type="slidenum">
              <a:rPr lang="en-US" altLang="en-US"/>
              <a:pPr>
                <a:defRPr/>
              </a:pPr>
              <a:t>‹#›</a:t>
            </a:fld>
            <a:r>
              <a:rPr lang="en-US" altLang="en-US"/>
              <a:t> </a:t>
            </a:r>
          </a:p>
        </p:txBody>
      </p:sp>
    </p:spTree>
    <p:extLst>
      <p:ext uri="{BB962C8B-B14F-4D97-AF65-F5344CB8AC3E}">
        <p14:creationId xmlns:p14="http://schemas.microsoft.com/office/powerpoint/2010/main" val="159664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454" y="268884"/>
            <a:ext cx="584775" cy="2968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68884"/>
            <a:ext cx="5705078" cy="2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0FBB6DBF-24C4-49CF-BD9F-E58BBB147ADF}" type="slidenum">
              <a:rPr lang="en-US" altLang="en-US"/>
              <a:pPr>
                <a:defRPr/>
              </a:pPr>
              <a:t>‹#›</a:t>
            </a:fld>
            <a:r>
              <a:rPr lang="en-US" altLang="en-US"/>
              <a:t> </a:t>
            </a:r>
          </a:p>
        </p:txBody>
      </p:sp>
    </p:spTree>
    <p:extLst>
      <p:ext uri="{BB962C8B-B14F-4D97-AF65-F5344CB8AC3E}">
        <p14:creationId xmlns:p14="http://schemas.microsoft.com/office/powerpoint/2010/main" val="180149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193" y="2716171"/>
            <a:ext cx="7773614" cy="2983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012" y="3885769"/>
            <a:ext cx="6399989" cy="1752564"/>
          </a:xfrm>
        </p:spPr>
        <p:txBody>
          <a:bodyPr/>
          <a:lstStyle>
            <a:lvl1pPr marL="0" indent="0" algn="ctr">
              <a:buNone/>
              <a:defRPr/>
            </a:lvl1pPr>
            <a:lvl2pPr marL="466181" indent="0" algn="ctr">
              <a:buNone/>
              <a:defRPr/>
            </a:lvl2pPr>
            <a:lvl3pPr marL="932369" indent="0" algn="ctr">
              <a:buNone/>
              <a:defRPr/>
            </a:lvl3pPr>
            <a:lvl4pPr marL="1398555" indent="0" algn="ctr">
              <a:buNone/>
              <a:defRPr/>
            </a:lvl4pPr>
            <a:lvl5pPr marL="1864738" indent="0" algn="ctr">
              <a:buNone/>
              <a:defRPr/>
            </a:lvl5pPr>
            <a:lvl6pPr marL="2330924" indent="0" algn="ctr">
              <a:buNone/>
              <a:defRPr/>
            </a:lvl6pPr>
            <a:lvl7pPr marL="2797106" indent="0" algn="ctr">
              <a:buNone/>
              <a:defRPr/>
            </a:lvl7pPr>
            <a:lvl8pPr marL="3263291" indent="0" algn="ctr">
              <a:buNone/>
              <a:defRPr/>
            </a:lvl8pPr>
            <a:lvl9pPr marL="3729478" indent="0" algn="ctr">
              <a:buNone/>
              <a:defRPr/>
            </a:lvl9pPr>
          </a:lstStyle>
          <a:p>
            <a:r>
              <a:rPr lang="en-US" smtClean="0"/>
              <a:t>Click to edit Master subtitle style</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7DFAAED8-D138-438F-9DE7-D61D9D7F814C}" type="slidenum">
              <a:rPr lang="en-US" altLang="en-US"/>
              <a:pPr>
                <a:defRPr/>
              </a:pPr>
              <a:t>‹#›</a:t>
            </a:fld>
            <a:r>
              <a:rPr lang="en-US" altLang="en-US"/>
              <a:t> </a:t>
            </a:r>
          </a:p>
        </p:txBody>
      </p:sp>
    </p:spTree>
    <p:extLst>
      <p:ext uri="{BB962C8B-B14F-4D97-AF65-F5344CB8AC3E}">
        <p14:creationId xmlns:p14="http://schemas.microsoft.com/office/powerpoint/2010/main" val="393184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6"/>
              <a:ext cx="3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400" smtClean="0">
                  <a:solidFill>
                    <a:srgbClr val="000000"/>
                  </a:solidFill>
                </a:rPr>
                <a:t>Document type</a:t>
              </a:r>
            </a:p>
          </p:txBody>
        </p:sp>
        <p:sp>
          <p:nvSpPr>
            <p:cNvPr id="6" name="McK Date" hidden="1"/>
            <p:cNvSpPr txBox="1">
              <a:spLocks noChangeArrowheads="1"/>
            </p:cNvSpPr>
            <p:nvPr userDrawn="1"/>
          </p:nvSpPr>
          <p:spPr bwMode="auto">
            <a:xfrm>
              <a:off x="1663" y="3275"/>
              <a:ext cx="3109"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400" smtClean="0">
                  <a:solidFill>
                    <a:srgbClr val="000000"/>
                  </a:solidFill>
                </a:rPr>
                <a:t>Date</a:t>
              </a:r>
            </a:p>
          </p:txBody>
        </p:sp>
        <p:sp>
          <p:nvSpPr>
            <p:cNvPr id="7" name="McK Disclaimer" hidden="1"/>
            <p:cNvSpPr>
              <a:spLocks noChangeArrowheads="1"/>
            </p:cNvSpPr>
            <p:nvPr userDrawn="1"/>
          </p:nvSpPr>
          <p:spPr bwMode="auto">
            <a:xfrm>
              <a:off x="1663" y="3714"/>
              <a:ext cx="277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8191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191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1915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1915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1915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191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smtClean="0">
                  <a:solidFill>
                    <a:srgbClr val="000000"/>
                  </a:solidFill>
                </a:rPr>
                <a:t>CONFIDENTIAL AND PROPRIETARY</a:t>
              </a:r>
            </a:p>
            <a:p>
              <a:pPr>
                <a:defRPr/>
              </a:pPr>
              <a:r>
                <a:rPr lang="en-US" altLang="en-US" sz="800" smtClean="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1026"/>
          <p:cNvSpPr>
            <a:spLocks noGrp="1" noChangeArrowheads="1"/>
          </p:cNvSpPr>
          <p:nvPr>
            <p:ph type="ctrTitle"/>
          </p:nvPr>
        </p:nvSpPr>
        <p:spPr>
          <a:xfrm>
            <a:off x="2693795" y="2176941"/>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100677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E37959EF-4BA4-4122-A72A-D1A36F5A18B7}" type="slidenum">
              <a:rPr lang="en-US" altLang="en-US"/>
              <a:pPr>
                <a:defRPr/>
              </a:pPr>
              <a:t>‹#›</a:t>
            </a:fld>
            <a:r>
              <a:rPr lang="en-US" altLang="en-US"/>
              <a:t> </a:t>
            </a:r>
          </a:p>
        </p:txBody>
      </p:sp>
    </p:spTree>
    <p:extLst>
      <p:ext uri="{BB962C8B-B14F-4D97-AF65-F5344CB8AC3E}">
        <p14:creationId xmlns:p14="http://schemas.microsoft.com/office/powerpoint/2010/main" val="312573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2" y="4407330"/>
            <a:ext cx="7771995" cy="1261884"/>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52" y="2907443"/>
            <a:ext cx="7771995" cy="1499884"/>
          </a:xfrm>
        </p:spPr>
        <p:txBody>
          <a:bodyPr anchor="b"/>
          <a:lstStyle>
            <a:lvl1pPr marL="0" indent="0">
              <a:buNone/>
              <a:defRPr sz="2000"/>
            </a:lvl1pPr>
            <a:lvl2pPr marL="466331" indent="0">
              <a:buNone/>
              <a:defRPr sz="1800"/>
            </a:lvl2pPr>
            <a:lvl3pPr marL="932665" indent="0">
              <a:buNone/>
              <a:defRPr sz="1600"/>
            </a:lvl3pPr>
            <a:lvl4pPr marL="1398999" indent="0">
              <a:buNone/>
              <a:defRPr sz="1400"/>
            </a:lvl4pPr>
            <a:lvl5pPr marL="1865332" indent="0">
              <a:buNone/>
              <a:defRPr sz="1400"/>
            </a:lvl5pPr>
            <a:lvl6pPr marL="2331665" indent="0">
              <a:buNone/>
              <a:defRPr sz="1400"/>
            </a:lvl6pPr>
            <a:lvl7pPr marL="2797996" indent="0">
              <a:buNone/>
              <a:defRPr sz="1400"/>
            </a:lvl7pPr>
            <a:lvl8pPr marL="3264329" indent="0">
              <a:buNone/>
              <a:defRPr sz="1400"/>
            </a:lvl8pPr>
            <a:lvl9pPr marL="3730663"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9CFB4397-26EC-46F0-9A90-AB2589370961}" type="slidenum">
              <a:rPr lang="en-US" altLang="en-US"/>
              <a:pPr>
                <a:defRPr/>
              </a:pPr>
              <a:t>‹#›</a:t>
            </a:fld>
            <a:r>
              <a:rPr lang="en-US" altLang="en-US"/>
              <a:t> </a:t>
            </a:r>
          </a:p>
        </p:txBody>
      </p:sp>
    </p:spTree>
    <p:extLst>
      <p:ext uri="{BB962C8B-B14F-4D97-AF65-F5344CB8AC3E}">
        <p14:creationId xmlns:p14="http://schemas.microsoft.com/office/powerpoint/2010/main" val="3198251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8"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4"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pPr>
              <a:defRPr/>
            </a:pPr>
            <a:fld id="{627B7078-189B-4939-A571-C9399AC66C44}" type="slidenum">
              <a:rPr lang="en-US" altLang="en-US"/>
              <a:pPr>
                <a:defRPr/>
              </a:pPr>
              <a:t>‹#›</a:t>
            </a:fld>
            <a:r>
              <a:rPr lang="en-US" altLang="en-US"/>
              <a:t> </a:t>
            </a:r>
          </a:p>
        </p:txBody>
      </p:sp>
    </p:spTree>
    <p:extLst>
      <p:ext uri="{BB962C8B-B14F-4D97-AF65-F5344CB8AC3E}">
        <p14:creationId xmlns:p14="http://schemas.microsoft.com/office/powerpoint/2010/main" val="867318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697153"/>
            <a:ext cx="8230410"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9" y="1535522"/>
            <a:ext cx="4039882" cy="639800"/>
          </a:xfrm>
        </p:spPr>
        <p:txBody>
          <a:bodyPr anchor="b"/>
          <a:lstStyle>
            <a:lvl1pPr marL="0" indent="0">
              <a:buNone/>
              <a:defRPr sz="2400" b="1"/>
            </a:lvl1pPr>
            <a:lvl2pPr marL="466331" indent="0">
              <a:buNone/>
              <a:defRPr sz="2000" b="1"/>
            </a:lvl2pPr>
            <a:lvl3pPr marL="932665" indent="0">
              <a:buNone/>
              <a:defRPr sz="1800" b="1"/>
            </a:lvl3pPr>
            <a:lvl4pPr marL="1398999" indent="0">
              <a:buNone/>
              <a:defRPr sz="1600" b="1"/>
            </a:lvl4pPr>
            <a:lvl5pPr marL="1865332" indent="0">
              <a:buNone/>
              <a:defRPr sz="1600" b="1"/>
            </a:lvl5pPr>
            <a:lvl6pPr marL="2331665" indent="0">
              <a:buNone/>
              <a:defRPr sz="1600" b="1"/>
            </a:lvl6pPr>
            <a:lvl7pPr marL="2797996" indent="0">
              <a:buNone/>
              <a:defRPr sz="1600" b="1"/>
            </a:lvl7pPr>
            <a:lvl8pPr marL="3264329" indent="0">
              <a:buNone/>
              <a:defRPr sz="1600" b="1"/>
            </a:lvl8pPr>
            <a:lvl9pPr marL="37306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9"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22"/>
            <a:ext cx="4041502" cy="639800"/>
          </a:xfrm>
        </p:spPr>
        <p:txBody>
          <a:bodyPr anchor="b"/>
          <a:lstStyle>
            <a:lvl1pPr marL="0" indent="0">
              <a:buNone/>
              <a:defRPr sz="2400" b="1"/>
            </a:lvl1pPr>
            <a:lvl2pPr marL="466331" indent="0">
              <a:buNone/>
              <a:defRPr sz="2000" b="1"/>
            </a:lvl2pPr>
            <a:lvl3pPr marL="932665" indent="0">
              <a:buNone/>
              <a:defRPr sz="1800" b="1"/>
            </a:lvl3pPr>
            <a:lvl4pPr marL="1398999" indent="0">
              <a:buNone/>
              <a:defRPr sz="1600" b="1"/>
            </a:lvl4pPr>
            <a:lvl5pPr marL="1865332" indent="0">
              <a:buNone/>
              <a:defRPr sz="1600" b="1"/>
            </a:lvl5pPr>
            <a:lvl6pPr marL="2331665" indent="0">
              <a:buNone/>
              <a:defRPr sz="1600" b="1"/>
            </a:lvl6pPr>
            <a:lvl7pPr marL="2797996" indent="0">
              <a:buNone/>
              <a:defRPr sz="1600" b="1"/>
            </a:lvl7pPr>
            <a:lvl8pPr marL="3264329" indent="0">
              <a:buNone/>
              <a:defRPr sz="1600" b="1"/>
            </a:lvl8pPr>
            <a:lvl9pPr marL="37306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pPr>
              <a:defRPr/>
            </a:pPr>
            <a:fld id="{FF999844-7C4B-4318-8411-448BF5384B02}" type="slidenum">
              <a:rPr lang="en-US" altLang="en-US"/>
              <a:pPr>
                <a:defRPr/>
              </a:pPr>
              <a:t>‹#›</a:t>
            </a:fld>
            <a:r>
              <a:rPr lang="en-US" altLang="en-US"/>
              <a:t> </a:t>
            </a:r>
          </a:p>
        </p:txBody>
      </p:sp>
    </p:spTree>
    <p:extLst>
      <p:ext uri="{BB962C8B-B14F-4D97-AF65-F5344CB8AC3E}">
        <p14:creationId xmlns:p14="http://schemas.microsoft.com/office/powerpoint/2010/main" val="1515624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pPr>
              <a:defRPr/>
            </a:pPr>
            <a:fld id="{270EC0B0-87D4-44F9-8B6E-24E995798C0B}" type="slidenum">
              <a:rPr lang="en-US" altLang="en-US"/>
              <a:pPr>
                <a:defRPr/>
              </a:pPr>
              <a:t>‹#›</a:t>
            </a:fld>
            <a:r>
              <a:rPr lang="en-US" altLang="en-US"/>
              <a:t> </a:t>
            </a:r>
          </a:p>
        </p:txBody>
      </p:sp>
    </p:spTree>
    <p:extLst>
      <p:ext uri="{BB962C8B-B14F-4D97-AF65-F5344CB8AC3E}">
        <p14:creationId xmlns:p14="http://schemas.microsoft.com/office/powerpoint/2010/main" val="105416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EDBD4136-11D0-4DA2-815F-7B38685AD077}" type="slidenum">
              <a:rPr lang="en-US" altLang="en-US"/>
              <a:pPr>
                <a:defRPr/>
              </a:pPr>
              <a:t>‹#›</a:t>
            </a:fld>
            <a:r>
              <a:rPr lang="en-US" altLang="en-US"/>
              <a:t> </a:t>
            </a:r>
          </a:p>
        </p:txBody>
      </p:sp>
    </p:spTree>
    <p:extLst>
      <p:ext uri="{BB962C8B-B14F-4D97-AF65-F5344CB8AC3E}">
        <p14:creationId xmlns:p14="http://schemas.microsoft.com/office/powerpoint/2010/main" val="352707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A466F70A-2799-48D5-9B77-EF9D15AB2897}" type="slidenum">
              <a:rPr lang="en-US" altLang="en-US"/>
              <a:pPr>
                <a:defRPr/>
              </a:pPr>
              <a:t>‹#›</a:t>
            </a:fld>
            <a:r>
              <a:rPr lang="en-US" altLang="en-US"/>
              <a:t> </a:t>
            </a:r>
          </a:p>
        </p:txBody>
      </p:sp>
    </p:spTree>
    <p:extLst>
      <p:ext uri="{BB962C8B-B14F-4D97-AF65-F5344CB8AC3E}">
        <p14:creationId xmlns:p14="http://schemas.microsoft.com/office/powerpoint/2010/main" val="3667555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3"/>
            <a:ext cx="3008044"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41"/>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331" indent="0">
              <a:buNone/>
              <a:defRPr sz="1200"/>
            </a:lvl2pPr>
            <a:lvl3pPr marL="932665" indent="0">
              <a:buNone/>
              <a:defRPr sz="1000"/>
            </a:lvl3pPr>
            <a:lvl4pPr marL="1398999" indent="0">
              <a:buNone/>
              <a:defRPr sz="900"/>
            </a:lvl4pPr>
            <a:lvl5pPr marL="1865332" indent="0">
              <a:buNone/>
              <a:defRPr sz="900"/>
            </a:lvl5pPr>
            <a:lvl6pPr marL="2331665" indent="0">
              <a:buNone/>
              <a:defRPr sz="900"/>
            </a:lvl6pPr>
            <a:lvl7pPr marL="2797996" indent="0">
              <a:buNone/>
              <a:defRPr sz="900"/>
            </a:lvl7pPr>
            <a:lvl8pPr marL="3264329" indent="0">
              <a:buNone/>
              <a:defRPr sz="900"/>
            </a:lvl8pPr>
            <a:lvl9pPr marL="3730663"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767E9942-2099-4D2D-94F5-D63546B434CB}" type="slidenum">
              <a:rPr lang="en-US" altLang="en-US"/>
              <a:pPr>
                <a:defRPr/>
              </a:pPr>
              <a:t>‹#›</a:t>
            </a:fld>
            <a:r>
              <a:rPr lang="en-US" altLang="en-US"/>
              <a:t> </a:t>
            </a:r>
          </a:p>
        </p:txBody>
      </p:sp>
    </p:spTree>
    <p:extLst>
      <p:ext uri="{BB962C8B-B14F-4D97-AF65-F5344CB8AC3E}">
        <p14:creationId xmlns:p14="http://schemas.microsoft.com/office/powerpoint/2010/main" val="1041679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0"/>
            <a:ext cx="5486400"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331" indent="0">
              <a:buNone/>
              <a:defRPr sz="2900"/>
            </a:lvl2pPr>
            <a:lvl3pPr marL="932665" indent="0">
              <a:buNone/>
              <a:defRPr sz="2400"/>
            </a:lvl3pPr>
            <a:lvl4pPr marL="1398999" indent="0">
              <a:buNone/>
              <a:defRPr sz="2000"/>
            </a:lvl4pPr>
            <a:lvl5pPr marL="1865332" indent="0">
              <a:buNone/>
              <a:defRPr sz="2000"/>
            </a:lvl5pPr>
            <a:lvl6pPr marL="2331665" indent="0">
              <a:buNone/>
              <a:defRPr sz="2000"/>
            </a:lvl6pPr>
            <a:lvl7pPr marL="2797996" indent="0">
              <a:buNone/>
              <a:defRPr sz="2000"/>
            </a:lvl7pPr>
            <a:lvl8pPr marL="3264329" indent="0">
              <a:buNone/>
              <a:defRPr sz="2000"/>
            </a:lvl8pPr>
            <a:lvl9pPr marL="3730663"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331" indent="0">
              <a:buNone/>
              <a:defRPr sz="1200"/>
            </a:lvl2pPr>
            <a:lvl3pPr marL="932665" indent="0">
              <a:buNone/>
              <a:defRPr sz="1000"/>
            </a:lvl3pPr>
            <a:lvl4pPr marL="1398999" indent="0">
              <a:buNone/>
              <a:defRPr sz="900"/>
            </a:lvl4pPr>
            <a:lvl5pPr marL="1865332" indent="0">
              <a:buNone/>
              <a:defRPr sz="900"/>
            </a:lvl5pPr>
            <a:lvl6pPr marL="2331665" indent="0">
              <a:buNone/>
              <a:defRPr sz="900"/>
            </a:lvl6pPr>
            <a:lvl7pPr marL="2797996" indent="0">
              <a:buNone/>
              <a:defRPr sz="900"/>
            </a:lvl7pPr>
            <a:lvl8pPr marL="3264329" indent="0">
              <a:buNone/>
              <a:defRPr sz="900"/>
            </a:lvl8pPr>
            <a:lvl9pPr marL="3730663"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80CDD00C-A941-4597-9A53-EC052D32852B}" type="slidenum">
              <a:rPr lang="en-US" altLang="en-US"/>
              <a:pPr>
                <a:defRPr/>
              </a:pPr>
              <a:t>‹#›</a:t>
            </a:fld>
            <a:r>
              <a:rPr lang="en-US" altLang="en-US"/>
              <a:t> </a:t>
            </a:r>
          </a:p>
        </p:txBody>
      </p:sp>
    </p:spTree>
    <p:extLst>
      <p:ext uri="{BB962C8B-B14F-4D97-AF65-F5344CB8AC3E}">
        <p14:creationId xmlns:p14="http://schemas.microsoft.com/office/powerpoint/2010/main" val="1772210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102E157D-C8D5-4AFD-88E3-24A575C8301A}" type="slidenum">
              <a:rPr lang="en-US" altLang="en-US"/>
              <a:pPr>
                <a:defRPr/>
              </a:pPr>
              <a:t>‹#›</a:t>
            </a:fld>
            <a:r>
              <a:rPr lang="en-US" altLang="en-US"/>
              <a:t> </a:t>
            </a:r>
          </a:p>
        </p:txBody>
      </p:sp>
    </p:spTree>
    <p:extLst>
      <p:ext uri="{BB962C8B-B14F-4D97-AF65-F5344CB8AC3E}">
        <p14:creationId xmlns:p14="http://schemas.microsoft.com/office/powerpoint/2010/main" val="2159959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451" y="268881"/>
            <a:ext cx="584775" cy="2968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68881"/>
            <a:ext cx="5705078" cy="2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FD7043C2-BBA2-4E79-9A64-04E8142035AB}" type="slidenum">
              <a:rPr lang="en-US" altLang="en-US"/>
              <a:pPr>
                <a:defRPr/>
              </a:pPr>
              <a:t>‹#›</a:t>
            </a:fld>
            <a:r>
              <a:rPr lang="en-US" altLang="en-US"/>
              <a:t> </a:t>
            </a:r>
          </a:p>
        </p:txBody>
      </p:sp>
    </p:spTree>
    <p:extLst>
      <p:ext uri="{BB962C8B-B14F-4D97-AF65-F5344CB8AC3E}">
        <p14:creationId xmlns:p14="http://schemas.microsoft.com/office/powerpoint/2010/main" val="4181736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0" y="0"/>
            <a:ext cx="9140825" cy="6859588"/>
            <a:chOff x="0" y="0"/>
            <a:chExt cx="5643" cy="4235"/>
          </a:xfrm>
        </p:grpSpPr>
        <p:sp>
          <p:nvSpPr>
            <p:cNvPr id="5" name="McK Document type" hidden="1"/>
            <p:cNvSpPr txBox="1">
              <a:spLocks noChangeArrowheads="1"/>
            </p:cNvSpPr>
            <p:nvPr userDrawn="1"/>
          </p:nvSpPr>
          <p:spPr bwMode="auto">
            <a:xfrm>
              <a:off x="1663" y="3108"/>
              <a:ext cx="3109"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defRPr/>
              </a:pPr>
              <a:r>
                <a:rPr lang="en-US" sz="1400" smtClean="0">
                  <a:solidFill>
                    <a:srgbClr val="000000"/>
                  </a:solidFill>
                </a:rPr>
                <a:t>Document type</a:t>
              </a:r>
            </a:p>
          </p:txBody>
        </p:sp>
        <p:sp>
          <p:nvSpPr>
            <p:cNvPr id="6" name="McK Date" hidden="1"/>
            <p:cNvSpPr txBox="1">
              <a:spLocks noChangeArrowheads="1"/>
            </p:cNvSpPr>
            <p:nvPr userDrawn="1"/>
          </p:nvSpPr>
          <p:spPr bwMode="auto">
            <a:xfrm>
              <a:off x="1663" y="3275"/>
              <a:ext cx="310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defRPr/>
              </a:pPr>
              <a:r>
                <a:rPr lang="en-US" sz="1400" smtClean="0">
                  <a:solidFill>
                    <a:srgbClr val="000000"/>
                  </a:solidFill>
                </a:rPr>
                <a:t>Date</a:t>
              </a:r>
            </a:p>
          </p:txBody>
        </p:sp>
        <p:sp>
          <p:nvSpPr>
            <p:cNvPr id="7" name="McK Disclaimer" hidden="1"/>
            <p:cNvSpPr>
              <a:spLocks noChangeArrowheads="1"/>
            </p:cNvSpPr>
            <p:nvPr userDrawn="1"/>
          </p:nvSpPr>
          <p:spPr bwMode="auto">
            <a:xfrm>
              <a:off x="1663" y="3714"/>
              <a:ext cx="2772"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207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smtClean="0">
                  <a:solidFill>
                    <a:srgbClr val="000000"/>
                  </a:solidFill>
                </a:rPr>
                <a:t>CONFIDENTIAL AND PROPRIETARY</a:t>
              </a:r>
            </a:p>
            <a:p>
              <a:pPr>
                <a:defRPr/>
              </a:pPr>
              <a:r>
                <a:rPr lang="en-US" altLang="en-US" sz="800" smtClean="0">
                  <a:solidFill>
                    <a:srgbClr val="000000"/>
                  </a:solidFill>
                </a:rPr>
                <a:t>Any use of this material without specific permission of McKinsey &amp; Company is strictly prohibited</a:t>
              </a:r>
            </a:p>
          </p:txBody>
        </p:sp>
        <p:sp>
          <p:nvSpPr>
            <p:cNvPr id="8"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9"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sp>
          <p:nvSpPr>
            <p:cNvPr id="10"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600" smtClean="0">
                <a:solidFill>
                  <a:srgbClr val="000000"/>
                </a:solidFill>
              </a:endParaRPr>
            </a:p>
          </p:txBody>
        </p:sp>
      </p:grpSp>
      <p:pic>
        <p:nvPicPr>
          <p:cNvPr id="11"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9963" y="6573838"/>
            <a:ext cx="167005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p:nvPr>
        </p:nvSpPr>
        <p:spPr>
          <a:xfrm>
            <a:off x="2693795" y="2176938"/>
            <a:ext cx="5036084" cy="507831"/>
          </a:xfrm>
        </p:spPr>
        <p:txBody>
          <a:bodyPr anchor="t"/>
          <a:lstStyle>
            <a:lvl1pPr>
              <a:defRPr sz="3300" b="0"/>
            </a:lvl1pPr>
          </a:lstStyle>
          <a:p>
            <a:pPr lvl="0"/>
            <a:r>
              <a:rPr lang="en-US" noProof="0" smtClean="0"/>
              <a:t>Click to edit Master title</a:t>
            </a:r>
          </a:p>
        </p:txBody>
      </p:sp>
      <p:sp>
        <p:nvSpPr>
          <p:cNvPr id="13315" name="Rectangle 1027"/>
          <p:cNvSpPr>
            <a:spLocks noGrp="1" noChangeArrowheads="1"/>
          </p:cNvSpPr>
          <p:nvPr>
            <p:ph type="subTitle" idx="1"/>
          </p:nvPr>
        </p:nvSpPr>
        <p:spPr>
          <a:xfrm>
            <a:off x="2693795" y="3945699"/>
            <a:ext cx="5036084" cy="217046"/>
          </a:xfrm>
        </p:spPr>
        <p:txBody>
          <a:bodyPr>
            <a:spAutoFit/>
          </a:bodyPr>
          <a:lstStyle>
            <a:lvl1pPr>
              <a:defRPr sz="1400"/>
            </a:lvl1pPr>
          </a:lstStyle>
          <a:p>
            <a:pPr lvl="0"/>
            <a:r>
              <a:rPr lang="en-US" noProof="0" smtClean="0"/>
              <a:t>Click to edit Master subtitle style</a:t>
            </a:r>
          </a:p>
        </p:txBody>
      </p:sp>
    </p:spTree>
    <p:extLst>
      <p:ext uri="{BB962C8B-B14F-4D97-AF65-F5344CB8AC3E}">
        <p14:creationId xmlns:p14="http://schemas.microsoft.com/office/powerpoint/2010/main" val="1854134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D5AA2322-73D3-4E7D-89F9-DCAD84501223}" type="slidenum">
              <a:rPr lang="en-US" altLang="en-US"/>
              <a:pPr>
                <a:defRPr/>
              </a:pPr>
              <a:t>‹#›</a:t>
            </a:fld>
            <a:r>
              <a:rPr lang="en-US" altLang="en-US"/>
              <a:t> </a:t>
            </a:r>
          </a:p>
        </p:txBody>
      </p:sp>
    </p:spTree>
    <p:extLst>
      <p:ext uri="{BB962C8B-B14F-4D97-AF65-F5344CB8AC3E}">
        <p14:creationId xmlns:p14="http://schemas.microsoft.com/office/powerpoint/2010/main" val="1190738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49" y="4407327"/>
            <a:ext cx="7771995" cy="1261884"/>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49" y="2907443"/>
            <a:ext cx="7771995" cy="1499884"/>
          </a:xfrm>
        </p:spPr>
        <p:txBody>
          <a:bodyPr anchor="b"/>
          <a:lstStyle>
            <a:lvl1pPr marL="0" indent="0">
              <a:buNone/>
              <a:defRPr sz="2000"/>
            </a:lvl1pPr>
            <a:lvl2pPr marL="466481" indent="0">
              <a:buNone/>
              <a:defRPr sz="1800"/>
            </a:lvl2pPr>
            <a:lvl3pPr marL="932962" indent="0">
              <a:buNone/>
              <a:defRPr sz="1600"/>
            </a:lvl3pPr>
            <a:lvl4pPr marL="1399443" indent="0">
              <a:buNone/>
              <a:defRPr sz="1400"/>
            </a:lvl4pPr>
            <a:lvl5pPr marL="1865925" indent="0">
              <a:buNone/>
              <a:defRPr sz="1400"/>
            </a:lvl5pPr>
            <a:lvl6pPr marL="2332406" indent="0">
              <a:buNone/>
              <a:defRPr sz="1400"/>
            </a:lvl6pPr>
            <a:lvl7pPr marL="2798887" indent="0">
              <a:buNone/>
              <a:defRPr sz="1400"/>
            </a:lvl7pPr>
            <a:lvl8pPr marL="3265368" indent="0">
              <a:buNone/>
              <a:defRPr sz="1400"/>
            </a:lvl8pPr>
            <a:lvl9pPr marL="3731849"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43341203-98D2-4C9F-B6FA-33506E0BF2DA}" type="slidenum">
              <a:rPr lang="en-US" altLang="en-US"/>
              <a:pPr>
                <a:defRPr/>
              </a:pPr>
              <a:t>‹#›</a:t>
            </a:fld>
            <a:r>
              <a:rPr lang="en-US" altLang="en-US"/>
              <a:t> </a:t>
            </a:r>
          </a:p>
        </p:txBody>
      </p:sp>
    </p:spTree>
    <p:extLst>
      <p:ext uri="{BB962C8B-B14F-4D97-AF65-F5344CB8AC3E}">
        <p14:creationId xmlns:p14="http://schemas.microsoft.com/office/powerpoint/2010/main" val="1036430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55"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1"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pPr>
              <a:defRPr/>
            </a:pPr>
            <a:fld id="{7E43D478-B9FF-487F-B858-9DF80FE4B278}" type="slidenum">
              <a:rPr lang="en-US" altLang="en-US"/>
              <a:pPr>
                <a:defRPr/>
              </a:pPr>
              <a:t>‹#›</a:t>
            </a:fld>
            <a:r>
              <a:rPr lang="en-US" altLang="en-US"/>
              <a:t> </a:t>
            </a:r>
          </a:p>
        </p:txBody>
      </p:sp>
    </p:spTree>
    <p:extLst>
      <p:ext uri="{BB962C8B-B14F-4D97-AF65-F5344CB8AC3E}">
        <p14:creationId xmlns:p14="http://schemas.microsoft.com/office/powerpoint/2010/main" val="2937387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700122"/>
            <a:ext cx="8230410" cy="2923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796" y="1535519"/>
            <a:ext cx="403988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6"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19"/>
            <a:ext cx="4041502" cy="639800"/>
          </a:xfrm>
        </p:spPr>
        <p:txBody>
          <a:bodyPr anchor="b"/>
          <a:lstStyle>
            <a:lvl1pPr marL="0" indent="0">
              <a:buNone/>
              <a:defRPr sz="2400" b="1"/>
            </a:lvl1pPr>
            <a:lvl2pPr marL="466481" indent="0">
              <a:buNone/>
              <a:defRPr sz="2000" b="1"/>
            </a:lvl2pPr>
            <a:lvl3pPr marL="932962" indent="0">
              <a:buNone/>
              <a:defRPr sz="1800" b="1"/>
            </a:lvl3pPr>
            <a:lvl4pPr marL="1399443" indent="0">
              <a:buNone/>
              <a:defRPr sz="1600" b="1"/>
            </a:lvl4pPr>
            <a:lvl5pPr marL="1865925" indent="0">
              <a:buNone/>
              <a:defRPr sz="1600" b="1"/>
            </a:lvl5pPr>
            <a:lvl6pPr marL="2332406" indent="0">
              <a:buNone/>
              <a:defRPr sz="1600" b="1"/>
            </a:lvl6pPr>
            <a:lvl7pPr marL="2798887" indent="0">
              <a:buNone/>
              <a:defRPr sz="1600" b="1"/>
            </a:lvl7pPr>
            <a:lvl8pPr marL="3265368" indent="0">
              <a:buNone/>
              <a:defRPr sz="1600" b="1"/>
            </a:lvl8pPr>
            <a:lvl9pPr marL="37318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pPr>
              <a:defRPr/>
            </a:pPr>
            <a:fld id="{7DFDBF41-C4C8-4FF7-B27E-1C93D06A8276}" type="slidenum">
              <a:rPr lang="en-US" altLang="en-US"/>
              <a:pPr>
                <a:defRPr/>
              </a:pPr>
              <a:t>‹#›</a:t>
            </a:fld>
            <a:r>
              <a:rPr lang="en-US" altLang="en-US"/>
              <a:t> </a:t>
            </a:r>
          </a:p>
        </p:txBody>
      </p:sp>
    </p:spTree>
    <p:extLst>
      <p:ext uri="{BB962C8B-B14F-4D97-AF65-F5344CB8AC3E}">
        <p14:creationId xmlns:p14="http://schemas.microsoft.com/office/powerpoint/2010/main" val="64656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pPr>
              <a:defRPr/>
            </a:pPr>
            <a:fld id="{E78268F9-E194-426F-9181-4EEEE629624A}" type="slidenum">
              <a:rPr lang="en-US" altLang="en-US"/>
              <a:pPr>
                <a:defRPr/>
              </a:pPr>
              <a:t>‹#›</a:t>
            </a:fld>
            <a:r>
              <a:rPr lang="en-US" altLang="en-US"/>
              <a:t> </a:t>
            </a:r>
          </a:p>
        </p:txBody>
      </p:sp>
    </p:spTree>
    <p:extLst>
      <p:ext uri="{BB962C8B-B14F-4D97-AF65-F5344CB8AC3E}">
        <p14:creationId xmlns:p14="http://schemas.microsoft.com/office/powerpoint/2010/main" val="115563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5" y="4407333"/>
            <a:ext cx="7771995" cy="1261884"/>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455" y="2907443"/>
            <a:ext cx="7771995" cy="1499884"/>
          </a:xfrm>
        </p:spPr>
        <p:txBody>
          <a:bodyPr anchor="b"/>
          <a:lstStyle>
            <a:lvl1pPr marL="0" indent="0">
              <a:buNone/>
              <a:defRPr sz="2000"/>
            </a:lvl1pPr>
            <a:lvl2pPr marL="466181" indent="0">
              <a:buNone/>
              <a:defRPr sz="1800"/>
            </a:lvl2pPr>
            <a:lvl3pPr marL="932369" indent="0">
              <a:buNone/>
              <a:defRPr sz="1600"/>
            </a:lvl3pPr>
            <a:lvl4pPr marL="1398555" indent="0">
              <a:buNone/>
              <a:defRPr sz="1400"/>
            </a:lvl4pPr>
            <a:lvl5pPr marL="1864738" indent="0">
              <a:buNone/>
              <a:defRPr sz="1400"/>
            </a:lvl5pPr>
            <a:lvl6pPr marL="2330924" indent="0">
              <a:buNone/>
              <a:defRPr sz="1400"/>
            </a:lvl6pPr>
            <a:lvl7pPr marL="2797106" indent="0">
              <a:buNone/>
              <a:defRPr sz="1400"/>
            </a:lvl7pPr>
            <a:lvl8pPr marL="3263291" indent="0">
              <a:buNone/>
              <a:defRPr sz="1400"/>
            </a:lvl8pPr>
            <a:lvl9pPr marL="3729478" indent="0">
              <a:buNone/>
              <a:defRPr sz="1400"/>
            </a:lvl9pPr>
          </a:lstStyle>
          <a:p>
            <a:pPr lvl="0"/>
            <a:r>
              <a:rPr lang="en-US" smtClean="0"/>
              <a:t>Click to edit Master text styles</a:t>
            </a:r>
          </a:p>
        </p:txBody>
      </p:sp>
      <p:sp>
        <p:nvSpPr>
          <p:cNvPr id="4" name="Rectangle 280"/>
          <p:cNvSpPr>
            <a:spLocks noGrp="1" noChangeArrowheads="1"/>
          </p:cNvSpPr>
          <p:nvPr>
            <p:ph type="sldNum" sz="quarter" idx="10"/>
          </p:nvPr>
        </p:nvSpPr>
        <p:spPr>
          <a:ln/>
        </p:spPr>
        <p:txBody>
          <a:bodyPr/>
          <a:lstStyle>
            <a:lvl1pPr>
              <a:defRPr/>
            </a:lvl1pPr>
          </a:lstStyle>
          <a:p>
            <a:pPr>
              <a:defRPr/>
            </a:pPr>
            <a:fld id="{1594325C-DC18-4556-BC5A-4A83C8F771FC}" type="slidenum">
              <a:rPr lang="en-US" altLang="en-US"/>
              <a:pPr>
                <a:defRPr/>
              </a:pPr>
              <a:t>‹#›</a:t>
            </a:fld>
            <a:r>
              <a:rPr lang="en-US" altLang="en-US"/>
              <a:t> </a:t>
            </a:r>
          </a:p>
        </p:txBody>
      </p:sp>
    </p:spTree>
    <p:extLst>
      <p:ext uri="{BB962C8B-B14F-4D97-AF65-F5344CB8AC3E}">
        <p14:creationId xmlns:p14="http://schemas.microsoft.com/office/powerpoint/2010/main" val="23590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F5C9D107-C531-496B-B646-C025DC25B44D}" type="slidenum">
              <a:rPr lang="en-US" altLang="en-US"/>
              <a:pPr>
                <a:defRPr/>
              </a:pPr>
              <a:t>‹#›</a:t>
            </a:fld>
            <a:r>
              <a:rPr lang="en-US" altLang="en-US"/>
              <a:t> </a:t>
            </a:r>
          </a:p>
        </p:txBody>
      </p:sp>
    </p:spTree>
    <p:extLst>
      <p:ext uri="{BB962C8B-B14F-4D97-AF65-F5344CB8AC3E}">
        <p14:creationId xmlns:p14="http://schemas.microsoft.com/office/powerpoint/2010/main" val="3387504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19542"/>
            <a:ext cx="3008044"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38"/>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0CA2F17C-B7E2-4EEA-B58B-05958825C75A}" type="slidenum">
              <a:rPr lang="en-US" altLang="en-US"/>
              <a:pPr>
                <a:defRPr/>
              </a:pPr>
              <a:t>‹#›</a:t>
            </a:fld>
            <a:r>
              <a:rPr lang="en-US" altLang="en-US"/>
              <a:t> </a:t>
            </a:r>
          </a:p>
        </p:txBody>
      </p:sp>
    </p:spTree>
    <p:extLst>
      <p:ext uri="{BB962C8B-B14F-4D97-AF65-F5344CB8AC3E}">
        <p14:creationId xmlns:p14="http://schemas.microsoft.com/office/powerpoint/2010/main" val="690466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60058"/>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481" indent="0">
              <a:buNone/>
              <a:defRPr sz="2900"/>
            </a:lvl2pPr>
            <a:lvl3pPr marL="932962" indent="0">
              <a:buNone/>
              <a:defRPr sz="2400"/>
            </a:lvl3pPr>
            <a:lvl4pPr marL="1399443" indent="0">
              <a:buNone/>
              <a:defRPr sz="2000"/>
            </a:lvl4pPr>
            <a:lvl5pPr marL="1865925" indent="0">
              <a:buNone/>
              <a:defRPr sz="2000"/>
            </a:lvl5pPr>
            <a:lvl6pPr marL="2332406" indent="0">
              <a:buNone/>
              <a:defRPr sz="2000"/>
            </a:lvl6pPr>
            <a:lvl7pPr marL="2798887" indent="0">
              <a:buNone/>
              <a:defRPr sz="2000"/>
            </a:lvl7pPr>
            <a:lvl8pPr marL="3265368" indent="0">
              <a:buNone/>
              <a:defRPr sz="2000"/>
            </a:lvl8pPr>
            <a:lvl9pPr marL="3731849"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481" indent="0">
              <a:buNone/>
              <a:defRPr sz="1200"/>
            </a:lvl2pPr>
            <a:lvl3pPr marL="932962" indent="0">
              <a:buNone/>
              <a:defRPr sz="1000"/>
            </a:lvl3pPr>
            <a:lvl4pPr marL="1399443" indent="0">
              <a:buNone/>
              <a:defRPr sz="900"/>
            </a:lvl4pPr>
            <a:lvl5pPr marL="1865925" indent="0">
              <a:buNone/>
              <a:defRPr sz="900"/>
            </a:lvl5pPr>
            <a:lvl6pPr marL="2332406" indent="0">
              <a:buNone/>
              <a:defRPr sz="900"/>
            </a:lvl6pPr>
            <a:lvl7pPr marL="2798887" indent="0">
              <a:buNone/>
              <a:defRPr sz="900"/>
            </a:lvl7pPr>
            <a:lvl8pPr marL="3265368" indent="0">
              <a:buNone/>
              <a:defRPr sz="900"/>
            </a:lvl8pPr>
            <a:lvl9pPr marL="3731849"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B4C9E260-37E3-45B8-B43B-C7A82F875C3A}" type="slidenum">
              <a:rPr lang="en-US" altLang="en-US"/>
              <a:pPr>
                <a:defRPr/>
              </a:pPr>
              <a:t>‹#›</a:t>
            </a:fld>
            <a:r>
              <a:rPr lang="en-US" altLang="en-US"/>
              <a:t> </a:t>
            </a:r>
          </a:p>
        </p:txBody>
      </p:sp>
    </p:spTree>
    <p:extLst>
      <p:ext uri="{BB962C8B-B14F-4D97-AF65-F5344CB8AC3E}">
        <p14:creationId xmlns:p14="http://schemas.microsoft.com/office/powerpoint/2010/main" val="3505630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B8ADC6F3-755F-48E8-8E68-EFBB9186632C}" type="slidenum">
              <a:rPr lang="en-US" altLang="en-US"/>
              <a:pPr>
                <a:defRPr/>
              </a:pPr>
              <a:t>‹#›</a:t>
            </a:fld>
            <a:r>
              <a:rPr lang="en-US" altLang="en-US"/>
              <a:t> </a:t>
            </a:r>
          </a:p>
        </p:txBody>
      </p:sp>
    </p:spTree>
    <p:extLst>
      <p:ext uri="{BB962C8B-B14F-4D97-AF65-F5344CB8AC3E}">
        <p14:creationId xmlns:p14="http://schemas.microsoft.com/office/powerpoint/2010/main" val="1518638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6448" y="268878"/>
            <a:ext cx="584775" cy="29689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489" y="268878"/>
            <a:ext cx="5705078" cy="2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nvPr>
        </p:nvSpPr>
        <p:spPr>
          <a:ln/>
        </p:spPr>
        <p:txBody>
          <a:bodyPr/>
          <a:lstStyle>
            <a:lvl1pPr>
              <a:defRPr/>
            </a:lvl1pPr>
          </a:lstStyle>
          <a:p>
            <a:pPr>
              <a:defRPr/>
            </a:pPr>
            <a:fld id="{15834D60-F833-416C-BDA6-4DB280BA087E}" type="slidenum">
              <a:rPr lang="en-US" altLang="en-US"/>
              <a:pPr>
                <a:defRPr/>
              </a:pPr>
              <a:t>‹#›</a:t>
            </a:fld>
            <a:r>
              <a:rPr lang="en-US" altLang="en-US"/>
              <a:t> </a:t>
            </a:r>
          </a:p>
        </p:txBody>
      </p:sp>
    </p:spTree>
    <p:extLst>
      <p:ext uri="{BB962C8B-B14F-4D97-AF65-F5344CB8AC3E}">
        <p14:creationId xmlns:p14="http://schemas.microsoft.com/office/powerpoint/2010/main" val="102076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1"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7"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ln/>
        </p:spPr>
        <p:txBody>
          <a:bodyPr/>
          <a:lstStyle>
            <a:lvl1pPr>
              <a:defRPr/>
            </a:lvl1pPr>
          </a:lstStyle>
          <a:p>
            <a:pPr>
              <a:defRPr/>
            </a:pPr>
            <a:fld id="{CC162B1C-EBA9-4625-8045-AD179E1B7B89}" type="slidenum">
              <a:rPr lang="en-US" altLang="en-US"/>
              <a:pPr>
                <a:defRPr/>
              </a:pPr>
              <a:t>‹#›</a:t>
            </a:fld>
            <a:r>
              <a:rPr lang="en-US" altLang="en-US"/>
              <a:t> </a:t>
            </a:r>
          </a:p>
        </p:txBody>
      </p:sp>
    </p:spTree>
    <p:extLst>
      <p:ext uri="{BB962C8B-B14F-4D97-AF65-F5344CB8AC3E}">
        <p14:creationId xmlns:p14="http://schemas.microsoft.com/office/powerpoint/2010/main" val="2386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795" y="697153"/>
            <a:ext cx="8230410" cy="2983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0"/>
          <p:cNvSpPr>
            <a:spLocks noGrp="1" noChangeArrowheads="1"/>
          </p:cNvSpPr>
          <p:nvPr>
            <p:ph type="sldNum" sz="quarter" idx="10"/>
          </p:nvPr>
        </p:nvSpPr>
        <p:spPr>
          <a:ln/>
        </p:spPr>
        <p:txBody>
          <a:bodyPr/>
          <a:lstStyle>
            <a:lvl1pPr>
              <a:defRPr/>
            </a:lvl1pPr>
          </a:lstStyle>
          <a:p>
            <a:pPr>
              <a:defRPr/>
            </a:pPr>
            <a:fld id="{E1DEC63C-2412-455B-BCE0-A5C9AFFAAD24}" type="slidenum">
              <a:rPr lang="en-US" altLang="en-US"/>
              <a:pPr>
                <a:defRPr/>
              </a:pPr>
              <a:t>‹#›</a:t>
            </a:fld>
            <a:r>
              <a:rPr lang="en-US" altLang="en-US"/>
              <a:t> </a:t>
            </a:r>
          </a:p>
        </p:txBody>
      </p:sp>
    </p:spTree>
    <p:extLst>
      <p:ext uri="{BB962C8B-B14F-4D97-AF65-F5344CB8AC3E}">
        <p14:creationId xmlns:p14="http://schemas.microsoft.com/office/powerpoint/2010/main" val="304149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0"/>
          <p:cNvSpPr>
            <a:spLocks noGrp="1" noChangeArrowheads="1"/>
          </p:cNvSpPr>
          <p:nvPr>
            <p:ph type="sldNum" sz="quarter" idx="10"/>
          </p:nvPr>
        </p:nvSpPr>
        <p:spPr>
          <a:ln/>
        </p:spPr>
        <p:txBody>
          <a:bodyPr/>
          <a:lstStyle>
            <a:lvl1pPr>
              <a:defRPr/>
            </a:lvl1pPr>
          </a:lstStyle>
          <a:p>
            <a:pPr>
              <a:defRPr/>
            </a:pPr>
            <a:fld id="{954DDF30-9373-4F66-A9DD-26A87BCD92DD}" type="slidenum">
              <a:rPr lang="en-US" altLang="en-US"/>
              <a:pPr>
                <a:defRPr/>
              </a:pPr>
              <a:t>‹#›</a:t>
            </a:fld>
            <a:r>
              <a:rPr lang="en-US" altLang="en-US"/>
              <a:t> </a:t>
            </a:r>
          </a:p>
        </p:txBody>
      </p:sp>
    </p:spTree>
    <p:extLst>
      <p:ext uri="{BB962C8B-B14F-4D97-AF65-F5344CB8AC3E}">
        <p14:creationId xmlns:p14="http://schemas.microsoft.com/office/powerpoint/2010/main" val="405139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nvPr>
        </p:nvSpPr>
        <p:spPr>
          <a:ln/>
        </p:spPr>
        <p:txBody>
          <a:bodyPr/>
          <a:lstStyle>
            <a:lvl1pPr>
              <a:defRPr/>
            </a:lvl1pPr>
          </a:lstStyle>
          <a:p>
            <a:pPr>
              <a:defRPr/>
            </a:pPr>
            <a:fld id="{EA546E1C-B0B3-407B-868A-9B776D23D981}" type="slidenum">
              <a:rPr lang="en-US" altLang="en-US"/>
              <a:pPr>
                <a:defRPr/>
              </a:pPr>
              <a:t>‹#›</a:t>
            </a:fld>
            <a:r>
              <a:rPr lang="en-US" altLang="en-US"/>
              <a:t> </a:t>
            </a:r>
          </a:p>
        </p:txBody>
      </p:sp>
    </p:spTree>
    <p:extLst>
      <p:ext uri="{BB962C8B-B14F-4D97-AF65-F5344CB8AC3E}">
        <p14:creationId xmlns:p14="http://schemas.microsoft.com/office/powerpoint/2010/main" val="63598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807046"/>
            <a:ext cx="3008044" cy="6280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2AD74A40-79DE-488A-BD2F-692C8E7B261A}" type="slidenum">
              <a:rPr lang="en-US" altLang="en-US"/>
              <a:pPr>
                <a:defRPr/>
              </a:pPr>
              <a:t>‹#›</a:t>
            </a:fld>
            <a:r>
              <a:rPr lang="en-US" altLang="en-US"/>
              <a:t> </a:t>
            </a:r>
          </a:p>
        </p:txBody>
      </p:sp>
    </p:spTree>
    <p:extLst>
      <p:ext uri="{BB962C8B-B14F-4D97-AF65-F5344CB8AC3E}">
        <p14:creationId xmlns:p14="http://schemas.microsoft.com/office/powerpoint/2010/main" val="241886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5053811"/>
            <a:ext cx="5486400" cy="31402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pPr lvl="0"/>
            <a:endParaRPr lang="en-US" noProof="0"/>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Rectangle 280"/>
          <p:cNvSpPr>
            <a:spLocks noGrp="1" noChangeArrowheads="1"/>
          </p:cNvSpPr>
          <p:nvPr>
            <p:ph type="sldNum" sz="quarter" idx="10"/>
          </p:nvPr>
        </p:nvSpPr>
        <p:spPr>
          <a:ln/>
        </p:spPr>
        <p:txBody>
          <a:bodyPr/>
          <a:lstStyle>
            <a:lvl1pPr>
              <a:defRPr/>
            </a:lvl1pPr>
          </a:lstStyle>
          <a:p>
            <a:pPr>
              <a:defRPr/>
            </a:pPr>
            <a:fld id="{38E20098-21BC-4F94-A131-64ECFAC358FE}" type="slidenum">
              <a:rPr lang="en-US" altLang="en-US"/>
              <a:pPr>
                <a:defRPr/>
              </a:pPr>
              <a:t>‹#›</a:t>
            </a:fld>
            <a:r>
              <a:rPr lang="en-US" altLang="en-US"/>
              <a:t> </a:t>
            </a:r>
          </a:p>
        </p:txBody>
      </p:sp>
    </p:spTree>
    <p:extLst>
      <p:ext uri="{BB962C8B-B14F-4D97-AF65-F5344CB8AC3E}">
        <p14:creationId xmlns:p14="http://schemas.microsoft.com/office/powerpoint/2010/main" val="179005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lideBottomBar"/>
          <p:cNvSpPr>
            <a:spLocks noChangeArrowheads="1"/>
          </p:cNvSpPr>
          <p:nvPr/>
        </p:nvSpPr>
        <p:spPr bwMode="auto">
          <a:xfrm>
            <a:off x="2081213" y="6351588"/>
            <a:ext cx="7062787" cy="508000"/>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36" tIns="46619" rIns="93236" bIns="46619"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smtClean="0">
              <a:solidFill>
                <a:srgbClr val="000000"/>
              </a:solidFill>
              <a:cs typeface="Arial" panose="020B0604020202020204" pitchFamily="34" charset="0"/>
            </a:endParaRPr>
          </a:p>
        </p:txBody>
      </p:sp>
      <p:sp>
        <p:nvSpPr>
          <p:cNvPr id="1027" name="McK 2. Slide Title"/>
          <p:cNvSpPr>
            <a:spLocks noGrp="1" noChangeArrowheads="1"/>
          </p:cNvSpPr>
          <p:nvPr>
            <p:ph type="title"/>
          </p:nvPr>
        </p:nvSpPr>
        <p:spPr bwMode="auto">
          <a:xfrm>
            <a:off x="122238" y="266700"/>
            <a:ext cx="78136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1028" name="McK 1. On-page tracker" hidden="1"/>
          <p:cNvSpPr>
            <a:spLocks noChangeArrowheads="1"/>
          </p:cNvSpPr>
          <p:nvPr/>
        </p:nvSpPr>
        <p:spPr bwMode="auto">
          <a:xfrm>
            <a:off x="122238" y="26988"/>
            <a:ext cx="8763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smtClean="0">
                <a:solidFill>
                  <a:srgbClr val="808080"/>
                </a:solidFill>
                <a:cs typeface="Arial" panose="020B0604020202020204" pitchFamily="34" charset="0"/>
              </a:rPr>
              <a:t>TRACKER</a:t>
            </a:r>
          </a:p>
        </p:txBody>
      </p:sp>
      <p:sp>
        <p:nvSpPr>
          <p:cNvPr id="1032" name="McK 3. Unit of measure" hidden="1"/>
          <p:cNvSpPr txBox="1">
            <a:spLocks noChangeArrowheads="1"/>
          </p:cNvSpPr>
          <p:nvPr/>
        </p:nvSpPr>
        <p:spPr bwMode="auto">
          <a:xfrm>
            <a:off x="122238" y="542925"/>
            <a:ext cx="37290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400">
                <a:solidFill>
                  <a:srgbClr val="808080"/>
                </a:solidFill>
                <a:ea typeface="+mn-ea"/>
                <a:cs typeface="Arial" charset="0"/>
              </a:rPr>
              <a:t>Unit of measure</a:t>
            </a:r>
          </a:p>
        </p:txBody>
      </p:sp>
      <p:grpSp>
        <p:nvGrpSpPr>
          <p:cNvPr id="1030" name="McK Slide Elements"/>
          <p:cNvGrpSpPr>
            <a:grpSpLocks/>
          </p:cNvGrpSpPr>
          <p:nvPr/>
        </p:nvGrpSpPr>
        <p:grpSpPr bwMode="auto">
          <a:xfrm>
            <a:off x="122238" y="6202363"/>
            <a:ext cx="8721725" cy="519112"/>
            <a:chOff x="75" y="3829"/>
            <a:chExt cx="5385" cy="321"/>
          </a:xfrm>
        </p:grpSpPr>
        <p:sp>
          <p:nvSpPr>
            <p:cNvPr id="1151" name="McK 4. Footnote" hidden="1"/>
            <p:cNvSpPr txBox="1">
              <a:spLocks noChangeArrowheads="1"/>
            </p:cNvSpPr>
            <p:nvPr userDrawn="1"/>
          </p:nvSpPr>
          <p:spPr bwMode="auto">
            <a:xfrm>
              <a:off x="75" y="3829"/>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a:solidFill>
                    <a:srgbClr val="000000"/>
                  </a:solidFill>
                  <a:ea typeface="+mn-ea"/>
                  <a:cs typeface="Arial" charset="0"/>
                </a:rPr>
                <a:t>1 Footnote</a:t>
              </a:r>
            </a:p>
          </p:txBody>
        </p:sp>
        <p:sp>
          <p:nvSpPr>
            <p:cNvPr id="1041" name="McK 5. Source" hidden="1"/>
            <p:cNvSpPr>
              <a:spLocks noChangeArrowheads="1"/>
            </p:cNvSpPr>
            <p:nvPr userDrawn="1"/>
          </p:nvSpPr>
          <p:spPr bwMode="auto">
            <a:xfrm>
              <a:off x="75" y="4053"/>
              <a:ext cx="4323"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17538" indent="-617538"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09638" eaLnBrk="0" hangingPunct="0">
                <a:tabLst>
                  <a:tab pos="620713"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tabLst>
                  <a:tab pos="620713"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smtClean="0">
                  <a:solidFill>
                    <a:srgbClr val="000000"/>
                  </a:solidFill>
                  <a:cs typeface="Arial" panose="020B0604020202020204" pitchFamily="34" charset="0"/>
                </a:rPr>
                <a:t>SOURCE: Source</a:t>
              </a:r>
            </a:p>
          </p:txBody>
        </p:sp>
      </p:grpSp>
      <p:grpSp>
        <p:nvGrpSpPr>
          <p:cNvPr id="1031" name="ACET" hidden="1"/>
          <p:cNvGrpSpPr>
            <a:grpSpLocks/>
          </p:cNvGrpSpPr>
          <p:nvPr/>
        </p:nvGrpSpPr>
        <p:grpSpPr bwMode="auto">
          <a:xfrm>
            <a:off x="1482725" y="1149350"/>
            <a:ext cx="4349750" cy="519113"/>
            <a:chOff x="915" y="710"/>
            <a:chExt cx="2686" cy="320"/>
          </a:xfrm>
        </p:grpSpPr>
        <p:cxnSp>
          <p:nvCxnSpPr>
            <p:cNvPr id="1038" name="AutoShape 249" hidden="1"/>
            <p:cNvCxnSpPr>
              <a:cxnSpLocks noChangeShapeType="1"/>
              <a:stCxn id="1039" idx="4"/>
              <a:endCxn id="1039"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9"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solidFill>
                    <a:srgbClr val="000000"/>
                  </a:solidFill>
                  <a:cs typeface="Arial" panose="020B0604020202020204" pitchFamily="34" charset="0"/>
                </a:rPr>
                <a:t>Title</a:t>
              </a:r>
            </a:p>
            <a:p>
              <a:pPr eaLnBrk="1" hangingPunct="1">
                <a:defRPr/>
              </a:pPr>
              <a:r>
                <a:rPr lang="en-US" altLang="en-US" sz="1600" smtClean="0">
                  <a:solidFill>
                    <a:srgbClr val="808080"/>
                  </a:solidFill>
                  <a:cs typeface="Arial" panose="020B0604020202020204" pitchFamily="34" charset="0"/>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eaLnBrk="1" hangingPunct="1">
              <a:defRPr sz="1000">
                <a:solidFill>
                  <a:srgbClr val="000000"/>
                </a:solidFill>
              </a:defRPr>
            </a:lvl1pPr>
          </a:lstStyle>
          <a:p>
            <a:pPr>
              <a:defRPr/>
            </a:pPr>
            <a:fld id="{EF470781-02B6-4985-8504-7AB5B64E1EA9}" type="slidenum">
              <a:rPr lang="en-US" altLang="en-US"/>
              <a:pPr>
                <a:defRPr/>
              </a:pPr>
              <a:t>‹#›</a:t>
            </a:fld>
            <a:r>
              <a:rPr lang="en-US" altLang="en-US"/>
              <a:t> </a:t>
            </a:r>
          </a:p>
        </p:txBody>
      </p:sp>
      <p:sp>
        <p:nvSpPr>
          <p:cNvPr id="1033" name="Rectangle 286"/>
          <p:cNvSpPr>
            <a:spLocks noGrp="1" noChangeArrowheads="1"/>
          </p:cNvSpPr>
          <p:nvPr>
            <p:ph type="body" idx="1"/>
          </p:nvPr>
        </p:nvSpPr>
        <p:spPr bwMode="auto">
          <a:xfrm>
            <a:off x="1482725" y="1990725"/>
            <a:ext cx="438943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doc id"/>
          <p:cNvSpPr>
            <a:spLocks noChangeArrowheads="1"/>
          </p:cNvSpPr>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0963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0963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0963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0963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0963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800" smtClean="0">
              <a:solidFill>
                <a:srgbClr val="000000"/>
              </a:solidFill>
              <a:cs typeface="Arial" panose="020B0604020202020204" pitchFamily="34" charset="0"/>
            </a:endParaRPr>
          </a:p>
        </p:txBody>
      </p:sp>
      <p:pic>
        <p:nvPicPr>
          <p:cNvPr id="103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5913" y="0"/>
            <a:ext cx="1212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813" y="635158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7"/>
          <p:cNvSpPr>
            <a:spLocks noChangeArrowheads="1"/>
          </p:cNvSpPr>
          <p:nvPr/>
        </p:nvSpPr>
        <p:spPr bwMode="auto">
          <a:xfrm>
            <a:off x="0" y="838200"/>
            <a:ext cx="9148763" cy="76200"/>
          </a:xfrm>
          <a:prstGeom prst="rect">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372" tIns="45686" rIns="91372" bIns="45686"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800"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Lst>
  <p:hf hdr="0" ftr="0" dt="0"/>
  <p:txStyles>
    <p:titleStyle>
      <a:lvl1pPr algn="l" defTabSz="909638" rtl="0" eaLnBrk="0" fontAlgn="base" hangingPunct="0">
        <a:spcBef>
          <a:spcPct val="0"/>
        </a:spcBef>
        <a:spcAft>
          <a:spcPct val="0"/>
        </a:spcAft>
        <a:defRPr sz="1900" b="1">
          <a:solidFill>
            <a:schemeClr val="tx2"/>
          </a:solidFill>
          <a:latin typeface="+mj-lt"/>
          <a:ea typeface="+mj-ea"/>
          <a:cs typeface="+mj-cs"/>
        </a:defRPr>
      </a:lvl1pPr>
      <a:lvl2pPr algn="l" defTabSz="909638" rtl="0" eaLnBrk="0" fontAlgn="base" hangingPunct="0">
        <a:spcBef>
          <a:spcPct val="0"/>
        </a:spcBef>
        <a:spcAft>
          <a:spcPct val="0"/>
        </a:spcAft>
        <a:defRPr sz="1900" b="1">
          <a:solidFill>
            <a:schemeClr val="tx2"/>
          </a:solidFill>
          <a:latin typeface="Arial" charset="0"/>
        </a:defRPr>
      </a:lvl2pPr>
      <a:lvl3pPr algn="l" defTabSz="909638" rtl="0" eaLnBrk="0" fontAlgn="base" hangingPunct="0">
        <a:spcBef>
          <a:spcPct val="0"/>
        </a:spcBef>
        <a:spcAft>
          <a:spcPct val="0"/>
        </a:spcAft>
        <a:defRPr sz="1900" b="1">
          <a:solidFill>
            <a:schemeClr val="tx2"/>
          </a:solidFill>
          <a:latin typeface="Arial" charset="0"/>
        </a:defRPr>
      </a:lvl3pPr>
      <a:lvl4pPr algn="l" defTabSz="909638" rtl="0" eaLnBrk="0" fontAlgn="base" hangingPunct="0">
        <a:spcBef>
          <a:spcPct val="0"/>
        </a:spcBef>
        <a:spcAft>
          <a:spcPct val="0"/>
        </a:spcAft>
        <a:defRPr sz="1900" b="1">
          <a:solidFill>
            <a:schemeClr val="tx2"/>
          </a:solidFill>
          <a:latin typeface="Arial" charset="0"/>
        </a:defRPr>
      </a:lvl4pPr>
      <a:lvl5pPr algn="l" defTabSz="909638" rtl="0" eaLnBrk="0" fontAlgn="base" hangingPunct="0">
        <a:spcBef>
          <a:spcPct val="0"/>
        </a:spcBef>
        <a:spcAft>
          <a:spcPct val="0"/>
        </a:spcAft>
        <a:defRPr sz="1900" b="1">
          <a:solidFill>
            <a:schemeClr val="tx2"/>
          </a:solidFill>
          <a:latin typeface="Arial" charset="0"/>
        </a:defRPr>
      </a:lvl5pPr>
      <a:lvl6pPr marL="466181" algn="l" defTabSz="912944" rtl="0" fontAlgn="base">
        <a:spcBef>
          <a:spcPct val="0"/>
        </a:spcBef>
        <a:spcAft>
          <a:spcPct val="0"/>
        </a:spcAft>
        <a:defRPr sz="1900" b="1">
          <a:solidFill>
            <a:schemeClr val="tx2"/>
          </a:solidFill>
          <a:latin typeface="Arial" charset="0"/>
        </a:defRPr>
      </a:lvl6pPr>
      <a:lvl7pPr marL="932369" algn="l" defTabSz="912944" rtl="0" fontAlgn="base">
        <a:spcBef>
          <a:spcPct val="0"/>
        </a:spcBef>
        <a:spcAft>
          <a:spcPct val="0"/>
        </a:spcAft>
        <a:defRPr sz="1900" b="1">
          <a:solidFill>
            <a:schemeClr val="tx2"/>
          </a:solidFill>
          <a:latin typeface="Arial" charset="0"/>
        </a:defRPr>
      </a:lvl7pPr>
      <a:lvl8pPr marL="1398555" algn="l" defTabSz="912944" rtl="0" fontAlgn="base">
        <a:spcBef>
          <a:spcPct val="0"/>
        </a:spcBef>
        <a:spcAft>
          <a:spcPct val="0"/>
        </a:spcAft>
        <a:defRPr sz="1900" b="1">
          <a:solidFill>
            <a:schemeClr val="tx2"/>
          </a:solidFill>
          <a:latin typeface="Arial" charset="0"/>
        </a:defRPr>
      </a:lvl8pPr>
      <a:lvl9pPr marL="1864738" algn="l" defTabSz="912944" rtl="0" fontAlgn="base">
        <a:spcBef>
          <a:spcPct val="0"/>
        </a:spcBef>
        <a:spcAft>
          <a:spcPct val="0"/>
        </a:spcAft>
        <a:defRPr sz="1900" b="1">
          <a:solidFill>
            <a:schemeClr val="tx2"/>
          </a:solidFill>
          <a:latin typeface="Arial" charset="0"/>
        </a:defRPr>
      </a:lvl9pPr>
    </p:titleStyle>
    <p:bodyStyle>
      <a:lvl1pPr marL="346075" indent="-346075" algn="l" defTabSz="909638"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909638"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1963" indent="-263525" algn="l" defTabSz="909638"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2300" indent="-153988" algn="l" defTabSz="909638"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57238" indent="-128588" algn="l" defTabSz="909638"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6972"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157"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7pPr>
      <a:lvl8pPr marL="2159341"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8pPr>
      <a:lvl9pPr marL="2625525" indent="-132733" algn="l" defTabSz="912944"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lideBottomBar"/>
          <p:cNvSpPr>
            <a:spLocks noChangeArrowheads="1"/>
          </p:cNvSpPr>
          <p:nvPr/>
        </p:nvSpPr>
        <p:spPr bwMode="auto">
          <a:xfrm>
            <a:off x="2081213" y="6351588"/>
            <a:ext cx="7062787" cy="508000"/>
          </a:xfrm>
          <a:prstGeom prst="rect">
            <a:avLst/>
          </a:prstGeom>
          <a:solidFill>
            <a:srgbClr val="C7DF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3266" tIns="46633" rIns="93266" bIns="46633"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smtClean="0">
              <a:solidFill>
                <a:srgbClr val="000000"/>
              </a:solidFill>
            </a:endParaRPr>
          </a:p>
        </p:txBody>
      </p:sp>
      <p:sp>
        <p:nvSpPr>
          <p:cNvPr id="2051" name="McK 2. Slide Title"/>
          <p:cNvSpPr>
            <a:spLocks noGrp="1" noChangeArrowheads="1"/>
          </p:cNvSpPr>
          <p:nvPr>
            <p:ph type="title"/>
          </p:nvPr>
        </p:nvSpPr>
        <p:spPr bwMode="auto">
          <a:xfrm>
            <a:off x="122238" y="266700"/>
            <a:ext cx="78136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2052" name="McK 1. On-page tracker" hidden="1"/>
          <p:cNvSpPr>
            <a:spLocks noChangeArrowheads="1"/>
          </p:cNvSpPr>
          <p:nvPr/>
        </p:nvSpPr>
        <p:spPr bwMode="auto">
          <a:xfrm>
            <a:off x="122238" y="26988"/>
            <a:ext cx="876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smtClean="0">
                <a:solidFill>
                  <a:srgbClr val="808080"/>
                </a:solidFill>
              </a:rPr>
              <a:t>TRACKER</a:t>
            </a:r>
          </a:p>
        </p:txBody>
      </p:sp>
      <p:sp>
        <p:nvSpPr>
          <p:cNvPr id="1032" name="McK 3. Unit of measure" hidden="1"/>
          <p:cNvSpPr txBox="1">
            <a:spLocks noChangeArrowheads="1"/>
          </p:cNvSpPr>
          <p:nvPr/>
        </p:nvSpPr>
        <p:spPr bwMode="auto">
          <a:xfrm>
            <a:off x="122238" y="542925"/>
            <a:ext cx="3729037" cy="219075"/>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400">
                <a:solidFill>
                  <a:srgbClr val="808080"/>
                </a:solidFill>
                <a:ea typeface="+mn-ea"/>
              </a:rPr>
              <a:t>Unit of measure</a:t>
            </a:r>
          </a:p>
        </p:txBody>
      </p:sp>
      <p:grpSp>
        <p:nvGrpSpPr>
          <p:cNvPr id="2054" name="McK Slide Elements"/>
          <p:cNvGrpSpPr>
            <a:grpSpLocks/>
          </p:cNvGrpSpPr>
          <p:nvPr/>
        </p:nvGrpSpPr>
        <p:grpSpPr bwMode="auto">
          <a:xfrm>
            <a:off x="122238" y="6202363"/>
            <a:ext cx="8721725" cy="519112"/>
            <a:chOff x="75" y="3829"/>
            <a:chExt cx="5385" cy="321"/>
          </a:xfrm>
        </p:grpSpPr>
        <p:sp>
          <p:nvSpPr>
            <p:cNvPr id="1151" name="McK 4. Footnote" hidden="1"/>
            <p:cNvSpPr txBox="1">
              <a:spLocks noChangeArrowheads="1"/>
            </p:cNvSpPr>
            <p:nvPr userDrawn="1"/>
          </p:nvSpPr>
          <p:spPr bwMode="auto">
            <a:xfrm>
              <a:off x="75" y="3829"/>
              <a:ext cx="5385" cy="9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a:solidFill>
                    <a:srgbClr val="000000"/>
                  </a:solidFill>
                  <a:ea typeface="+mn-ea"/>
                </a:rPr>
                <a:t>1 Footnote</a:t>
              </a:r>
            </a:p>
          </p:txBody>
        </p:sp>
        <p:sp>
          <p:nvSpPr>
            <p:cNvPr id="2065" name="McK 5. Source" hidden="1"/>
            <p:cNvSpPr>
              <a:spLocks noChangeArrowheads="1"/>
            </p:cNvSpPr>
            <p:nvPr userDrawn="1"/>
          </p:nvSpPr>
          <p:spPr bwMode="auto">
            <a:xfrm>
              <a:off x="75" y="4053"/>
              <a:ext cx="432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619125" indent="-619125"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11225" eaLnBrk="0" hangingPunct="0">
                <a:tabLst>
                  <a:tab pos="622300"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tabLst>
                  <a:tab pos="622300"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smtClean="0">
                  <a:solidFill>
                    <a:srgbClr val="000000"/>
                  </a:solidFill>
                </a:rPr>
                <a:t>SOURCE: Source</a:t>
              </a:r>
            </a:p>
          </p:txBody>
        </p:sp>
      </p:grpSp>
      <p:grpSp>
        <p:nvGrpSpPr>
          <p:cNvPr id="2055" name="ACET" hidden="1"/>
          <p:cNvGrpSpPr>
            <a:grpSpLocks/>
          </p:cNvGrpSpPr>
          <p:nvPr/>
        </p:nvGrpSpPr>
        <p:grpSpPr bwMode="auto">
          <a:xfrm>
            <a:off x="1482725" y="1149350"/>
            <a:ext cx="4349750" cy="519113"/>
            <a:chOff x="915" y="710"/>
            <a:chExt cx="2686" cy="320"/>
          </a:xfrm>
        </p:grpSpPr>
        <p:cxnSp>
          <p:nvCxnSpPr>
            <p:cNvPr id="2062" name="AutoShape 249" hidden="1"/>
            <p:cNvCxnSpPr>
              <a:cxnSpLocks noChangeShapeType="1"/>
              <a:stCxn id="2063" idx="4"/>
              <a:endCxn id="2063" idx="6"/>
            </p:cNvCxnSpPr>
            <p:nvPr/>
          </p:nvCxnSpPr>
          <p:spPr bwMode="auto">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63"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solidFill>
                    <a:srgbClr val="000000"/>
                  </a:solidFill>
                </a:rPr>
                <a:t>Title</a:t>
              </a:r>
            </a:p>
            <a:p>
              <a:pPr eaLnBrk="1" hangingPunct="1">
                <a:defRPr/>
              </a:pPr>
              <a:r>
                <a:rPr lang="en-US" altLang="en-US" sz="1600" smtClean="0">
                  <a:solidFill>
                    <a:srgbClr val="808080"/>
                  </a:solidFill>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a:noFill/>
          </a:ln>
          <a:effectLst/>
          <a:extLst/>
        </p:spPr>
        <p:txBody>
          <a:bodyPr vert="horz" wrap="none" lIns="0" tIns="0" rIns="0" bIns="0" numCol="1" anchor="t" anchorCtr="0" compatLnSpc="1">
            <a:prstTxWarp prst="textNoShape">
              <a:avLst/>
            </a:prstTxWarp>
          </a:bodyPr>
          <a:lstStyle>
            <a:lvl1pPr eaLnBrk="1" hangingPunct="1">
              <a:defRPr sz="1000">
                <a:solidFill>
                  <a:srgbClr val="000000"/>
                </a:solidFill>
              </a:defRPr>
            </a:lvl1pPr>
          </a:lstStyle>
          <a:p>
            <a:pPr>
              <a:defRPr/>
            </a:pPr>
            <a:fld id="{BEFD19F2-AFBC-46D8-93EF-26C9F6EEC47C}" type="slidenum">
              <a:rPr lang="en-US" altLang="en-US"/>
              <a:pPr>
                <a:defRPr/>
              </a:pPr>
              <a:t>‹#›</a:t>
            </a:fld>
            <a:r>
              <a:rPr lang="en-US" altLang="en-US"/>
              <a:t> </a:t>
            </a:r>
          </a:p>
        </p:txBody>
      </p:sp>
      <p:sp>
        <p:nvSpPr>
          <p:cNvPr id="2057" name="Rectangle 286"/>
          <p:cNvSpPr>
            <a:spLocks noGrp="1" noChangeArrowheads="1"/>
          </p:cNvSpPr>
          <p:nvPr>
            <p:ph type="body" idx="1"/>
          </p:nvPr>
        </p:nvSpPr>
        <p:spPr bwMode="auto">
          <a:xfrm>
            <a:off x="1482725" y="1990725"/>
            <a:ext cx="4389438"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8" name="doc id"/>
          <p:cNvSpPr>
            <a:spLocks noChangeArrowheads="1"/>
          </p:cNvSpPr>
          <p:nvPr/>
        </p:nvSpPr>
        <p:spPr bwMode="auto">
          <a:xfrm>
            <a:off x="8247063" y="36513"/>
            <a:ext cx="669925"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1225"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12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1225"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1225"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1225"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800" smtClean="0">
              <a:solidFill>
                <a:srgbClr val="000000"/>
              </a:solidFill>
            </a:endParaRPr>
          </a:p>
        </p:txBody>
      </p:sp>
      <p:pic>
        <p:nvPicPr>
          <p:cNvPr id="2059"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35913" y="0"/>
            <a:ext cx="1212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13" y="635158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7"/>
          <p:cNvSpPr>
            <a:spLocks noChangeArrowheads="1"/>
          </p:cNvSpPr>
          <p:nvPr/>
        </p:nvSpPr>
        <p:spPr bwMode="auto">
          <a:xfrm>
            <a:off x="0" y="838200"/>
            <a:ext cx="9148763" cy="76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01"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mj-cs"/>
        </a:defRPr>
      </a:lvl1pPr>
      <a:lvl2pPr algn="l" defTabSz="911225" rtl="0" eaLnBrk="0" fontAlgn="base" hangingPunct="0">
        <a:spcBef>
          <a:spcPct val="0"/>
        </a:spcBef>
        <a:spcAft>
          <a:spcPct val="0"/>
        </a:spcAft>
        <a:defRPr sz="1900" b="1">
          <a:solidFill>
            <a:schemeClr val="tx2"/>
          </a:solidFill>
          <a:latin typeface="Arial" charset="0"/>
        </a:defRPr>
      </a:lvl2pPr>
      <a:lvl3pPr algn="l" defTabSz="911225" rtl="0" eaLnBrk="0" fontAlgn="base" hangingPunct="0">
        <a:spcBef>
          <a:spcPct val="0"/>
        </a:spcBef>
        <a:spcAft>
          <a:spcPct val="0"/>
        </a:spcAft>
        <a:defRPr sz="1900" b="1">
          <a:solidFill>
            <a:schemeClr val="tx2"/>
          </a:solidFill>
          <a:latin typeface="Arial" charset="0"/>
        </a:defRPr>
      </a:lvl3pPr>
      <a:lvl4pPr algn="l" defTabSz="911225" rtl="0" eaLnBrk="0" fontAlgn="base" hangingPunct="0">
        <a:spcBef>
          <a:spcPct val="0"/>
        </a:spcBef>
        <a:spcAft>
          <a:spcPct val="0"/>
        </a:spcAft>
        <a:defRPr sz="1900" b="1">
          <a:solidFill>
            <a:schemeClr val="tx2"/>
          </a:solidFill>
          <a:latin typeface="Arial" charset="0"/>
        </a:defRPr>
      </a:lvl4pPr>
      <a:lvl5pPr algn="l" defTabSz="911225" rtl="0" eaLnBrk="0" fontAlgn="base" hangingPunct="0">
        <a:spcBef>
          <a:spcPct val="0"/>
        </a:spcBef>
        <a:spcAft>
          <a:spcPct val="0"/>
        </a:spcAft>
        <a:defRPr sz="1900" b="1">
          <a:solidFill>
            <a:schemeClr val="tx2"/>
          </a:solidFill>
          <a:latin typeface="Arial" charset="0"/>
        </a:defRPr>
      </a:lvl5pPr>
      <a:lvl6pPr marL="466331" algn="l" defTabSz="913235" rtl="0" fontAlgn="base">
        <a:spcBef>
          <a:spcPct val="0"/>
        </a:spcBef>
        <a:spcAft>
          <a:spcPct val="0"/>
        </a:spcAft>
        <a:defRPr sz="1900" b="1">
          <a:solidFill>
            <a:schemeClr val="tx2"/>
          </a:solidFill>
          <a:latin typeface="Arial" charset="0"/>
        </a:defRPr>
      </a:lvl6pPr>
      <a:lvl7pPr marL="932665" algn="l" defTabSz="913235" rtl="0" fontAlgn="base">
        <a:spcBef>
          <a:spcPct val="0"/>
        </a:spcBef>
        <a:spcAft>
          <a:spcPct val="0"/>
        </a:spcAft>
        <a:defRPr sz="1900" b="1">
          <a:solidFill>
            <a:schemeClr val="tx2"/>
          </a:solidFill>
          <a:latin typeface="Arial" charset="0"/>
        </a:defRPr>
      </a:lvl7pPr>
      <a:lvl8pPr marL="1398999" algn="l" defTabSz="913235" rtl="0" fontAlgn="base">
        <a:spcBef>
          <a:spcPct val="0"/>
        </a:spcBef>
        <a:spcAft>
          <a:spcPct val="0"/>
        </a:spcAft>
        <a:defRPr sz="1900" b="1">
          <a:solidFill>
            <a:schemeClr val="tx2"/>
          </a:solidFill>
          <a:latin typeface="Arial" charset="0"/>
        </a:defRPr>
      </a:lvl8pPr>
      <a:lvl9pPr marL="1865332" algn="l" defTabSz="913235" rtl="0" fontAlgn="base">
        <a:spcBef>
          <a:spcPct val="0"/>
        </a:spcBef>
        <a:spcAft>
          <a:spcPct val="0"/>
        </a:spcAft>
        <a:defRPr sz="1900" b="1">
          <a:solidFill>
            <a:schemeClr val="tx2"/>
          </a:solidFill>
          <a:latin typeface="Arial" charset="0"/>
        </a:defRPr>
      </a:lvl9pPr>
    </p:titleStyle>
    <p:bodyStyle>
      <a:lvl1pPr marL="341313" indent="-341313" algn="l" defTabSz="911225" rtl="0" eaLnBrk="0" fontAlgn="base" hangingPunct="0">
        <a:spcBef>
          <a:spcPct val="0"/>
        </a:spcBef>
        <a:spcAft>
          <a:spcPct val="0"/>
        </a:spcAft>
        <a:buClr>
          <a:schemeClr val="tx2"/>
        </a:buClr>
        <a:defRPr sz="1600">
          <a:solidFill>
            <a:schemeClr val="tx1"/>
          </a:solidFill>
          <a:latin typeface="+mn-lt"/>
          <a:ea typeface="+mn-ea"/>
          <a:cs typeface="+mn-cs"/>
        </a:defRPr>
      </a:lvl1pPr>
      <a:lvl2pPr marL="195263" indent="-193675" algn="l" defTabSz="911225"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3550" indent="-265113" algn="l" defTabSz="911225"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3888" indent="-155575" algn="l" defTabSz="911225"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58825" indent="-130175" algn="l" defTabSz="911225"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7362"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6pPr>
      <a:lvl7pPr marL="1693696"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7pPr>
      <a:lvl8pPr marL="2160028"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8pPr>
      <a:lvl9pPr marL="2626360" indent="-132776" algn="l" defTabSz="913235"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lideBottomBar"/>
          <p:cNvSpPr>
            <a:spLocks noChangeArrowheads="1"/>
          </p:cNvSpPr>
          <p:nvPr/>
        </p:nvSpPr>
        <p:spPr bwMode="auto">
          <a:xfrm>
            <a:off x="2081213" y="6351588"/>
            <a:ext cx="7062787" cy="508000"/>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1600" smtClean="0">
              <a:solidFill>
                <a:srgbClr val="000000"/>
              </a:solidFill>
            </a:endParaRPr>
          </a:p>
        </p:txBody>
      </p:sp>
      <p:sp>
        <p:nvSpPr>
          <p:cNvPr id="3075" name="McK 2. Slide Title"/>
          <p:cNvSpPr>
            <a:spLocks noGrp="1" noChangeArrowheads="1"/>
          </p:cNvSpPr>
          <p:nvPr>
            <p:ph type="title"/>
          </p:nvPr>
        </p:nvSpPr>
        <p:spPr bwMode="auto">
          <a:xfrm>
            <a:off x="122238" y="268288"/>
            <a:ext cx="78136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3076" name="McK 1. On-page tracker" hidden="1"/>
          <p:cNvSpPr>
            <a:spLocks noChangeArrowheads="1"/>
          </p:cNvSpPr>
          <p:nvPr/>
        </p:nvSpPr>
        <p:spPr bwMode="auto">
          <a:xfrm>
            <a:off x="122238" y="26988"/>
            <a:ext cx="8667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400" smtClean="0">
                <a:solidFill>
                  <a:srgbClr val="808080"/>
                </a:solidFill>
              </a:rPr>
              <a:t>TRACKER</a:t>
            </a:r>
          </a:p>
        </p:txBody>
      </p:sp>
      <p:sp>
        <p:nvSpPr>
          <p:cNvPr id="1032" name="McK 3. Unit of measure" hidden="1"/>
          <p:cNvSpPr txBox="1">
            <a:spLocks noChangeArrowheads="1"/>
          </p:cNvSpPr>
          <p:nvPr/>
        </p:nvSpPr>
        <p:spPr bwMode="auto">
          <a:xfrm>
            <a:off x="122238" y="542925"/>
            <a:ext cx="3729037"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400">
                <a:solidFill>
                  <a:srgbClr val="808080"/>
                </a:solidFill>
                <a:ea typeface="+mn-ea"/>
              </a:rPr>
              <a:t>Unit of measure</a:t>
            </a:r>
          </a:p>
        </p:txBody>
      </p:sp>
      <p:grpSp>
        <p:nvGrpSpPr>
          <p:cNvPr id="3078" name="McK Slide Elements"/>
          <p:cNvGrpSpPr>
            <a:grpSpLocks/>
          </p:cNvGrpSpPr>
          <p:nvPr userDrawn="1"/>
        </p:nvGrpSpPr>
        <p:grpSpPr bwMode="auto">
          <a:xfrm>
            <a:off x="122238" y="6203950"/>
            <a:ext cx="8721725" cy="517525"/>
            <a:chOff x="75" y="3830"/>
            <a:chExt cx="5385" cy="320"/>
          </a:xfrm>
        </p:grpSpPr>
        <p:sp>
          <p:nvSpPr>
            <p:cNvPr id="1151" name="McK 4. Footnote" hidden="1"/>
            <p:cNvSpPr txBox="1">
              <a:spLocks noChangeArrowheads="1"/>
            </p:cNvSpPr>
            <p:nvPr userDrawn="1"/>
          </p:nvSpPr>
          <p:spPr bwMode="auto">
            <a:xfrm>
              <a:off x="75" y="3830"/>
              <a:ext cx="5385"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1" hangingPunct="1">
                <a:defRPr/>
              </a:pPr>
              <a:r>
                <a:rPr lang="en-US" sz="1000">
                  <a:solidFill>
                    <a:srgbClr val="000000"/>
                  </a:solidFill>
                  <a:ea typeface="+mn-ea"/>
                </a:rPr>
                <a:t>1 Footnote</a:t>
              </a:r>
            </a:p>
          </p:txBody>
        </p:sp>
        <p:sp>
          <p:nvSpPr>
            <p:cNvPr id="3089" name="McK 5. Source" hidden="1"/>
            <p:cNvSpPr>
              <a:spLocks noChangeArrowheads="1"/>
            </p:cNvSpPr>
            <p:nvPr userDrawn="1"/>
          </p:nvSpPr>
          <p:spPr bwMode="auto">
            <a:xfrm>
              <a:off x="75" y="4054"/>
              <a:ext cx="4323"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20713" indent="-620713"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tabLst>
                  <a:tab pos="623888"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tabLst>
                  <a:tab pos="623888"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000" smtClean="0">
                  <a:solidFill>
                    <a:srgbClr val="000000"/>
                  </a:solidFill>
                </a:rPr>
                <a:t>SOURCE: Source</a:t>
              </a:r>
            </a:p>
          </p:txBody>
        </p:sp>
      </p:grpSp>
      <p:grpSp>
        <p:nvGrpSpPr>
          <p:cNvPr id="3079" name="ACET" hidden="1"/>
          <p:cNvGrpSpPr>
            <a:grpSpLocks/>
          </p:cNvGrpSpPr>
          <p:nvPr/>
        </p:nvGrpSpPr>
        <p:grpSpPr bwMode="auto">
          <a:xfrm>
            <a:off x="1482725" y="1149350"/>
            <a:ext cx="4349750" cy="519113"/>
            <a:chOff x="915" y="710"/>
            <a:chExt cx="2686" cy="320"/>
          </a:xfrm>
        </p:grpSpPr>
        <p:cxnSp>
          <p:nvCxnSpPr>
            <p:cNvPr id="3086" name="AutoShape 249" hidden="1"/>
            <p:cNvCxnSpPr>
              <a:cxnSpLocks noChangeShapeType="1"/>
              <a:stCxn id="3087" idx="4"/>
              <a:endCxn id="3087"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87"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600" b="1" smtClean="0">
                  <a:solidFill>
                    <a:srgbClr val="000000"/>
                  </a:solidFill>
                </a:rPr>
                <a:t>Title</a:t>
              </a:r>
            </a:p>
            <a:p>
              <a:pPr eaLnBrk="1" hangingPunct="1">
                <a:defRPr/>
              </a:pPr>
              <a:r>
                <a:rPr lang="en-US" altLang="en-US" sz="1600" smtClean="0">
                  <a:solidFill>
                    <a:srgbClr val="808080"/>
                  </a:solidFill>
                </a:rPr>
                <a:t>Unit of measure</a:t>
              </a:r>
            </a:p>
          </p:txBody>
        </p:sp>
      </p:grpSp>
      <p:sp>
        <p:nvSpPr>
          <p:cNvPr id="1304" name="Rectangle 280"/>
          <p:cNvSpPr>
            <a:spLocks noGrp="1" noChangeArrowheads="1"/>
          </p:cNvSpPr>
          <p:nvPr>
            <p:ph type="sldNum" sz="quarter" idx="4"/>
          </p:nvPr>
        </p:nvSpPr>
        <p:spPr bwMode="auto">
          <a:xfrm>
            <a:off x="8720138" y="6565900"/>
            <a:ext cx="198437"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eaLnBrk="1" hangingPunct="1">
              <a:defRPr sz="1000">
                <a:solidFill>
                  <a:srgbClr val="000000"/>
                </a:solidFill>
              </a:defRPr>
            </a:lvl1pPr>
          </a:lstStyle>
          <a:p>
            <a:pPr>
              <a:defRPr/>
            </a:pPr>
            <a:fld id="{2C9DE9F7-C242-492F-AA3E-AF5EB34A0057}" type="slidenum">
              <a:rPr lang="en-US" altLang="en-US"/>
              <a:pPr>
                <a:defRPr/>
              </a:pPr>
              <a:t>‹#›</a:t>
            </a:fld>
            <a:r>
              <a:rPr lang="en-US" altLang="en-US"/>
              <a:t> </a:t>
            </a:r>
          </a:p>
        </p:txBody>
      </p:sp>
      <p:sp>
        <p:nvSpPr>
          <p:cNvPr id="3081" name="Rectangle 286"/>
          <p:cNvSpPr>
            <a:spLocks noGrp="1" noChangeArrowheads="1"/>
          </p:cNvSpPr>
          <p:nvPr>
            <p:ph type="body" idx="1"/>
          </p:nvPr>
        </p:nvSpPr>
        <p:spPr bwMode="auto">
          <a:xfrm>
            <a:off x="1482725" y="1990725"/>
            <a:ext cx="438943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2" name="doc id"/>
          <p:cNvSpPr>
            <a:spLocks noChangeArrowheads="1"/>
          </p:cNvSpPr>
          <p:nvPr/>
        </p:nvSpPr>
        <p:spPr bwMode="auto">
          <a:xfrm>
            <a:off x="8247063" y="36513"/>
            <a:ext cx="669925" cy="12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800" smtClean="0">
              <a:solidFill>
                <a:srgbClr val="000000"/>
              </a:solidFill>
            </a:endParaRPr>
          </a:p>
        </p:txBody>
      </p:sp>
      <p:pic>
        <p:nvPicPr>
          <p:cNvPr id="3083"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5913" y="0"/>
            <a:ext cx="1212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3"/>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813" y="6351588"/>
            <a:ext cx="1974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Rectangle 7"/>
          <p:cNvSpPr>
            <a:spLocks noChangeArrowheads="1"/>
          </p:cNvSpPr>
          <p:nvPr userDrawn="1"/>
        </p:nvSpPr>
        <p:spPr bwMode="auto">
          <a:xfrm>
            <a:off x="0" y="838200"/>
            <a:ext cx="9148763" cy="76200"/>
          </a:xfrm>
          <a:prstGeom prst="rect">
            <a:avLst/>
          </a:prstGeom>
          <a:solidFill>
            <a:schemeClr val="accent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91430" tIns="45716" rIns="91430" bIns="45716"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802"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hf hdr="0" ftr="0" dt="0"/>
  <p:txStyles>
    <p:titleStyle>
      <a:lvl1pPr algn="l" defTabSz="912813" rtl="0" eaLnBrk="0" fontAlgn="base" hangingPunct="0">
        <a:spcBef>
          <a:spcPct val="0"/>
        </a:spcBef>
        <a:spcAft>
          <a:spcPct val="0"/>
        </a:spcAft>
        <a:defRPr sz="1900" b="1">
          <a:solidFill>
            <a:schemeClr val="tx2"/>
          </a:solidFill>
          <a:latin typeface="+mj-lt"/>
          <a:ea typeface="+mj-ea"/>
          <a:cs typeface="+mj-cs"/>
        </a:defRPr>
      </a:lvl1pPr>
      <a:lvl2pPr algn="l" defTabSz="912813" rtl="0" eaLnBrk="0" fontAlgn="base" hangingPunct="0">
        <a:spcBef>
          <a:spcPct val="0"/>
        </a:spcBef>
        <a:spcAft>
          <a:spcPct val="0"/>
        </a:spcAft>
        <a:defRPr sz="1900" b="1">
          <a:solidFill>
            <a:schemeClr val="tx2"/>
          </a:solidFill>
          <a:latin typeface="Arial" charset="0"/>
        </a:defRPr>
      </a:lvl2pPr>
      <a:lvl3pPr algn="l" defTabSz="912813" rtl="0" eaLnBrk="0" fontAlgn="base" hangingPunct="0">
        <a:spcBef>
          <a:spcPct val="0"/>
        </a:spcBef>
        <a:spcAft>
          <a:spcPct val="0"/>
        </a:spcAft>
        <a:defRPr sz="1900" b="1">
          <a:solidFill>
            <a:schemeClr val="tx2"/>
          </a:solidFill>
          <a:latin typeface="Arial" charset="0"/>
        </a:defRPr>
      </a:lvl3pPr>
      <a:lvl4pPr algn="l" defTabSz="912813" rtl="0" eaLnBrk="0" fontAlgn="base" hangingPunct="0">
        <a:spcBef>
          <a:spcPct val="0"/>
        </a:spcBef>
        <a:spcAft>
          <a:spcPct val="0"/>
        </a:spcAft>
        <a:defRPr sz="1900" b="1">
          <a:solidFill>
            <a:schemeClr val="tx2"/>
          </a:solidFill>
          <a:latin typeface="Arial" charset="0"/>
        </a:defRPr>
      </a:lvl4pPr>
      <a:lvl5pPr algn="l" defTabSz="912813" rtl="0" eaLnBrk="0" fontAlgn="base" hangingPunct="0">
        <a:spcBef>
          <a:spcPct val="0"/>
        </a:spcBef>
        <a:spcAft>
          <a:spcPct val="0"/>
        </a:spcAft>
        <a:defRPr sz="1900" b="1">
          <a:solidFill>
            <a:schemeClr val="tx2"/>
          </a:solidFill>
          <a:latin typeface="Arial" charset="0"/>
        </a:defRPr>
      </a:lvl5pPr>
      <a:lvl6pPr marL="466481" algn="l" defTabSz="913526" rtl="0" fontAlgn="base">
        <a:spcBef>
          <a:spcPct val="0"/>
        </a:spcBef>
        <a:spcAft>
          <a:spcPct val="0"/>
        </a:spcAft>
        <a:defRPr sz="1900" b="1">
          <a:solidFill>
            <a:schemeClr val="tx2"/>
          </a:solidFill>
          <a:latin typeface="Arial" charset="0"/>
        </a:defRPr>
      </a:lvl6pPr>
      <a:lvl7pPr marL="932962" algn="l" defTabSz="913526" rtl="0" fontAlgn="base">
        <a:spcBef>
          <a:spcPct val="0"/>
        </a:spcBef>
        <a:spcAft>
          <a:spcPct val="0"/>
        </a:spcAft>
        <a:defRPr sz="1900" b="1">
          <a:solidFill>
            <a:schemeClr val="tx2"/>
          </a:solidFill>
          <a:latin typeface="Arial" charset="0"/>
        </a:defRPr>
      </a:lvl7pPr>
      <a:lvl8pPr marL="1399443" algn="l" defTabSz="913526" rtl="0" fontAlgn="base">
        <a:spcBef>
          <a:spcPct val="0"/>
        </a:spcBef>
        <a:spcAft>
          <a:spcPct val="0"/>
        </a:spcAft>
        <a:defRPr sz="1900" b="1">
          <a:solidFill>
            <a:schemeClr val="tx2"/>
          </a:solidFill>
          <a:latin typeface="Arial" charset="0"/>
        </a:defRPr>
      </a:lvl8pPr>
      <a:lvl9pPr marL="1865925" algn="l" defTabSz="913526" rtl="0" fontAlgn="base">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mn-lt"/>
          <a:ea typeface="+mn-ea"/>
          <a:cs typeface="+mn-cs"/>
        </a:defRPr>
      </a:lvl1pPr>
      <a:lvl2pPr marL="196850" indent="-195263" algn="l" defTabSz="912813"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defRPr>
      </a:lvl2pPr>
      <a:lvl3pPr marL="465138" indent="-266700"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3pPr>
      <a:lvl4pPr marL="625475" indent="-157163" algn="l" defTabSz="912813"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defRPr>
      </a:lvl4pPr>
      <a:lvl5pPr marL="760413" indent="-131763" algn="l" defTabSz="912813"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defRPr>
      </a:lvl5pPr>
      <a:lvl6pPr marL="1227752"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6pPr>
      <a:lvl7pPr marL="1694234"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7pPr>
      <a:lvl8pPr marL="2160715"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8pPr>
      <a:lvl9pPr marL="2627196" indent="-132818" algn="l" defTabSz="913526" rtl="0" fontAlgn="base">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p>
            <a:fld id="{1E37A6EA-D561-4197-B74F-775FA44581EE}" type="slidenum">
              <a:rPr lang="en-US" altLang="en-US" smtClean="0"/>
              <a:pPr/>
              <a:t>1</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8196" name="Title 7"/>
          <p:cNvSpPr>
            <a:spLocks noGrp="1"/>
          </p:cNvSpPr>
          <p:nvPr>
            <p:ph type="title"/>
          </p:nvPr>
        </p:nvSpPr>
        <p:spPr/>
        <p:txBody>
          <a:bodyPr/>
          <a:lstStyle/>
          <a:p>
            <a:r>
              <a:rPr lang="en-US" altLang="en-US" smtClean="0">
                <a:solidFill>
                  <a:srgbClr val="FF6600"/>
                </a:solidFill>
              </a:rPr>
              <a:t>Welcome to Boston Medical Center</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819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p:cNvPicPr>
            <a:picLocks noChangeAspect="1"/>
          </p:cNvPicPr>
          <p:nvPr/>
        </p:nvPicPr>
        <p:blipFill>
          <a:blip r:embed="rId4">
            <a:extLst>
              <a:ext uri="{28A0092B-C50C-407E-A947-70E740481C1C}">
                <a14:useLocalDpi xmlns:a14="http://schemas.microsoft.com/office/drawing/2010/main" val="0"/>
              </a:ext>
            </a:extLst>
          </a:blip>
          <a:srcRect t="22809"/>
          <a:stretch>
            <a:fillRect/>
          </a:stretch>
        </p:blipFill>
        <p:spPr bwMode="auto">
          <a:xfrm>
            <a:off x="0" y="893763"/>
            <a:ext cx="915035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p:spPr>
        <p:txBody>
          <a:bodyPr/>
          <a:lstStyle/>
          <a:p>
            <a:fld id="{5C8A3253-7E4B-460C-9277-8AC52711E30E}" type="slidenum">
              <a:rPr lang="en-US" altLang="en-US" smtClean="0"/>
              <a:pPr/>
              <a:t>10</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6628" name="Title 7"/>
          <p:cNvSpPr>
            <a:spLocks noGrp="1"/>
          </p:cNvSpPr>
          <p:nvPr>
            <p:ph type="title"/>
          </p:nvPr>
        </p:nvSpPr>
        <p:spPr/>
        <p:txBody>
          <a:bodyPr/>
          <a:lstStyle/>
          <a:p>
            <a:r>
              <a:rPr lang="en-US" altLang="en-US" smtClean="0">
                <a:solidFill>
                  <a:srgbClr val="FF6600"/>
                </a:solidFill>
              </a:rPr>
              <a:t>Commitment to Diversity: Our House Staff</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663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hart 13"/>
          <p:cNvGraphicFramePr>
            <a:graphicFrameLocks/>
          </p:cNvGraphicFramePr>
          <p:nvPr/>
        </p:nvGraphicFramePr>
        <p:xfrm>
          <a:off x="226378" y="1560513"/>
          <a:ext cx="8458200" cy="3875087"/>
        </p:xfrm>
        <a:graphic>
          <a:graphicData uri="http://schemas.openxmlformats.org/drawingml/2006/chart">
            <c:chart xmlns:c="http://schemas.openxmlformats.org/drawingml/2006/chart" xmlns:r="http://schemas.openxmlformats.org/officeDocument/2006/relationships" r:id="rId4"/>
          </a:graphicData>
        </a:graphic>
      </p:graphicFrame>
      <p:sp>
        <p:nvSpPr>
          <p:cNvPr id="26632" name="Rectangle 1"/>
          <p:cNvSpPr>
            <a:spLocks noChangeArrowheads="1"/>
          </p:cNvSpPr>
          <p:nvPr/>
        </p:nvSpPr>
        <p:spPr bwMode="auto">
          <a:xfrm>
            <a:off x="752475" y="2209800"/>
            <a:ext cx="655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a:solidFill>
                  <a:schemeClr val="bg2"/>
                </a:solidFill>
                <a:latin typeface="Calibri" panose="020F0502020204030204" pitchFamily="34" charset="0"/>
                <a:ea typeface="Calibri" panose="020F0502020204030204" pitchFamily="34" charset="0"/>
                <a:cs typeface="Times New Roman" panose="02020603050405020304" pitchFamily="18" charset="0"/>
              </a:rPr>
              <a:t>We are a "safety net" hospital but a very unique one-one with resources and always leading with nuanced ideas- never afraid to do what is unusual and never afraid to do what has not been done before.  Dr. Thea James, Vice President of Mission</a:t>
            </a:r>
          </a:p>
        </p:txBody>
      </p:sp>
      <p:pic>
        <p:nvPicPr>
          <p:cNvPr id="26633" name="Picture 2" descr="Image result for boston medical center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12"/>
          <p:cNvSpPr>
            <a:spLocks noChangeArrowheads="1"/>
          </p:cNvSpPr>
          <p:nvPr/>
        </p:nvSpPr>
        <p:spPr bwMode="auto">
          <a:xfrm>
            <a:off x="381000" y="3270250"/>
            <a:ext cx="8667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b="1">
                <a:solidFill>
                  <a:schemeClr val="bg2"/>
                </a:solidFill>
                <a:latin typeface="Calibri" panose="020F0502020204030204" pitchFamily="34" charset="0"/>
                <a:ea typeface="Calibri" panose="020F0502020204030204" pitchFamily="34" charset="0"/>
                <a:cs typeface="Times New Roman" panose="02020603050405020304" pitchFamily="18" charset="0"/>
              </a:rPr>
              <a:t>“ </a:t>
            </a:r>
            <a:r>
              <a:rPr lang="en-US" altLang="en-US" sz="20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We are a ‘safety net’ hospital but a very unique one, one with resources and always leading with nuanced ideas- never afraid to do what is unusual and never afraid to do what has not been done before.”</a:t>
            </a:r>
          </a:p>
          <a:p>
            <a:r>
              <a:rPr lang="en-US" altLang="en-US" sz="20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000" i="1">
                <a:solidFill>
                  <a:schemeClr val="bg2"/>
                </a:solidFill>
                <a:latin typeface="Times New Roman" panose="02020603050405020304" pitchFamily="18" charset="0"/>
                <a:ea typeface="Calibri" panose="020F0502020204030204" pitchFamily="34" charset="0"/>
                <a:cs typeface="Times New Roman" panose="02020603050405020304" pitchFamily="18" charset="0"/>
              </a:rPr>
              <a:t>Dr. Thea James, Vice President of Mission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p:spPr>
        <p:txBody>
          <a:bodyPr/>
          <a:lstStyle/>
          <a:p>
            <a:fld id="{3640026D-917D-4FC3-9DF6-6D03F17FB7A5}" type="slidenum">
              <a:rPr lang="en-US" altLang="en-US" smtClean="0"/>
              <a:pPr/>
              <a:t>2</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0244" name="Title 7"/>
          <p:cNvSpPr>
            <a:spLocks noGrp="1"/>
          </p:cNvSpPr>
          <p:nvPr>
            <p:ph type="title"/>
          </p:nvPr>
        </p:nvSpPr>
        <p:spPr/>
        <p:txBody>
          <a:bodyPr/>
          <a:lstStyle/>
          <a:p>
            <a:r>
              <a:rPr lang="en-US" altLang="en-US" smtClean="0">
                <a:solidFill>
                  <a:srgbClr val="FF6600"/>
                </a:solidFill>
              </a:rPr>
              <a:t>Our Innovation</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024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2413000" y="960438"/>
            <a:ext cx="6405563" cy="5362575"/>
          </a:xfrm>
          <a:prstGeom prst="roundRect">
            <a:avLst>
              <a:gd name="adj" fmla="val 8359"/>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286"/>
          <p:cNvSpPr txBox="1">
            <a:spLocks noChangeArrowheads="1"/>
          </p:cNvSpPr>
          <p:nvPr/>
        </p:nvSpPr>
        <p:spPr bwMode="auto">
          <a:xfrm>
            <a:off x="2586038" y="3400425"/>
            <a:ext cx="6251575" cy="264795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816"/>
              </a:spcBef>
              <a:spcAft>
                <a:spcPts val="816"/>
              </a:spcAft>
              <a:buClr>
                <a:srgbClr val="002960"/>
              </a:buClr>
              <a:defRPr/>
            </a:pPr>
            <a:r>
              <a:rPr lang="en-US" sz="1837" dirty="0">
                <a:solidFill>
                  <a:srgbClr val="000000"/>
                </a:solidFill>
              </a:rPr>
              <a:t>We welcome the opportunity to take on the </a:t>
            </a:r>
            <a:r>
              <a:rPr lang="en-US" sz="1837" b="1" dirty="0">
                <a:solidFill>
                  <a:srgbClr val="000000"/>
                </a:solidFill>
              </a:rPr>
              <a:t>risk and responsibility for our patients’ health and plan to:</a:t>
            </a:r>
          </a:p>
          <a:p>
            <a:pPr lvl="1">
              <a:spcBef>
                <a:spcPts val="816"/>
              </a:spcBef>
              <a:spcAft>
                <a:spcPts val="816"/>
              </a:spcAft>
              <a:buClr>
                <a:srgbClr val="002960"/>
              </a:buClr>
              <a:defRPr/>
            </a:pPr>
            <a:r>
              <a:rPr lang="en-US" sz="1837" kern="0" dirty="0">
                <a:solidFill>
                  <a:srgbClr val="000000"/>
                </a:solidFill>
              </a:rPr>
              <a:t>Invest to reduce unnecessary healthcare utilization</a:t>
            </a:r>
          </a:p>
          <a:p>
            <a:pPr lvl="1">
              <a:spcBef>
                <a:spcPts val="816"/>
              </a:spcBef>
              <a:spcAft>
                <a:spcPts val="816"/>
              </a:spcAft>
              <a:buClr>
                <a:srgbClr val="002960"/>
              </a:buClr>
              <a:defRPr/>
            </a:pPr>
            <a:r>
              <a:rPr lang="en-US" sz="1837" kern="0" dirty="0">
                <a:solidFill>
                  <a:srgbClr val="000000"/>
                </a:solidFill>
              </a:rPr>
              <a:t>Address social determinants that drive health care costs (e.g., able to pay for air conditioner in asthmatic’s house)</a:t>
            </a:r>
          </a:p>
          <a:p>
            <a:pPr lvl="1">
              <a:spcBef>
                <a:spcPts val="816"/>
              </a:spcBef>
              <a:spcAft>
                <a:spcPts val="816"/>
              </a:spcAft>
              <a:buClr>
                <a:srgbClr val="002960"/>
              </a:buClr>
              <a:defRPr/>
            </a:pPr>
            <a:r>
              <a:rPr lang="en-US" sz="1837" kern="0" dirty="0">
                <a:solidFill>
                  <a:srgbClr val="000000"/>
                </a:solidFill>
              </a:rPr>
              <a:t>Partner with community organizations to better integrate BH, LTSS and physical health</a:t>
            </a:r>
          </a:p>
        </p:txBody>
      </p:sp>
      <p:pic>
        <p:nvPicPr>
          <p:cNvPr id="13" name="Picture 12"/>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2896897" y="1396123"/>
            <a:ext cx="1192141" cy="1192141"/>
          </a:xfrm>
          <a:prstGeom prst="rect">
            <a:avLst/>
          </a:prstGeom>
        </p:spPr>
      </p:pic>
      <p:sp>
        <p:nvSpPr>
          <p:cNvPr id="14" name="Rectangle 13"/>
          <p:cNvSpPr/>
          <p:nvPr/>
        </p:nvSpPr>
        <p:spPr>
          <a:xfrm>
            <a:off x="5197475" y="1362075"/>
            <a:ext cx="947738" cy="122555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51"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1327150"/>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clrChange>
              <a:clrFrom>
                <a:srgbClr val="FFFFFF"/>
              </a:clrFrom>
              <a:clrTo>
                <a:srgbClr val="FFFFFF">
                  <a:alpha val="0"/>
                </a:srgbClr>
              </a:clrTo>
            </a:clrChange>
            <a:duotone>
              <a:schemeClr val="accent4">
                <a:shade val="45000"/>
                <a:satMod val="135000"/>
              </a:schemeClr>
              <a:prstClr val="white"/>
            </a:duotone>
          </a:blip>
          <a:stretch>
            <a:fillRect/>
          </a:stretch>
        </p:blipFill>
        <p:spPr>
          <a:xfrm>
            <a:off x="641847" y="1403003"/>
            <a:ext cx="1169327" cy="1169327"/>
          </a:xfrm>
          <a:prstGeom prst="rect">
            <a:avLst/>
          </a:prstGeom>
        </p:spPr>
      </p:pic>
      <p:sp>
        <p:nvSpPr>
          <p:cNvPr id="17" name="Rectangle 286"/>
          <p:cNvSpPr txBox="1">
            <a:spLocks noChangeArrowheads="1"/>
          </p:cNvSpPr>
          <p:nvPr/>
        </p:nvSpPr>
        <p:spPr bwMode="auto">
          <a:xfrm>
            <a:off x="277813" y="2749550"/>
            <a:ext cx="2033587" cy="28892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lgn="ctr">
              <a:spcBef>
                <a:spcPts val="408"/>
              </a:spcBef>
              <a:spcAft>
                <a:spcPts val="408"/>
              </a:spcAft>
              <a:buClr>
                <a:srgbClr val="002960"/>
              </a:buClr>
              <a:buFont typeface="Arial" charset="0"/>
              <a:buNone/>
              <a:defRPr/>
            </a:pPr>
            <a:r>
              <a:rPr lang="en-US" sz="1837" b="1" kern="0" dirty="0">
                <a:solidFill>
                  <a:srgbClr val="002960"/>
                </a:solidFill>
              </a:rPr>
              <a:t>Patients</a:t>
            </a:r>
          </a:p>
        </p:txBody>
      </p:sp>
      <p:sp>
        <p:nvSpPr>
          <p:cNvPr id="18" name="Rectangle 286"/>
          <p:cNvSpPr txBox="1">
            <a:spLocks noChangeArrowheads="1"/>
          </p:cNvSpPr>
          <p:nvPr/>
        </p:nvSpPr>
        <p:spPr bwMode="auto">
          <a:xfrm>
            <a:off x="581025" y="3595688"/>
            <a:ext cx="2024063" cy="287337"/>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spcBef>
                <a:spcPts val="408"/>
              </a:spcBef>
              <a:spcAft>
                <a:spcPts val="408"/>
              </a:spcAft>
              <a:buClr>
                <a:srgbClr val="002960"/>
              </a:buClr>
              <a:buFont typeface="Arial" charset="0"/>
              <a:buNone/>
              <a:defRPr/>
            </a:pPr>
            <a:r>
              <a:rPr lang="en-US" sz="1837" dirty="0">
                <a:solidFill>
                  <a:srgbClr val="000000"/>
                </a:solidFill>
              </a:rPr>
              <a:t>Select ACO</a:t>
            </a:r>
            <a:endParaRPr lang="en-US" sz="1837" b="1" kern="0" dirty="0">
              <a:solidFill>
                <a:srgbClr val="000000"/>
              </a:solidFill>
            </a:endParaRPr>
          </a:p>
        </p:txBody>
      </p:sp>
      <p:pic>
        <p:nvPicPr>
          <p:cNvPr id="10255" name="Picture 18"/>
          <p:cNvPicPr>
            <a:picLocks noChangeAspect="1"/>
          </p:cNvPicPr>
          <p:nvPr/>
        </p:nvPicPr>
        <p:blipFill>
          <a:blip r:embed="rId6">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3298825" y="1112837"/>
            <a:ext cx="249237"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9"/>
          <p:cNvPicPr>
            <a:picLocks noChangeAspect="1"/>
          </p:cNvPicPr>
          <p:nvPr/>
        </p:nvPicPr>
        <p:blipFill>
          <a:blip r:embed="rId7">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5465763" y="1412875"/>
            <a:ext cx="4127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86"/>
          <p:cNvSpPr txBox="1">
            <a:spLocks noChangeArrowheads="1"/>
          </p:cNvSpPr>
          <p:nvPr/>
        </p:nvSpPr>
        <p:spPr bwMode="auto">
          <a:xfrm>
            <a:off x="2509838" y="2620963"/>
            <a:ext cx="2181225" cy="577850"/>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lgn="ctr">
              <a:spcBef>
                <a:spcPts val="408"/>
              </a:spcBef>
              <a:spcAft>
                <a:spcPts val="408"/>
              </a:spcAft>
              <a:buClr>
                <a:srgbClr val="002960"/>
              </a:buClr>
              <a:buFont typeface="Arial" charset="0"/>
              <a:buNone/>
              <a:defRPr/>
            </a:pPr>
            <a:r>
              <a:rPr lang="en-US" sz="1837" b="1" kern="0" dirty="0">
                <a:solidFill>
                  <a:srgbClr val="002960"/>
                </a:solidFill>
              </a:rPr>
              <a:t>Medical Professionals</a:t>
            </a:r>
          </a:p>
        </p:txBody>
      </p:sp>
      <p:sp>
        <p:nvSpPr>
          <p:cNvPr id="22" name="Rectangle 286"/>
          <p:cNvSpPr txBox="1">
            <a:spLocks noChangeArrowheads="1"/>
          </p:cNvSpPr>
          <p:nvPr/>
        </p:nvSpPr>
        <p:spPr bwMode="auto">
          <a:xfrm>
            <a:off x="4654550" y="2844800"/>
            <a:ext cx="2033588" cy="288925"/>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lgn="ctr">
              <a:spcBef>
                <a:spcPts val="408"/>
              </a:spcBef>
              <a:spcAft>
                <a:spcPts val="408"/>
              </a:spcAft>
              <a:buClr>
                <a:srgbClr val="002960"/>
              </a:buClr>
              <a:buFont typeface="Arial" charset="0"/>
              <a:buNone/>
              <a:defRPr/>
            </a:pPr>
            <a:r>
              <a:rPr lang="en-US" sz="1837" b="1" kern="0" dirty="0">
                <a:solidFill>
                  <a:srgbClr val="002960"/>
                </a:solidFill>
              </a:rPr>
              <a:t>Providers</a:t>
            </a:r>
          </a:p>
        </p:txBody>
      </p:sp>
      <p:sp>
        <p:nvSpPr>
          <p:cNvPr id="23" name="Rectangle 286"/>
          <p:cNvSpPr txBox="1">
            <a:spLocks noChangeArrowheads="1"/>
          </p:cNvSpPr>
          <p:nvPr/>
        </p:nvSpPr>
        <p:spPr bwMode="auto">
          <a:xfrm>
            <a:off x="6742113" y="2787650"/>
            <a:ext cx="2008187" cy="287338"/>
          </a:xfrm>
          <a:prstGeom prst="rect">
            <a:avLst/>
          </a:prstGeom>
          <a:noFill/>
          <a:ln>
            <a:noFill/>
          </a:ln>
          <a:effectLst/>
          <a:extLst>
            <a:ext uri="{909E8E84-426E-40dd-AFC4-6F175D3DCCD1}"/>
            <a:ext uri="{91240B29-F687-4f45-9708-019B960494DF}"/>
            <a:ext uri="{AF507438-7753-43e0-B8FC-AC1667EBCBE1}"/>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1619" lvl="1" indent="0" algn="ctr">
              <a:spcBef>
                <a:spcPts val="408"/>
              </a:spcBef>
              <a:spcAft>
                <a:spcPts val="408"/>
              </a:spcAft>
              <a:buClr>
                <a:srgbClr val="002960"/>
              </a:buClr>
              <a:buFont typeface="Arial" charset="0"/>
              <a:buNone/>
              <a:defRPr/>
            </a:pPr>
            <a:r>
              <a:rPr lang="en-US" sz="1837" b="1" kern="0" dirty="0" err="1">
                <a:solidFill>
                  <a:srgbClr val="002960"/>
                </a:solidFill>
              </a:rPr>
              <a:t>Payors</a:t>
            </a:r>
            <a:endParaRPr lang="en-US" sz="1837" b="1" kern="0" dirty="0">
              <a:solidFill>
                <a:srgbClr val="002960"/>
              </a:solidFill>
            </a:endParaRPr>
          </a:p>
        </p:txBody>
      </p:sp>
      <p:pic>
        <p:nvPicPr>
          <p:cNvPr id="10260" name="Picture 2" descr="Boston Medical Center (BMC) HealthNet Plan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7688" y="2205038"/>
            <a:ext cx="17716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4"/>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7475" y="2006600"/>
            <a:ext cx="736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a:off x="277813" y="3198813"/>
            <a:ext cx="20335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57450" y="3198813"/>
            <a:ext cx="21812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08525" y="3198813"/>
            <a:ext cx="20351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02450" y="3198813"/>
            <a:ext cx="18478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10"/>
          </p:nvPr>
        </p:nvSpPr>
        <p:spPr>
          <a:noFill/>
        </p:spPr>
        <p:txBody>
          <a:bodyPr/>
          <a:lstStyle/>
          <a:p>
            <a:fld id="{0581B09D-9ADE-4342-8359-D9D7630F62E5}" type="slidenum">
              <a:rPr lang="en-US" altLang="en-US" smtClean="0"/>
              <a:pPr/>
              <a:t>3</a:t>
            </a:fld>
            <a:r>
              <a:rPr lang="en-US" altLang="en-US" smtClean="0"/>
              <a:t> </a:t>
            </a:r>
          </a:p>
        </p:txBody>
      </p:sp>
      <p:sp>
        <p:nvSpPr>
          <p:cNvPr id="7" name="Rectangle 6"/>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2292" name="Title 7"/>
          <p:cNvSpPr>
            <a:spLocks noGrp="1"/>
          </p:cNvSpPr>
          <p:nvPr>
            <p:ph type="title"/>
          </p:nvPr>
        </p:nvSpPr>
        <p:spPr/>
        <p:txBody>
          <a:bodyPr/>
          <a:lstStyle/>
          <a:p>
            <a:r>
              <a:rPr lang="en-US" altLang="en-US" smtClean="0">
                <a:solidFill>
                  <a:srgbClr val="FF6600"/>
                </a:solidFill>
              </a:rPr>
              <a:t>Our Mission</a:t>
            </a:r>
          </a:p>
        </p:txBody>
      </p:sp>
      <p:sp>
        <p:nvSpPr>
          <p:cNvPr id="11" name="Rectangle 10"/>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22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725" y="1981200"/>
            <a:ext cx="84010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2"/>
          <p:cNvSpPr>
            <a:spLocks noChangeArrowheads="1"/>
          </p:cNvSpPr>
          <p:nvPr/>
        </p:nvSpPr>
        <p:spPr bwMode="auto">
          <a:xfrm>
            <a:off x="1524000" y="2133600"/>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a:solidFill>
                  <a:srgbClr val="C53110"/>
                </a:solidFill>
                <a:latin typeface="Avenir-Medium"/>
              </a:rPr>
              <a:t>Our Core Purpose</a:t>
            </a:r>
            <a:r>
              <a:rPr lang="en-US" altLang="en-US" sz="2800" b="1">
                <a:solidFill>
                  <a:srgbClr val="FFFFFF"/>
                </a:solidFill>
                <a:latin typeface="Avenir-Medium"/>
              </a:rPr>
              <a:t/>
            </a:r>
            <a:br>
              <a:rPr lang="en-US" altLang="en-US" sz="2800" b="1">
                <a:solidFill>
                  <a:srgbClr val="FFFFFF"/>
                </a:solidFill>
                <a:latin typeface="Avenir-Medium"/>
              </a:rPr>
            </a:br>
            <a:r>
              <a:rPr lang="en-US" altLang="en-US" sz="2800" b="1">
                <a:solidFill>
                  <a:srgbClr val="FFFFFF"/>
                </a:solidFill>
                <a:latin typeface="Avenir-Medium"/>
              </a:rPr>
              <a:t>Exceptional care. </a:t>
            </a:r>
            <a:r>
              <a:rPr lang="en-US" altLang="en-US" sz="2800" b="1" i="1">
                <a:solidFill>
                  <a:srgbClr val="FFFFFF"/>
                </a:solidFill>
                <a:latin typeface="Avenir-Medium"/>
              </a:rPr>
              <a:t>Without exception</a:t>
            </a:r>
            <a:r>
              <a:rPr lang="en-US" altLang="en-US" sz="2800" b="1">
                <a:solidFill>
                  <a:srgbClr val="FFFFFF"/>
                </a:solidFill>
                <a:latin typeface="Avenir-Medium"/>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p>
            <a:fld id="{D4134432-23BB-4551-8F99-E021C037AC7D}" type="slidenum">
              <a:rPr lang="en-US" altLang="en-US" smtClean="0"/>
              <a:pPr/>
              <a:t>4</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4340" name="Title 7"/>
          <p:cNvSpPr>
            <a:spLocks noGrp="1"/>
          </p:cNvSpPr>
          <p:nvPr>
            <p:ph type="title"/>
          </p:nvPr>
        </p:nvSpPr>
        <p:spPr/>
        <p:txBody>
          <a:bodyPr/>
          <a:lstStyle/>
          <a:p>
            <a:r>
              <a:rPr lang="en-US" altLang="en-US" smtClean="0">
                <a:solidFill>
                  <a:srgbClr val="FF6600"/>
                </a:solidFill>
              </a:rPr>
              <a:t>Our Vision</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434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304925"/>
            <a:ext cx="76962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2"/>
          <p:cNvSpPr>
            <a:spLocks noChangeArrowheads="1"/>
          </p:cNvSpPr>
          <p:nvPr/>
        </p:nvSpPr>
        <p:spPr bwMode="auto">
          <a:xfrm>
            <a:off x="1541463" y="1600200"/>
            <a:ext cx="6411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a:solidFill>
                  <a:srgbClr val="C53110"/>
                </a:solidFill>
                <a:latin typeface="Avenir-Medium"/>
              </a:rPr>
              <a:t>Our Vision 2030</a:t>
            </a:r>
            <a:r>
              <a:rPr lang="en-US" altLang="en-US" sz="2400">
                <a:solidFill>
                  <a:srgbClr val="362C56"/>
                </a:solidFill>
                <a:latin typeface="Avenir-Medium"/>
              </a:rPr>
              <a:t/>
            </a:r>
            <a:br>
              <a:rPr lang="en-US" altLang="en-US" sz="2400">
                <a:solidFill>
                  <a:srgbClr val="362C56"/>
                </a:solidFill>
                <a:latin typeface="Avenir-Medium"/>
              </a:rPr>
            </a:br>
            <a:r>
              <a:rPr lang="en-US" altLang="en-US" sz="2400" b="1">
                <a:solidFill>
                  <a:srgbClr val="362C56"/>
                </a:solidFill>
                <a:latin typeface="Avenir-Medium"/>
              </a:rPr>
              <a:t>Make Boston the </a:t>
            </a:r>
            <a:r>
              <a:rPr lang="en-US" altLang="en-US" sz="2400" b="1" i="1">
                <a:solidFill>
                  <a:srgbClr val="362C56"/>
                </a:solidFill>
                <a:latin typeface="Avenir-Medium"/>
              </a:rPr>
              <a:t>healthiest</a:t>
            </a:r>
            <a:r>
              <a:rPr lang="en-US" altLang="en-US" sz="2400" b="1">
                <a:solidFill>
                  <a:srgbClr val="362C56"/>
                </a:solidFill>
                <a:latin typeface="Avenir-Medium"/>
              </a:rPr>
              <a:t> urban population in the world.</a:t>
            </a:r>
            <a:endParaRPr lang="en-US" altLang="en-US" sz="2400">
              <a:solidFill>
                <a:srgbClr val="362C56"/>
              </a:solidFill>
              <a:latin typeface="Avenir-Medium"/>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p>
            <a:fld id="{26D581AC-BB70-4B25-9DE8-9CF55658B465}" type="slidenum">
              <a:rPr lang="en-US" altLang="en-US" smtClean="0"/>
              <a:pPr/>
              <a:t>5</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6388" name="Title 7"/>
          <p:cNvSpPr>
            <a:spLocks noGrp="1"/>
          </p:cNvSpPr>
          <p:nvPr>
            <p:ph type="title"/>
          </p:nvPr>
        </p:nvSpPr>
        <p:spPr>
          <a:xfrm>
            <a:off x="152400" y="304800"/>
            <a:ext cx="7813675" cy="298450"/>
          </a:xfrm>
        </p:spPr>
        <p:txBody>
          <a:bodyPr/>
          <a:lstStyle/>
          <a:p>
            <a:r>
              <a:rPr lang="en-US" altLang="en-US" smtClean="0">
                <a:solidFill>
                  <a:srgbClr val="FF6600"/>
                </a:solidFill>
              </a:rPr>
              <a:t>Commitment to Health Equity</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639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863" y="1146175"/>
            <a:ext cx="6770687"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p>
            <a:fld id="{60D9D25B-A941-459F-80EA-832124AD785C}" type="slidenum">
              <a:rPr lang="en-US" altLang="en-US" smtClean="0"/>
              <a:pPr/>
              <a:t>6</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18436" name="Title 7"/>
          <p:cNvSpPr>
            <a:spLocks noGrp="1"/>
          </p:cNvSpPr>
          <p:nvPr>
            <p:ph type="title"/>
          </p:nvPr>
        </p:nvSpPr>
        <p:spPr/>
        <p:txBody>
          <a:bodyPr/>
          <a:lstStyle/>
          <a:p>
            <a:r>
              <a:rPr lang="en-US" altLang="en-US" smtClean="0">
                <a:solidFill>
                  <a:srgbClr val="FF6600"/>
                </a:solidFill>
              </a:rPr>
              <a:t>Commitment to Health Equity</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18438"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713" y="898525"/>
            <a:ext cx="7902575"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0"/>
          </p:nvPr>
        </p:nvSpPr>
        <p:spPr>
          <a:noFill/>
        </p:spPr>
        <p:txBody>
          <a:bodyPr/>
          <a:lstStyle/>
          <a:p>
            <a:fld id="{D830331C-0A01-418D-847F-38BAF806D1B6}" type="slidenum">
              <a:rPr lang="en-US" altLang="en-US" smtClean="0"/>
              <a:pPr/>
              <a:t>7</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0484" name="Title 7"/>
          <p:cNvSpPr>
            <a:spLocks noGrp="1"/>
          </p:cNvSpPr>
          <p:nvPr>
            <p:ph type="title"/>
          </p:nvPr>
        </p:nvSpPr>
        <p:spPr>
          <a:xfrm>
            <a:off x="152400" y="304800"/>
            <a:ext cx="7813675" cy="298450"/>
          </a:xfrm>
        </p:spPr>
        <p:txBody>
          <a:bodyPr/>
          <a:lstStyle/>
          <a:p>
            <a:r>
              <a:rPr lang="en-US" altLang="en-US" smtClean="0">
                <a:solidFill>
                  <a:srgbClr val="FF6600"/>
                </a:solidFill>
              </a:rPr>
              <a:t>Commitment to Diversity: Our Patients</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048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7" name="Group 48"/>
          <p:cNvGrpSpPr>
            <a:grpSpLocks/>
          </p:cNvGrpSpPr>
          <p:nvPr/>
        </p:nvGrpSpPr>
        <p:grpSpPr bwMode="auto">
          <a:xfrm>
            <a:off x="1166813" y="1533525"/>
            <a:ext cx="6627812" cy="4064000"/>
            <a:chOff x="705094" y="1533473"/>
            <a:chExt cx="6628540" cy="4063284"/>
          </a:xfrm>
        </p:grpSpPr>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705094" y="4450708"/>
              <a:ext cx="1146049" cy="1146049"/>
            </a:xfrm>
            <a:prstGeom prst="rect">
              <a:avLst/>
            </a:prstGeom>
          </p:spPr>
        </p:pic>
        <p:pic>
          <p:nvPicPr>
            <p:cNvPr id="2048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7752" y="4450708"/>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86"/>
            <p:cNvSpPr txBox="1">
              <a:spLocks noChangeArrowheads="1"/>
            </p:cNvSpPr>
            <p:nvPr/>
          </p:nvSpPr>
          <p:spPr bwMode="auto">
            <a:xfrm>
              <a:off x="3223146" y="4450784"/>
              <a:ext cx="4110488" cy="83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buClr>
                  <a:srgbClr val="002960"/>
                </a:buClr>
                <a:defRPr/>
              </a:pPr>
              <a:r>
                <a:rPr lang="en-US" sz="1800" kern="0" dirty="0" smtClean="0">
                  <a:solidFill>
                    <a:srgbClr val="000000"/>
                  </a:solidFill>
                </a:rPr>
                <a:t>&gt; 50% have an annual household income below $20,400 (close to the federal poverty line for a family of 3) </a:t>
              </a:r>
            </a:p>
          </p:txBody>
        </p:sp>
        <p:pic>
          <p:nvPicPr>
            <p:cNvPr id="14" name="Picture 13"/>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705094" y="1538030"/>
              <a:ext cx="1146049" cy="1146049"/>
            </a:xfrm>
            <a:prstGeom prst="rect">
              <a:avLst/>
            </a:prstGeom>
          </p:spPr>
        </p:pic>
        <p:pic>
          <p:nvPicPr>
            <p:cNvPr id="20492" name="Picture 3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7752" y="1538030"/>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3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0930" y="1538030"/>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839"/>
            <a:stretch>
              <a:fillRect/>
            </a:stretch>
          </p:blipFill>
          <p:spPr bwMode="auto">
            <a:xfrm>
              <a:off x="1356123" y="1533473"/>
              <a:ext cx="494653"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86"/>
            <p:cNvSpPr txBox="1">
              <a:spLocks noChangeArrowheads="1"/>
            </p:cNvSpPr>
            <p:nvPr/>
          </p:nvSpPr>
          <p:spPr bwMode="auto">
            <a:xfrm>
              <a:off x="3207269" y="1723939"/>
              <a:ext cx="4110488" cy="5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buClr>
                  <a:srgbClr val="002960"/>
                </a:buClr>
                <a:defRPr/>
              </a:pPr>
              <a:r>
                <a:rPr lang="en-US" sz="1800" kern="0" dirty="0" smtClean="0">
                  <a:solidFill>
                    <a:srgbClr val="000000"/>
                  </a:solidFill>
                </a:rPr>
                <a:t>~70% of our patients identify as Black or Hispanic</a:t>
              </a:r>
            </a:p>
          </p:txBody>
        </p:sp>
        <p:grpSp>
          <p:nvGrpSpPr>
            <p:cNvPr id="20496" name="Group 47"/>
            <p:cNvGrpSpPr>
              <a:grpSpLocks/>
            </p:cNvGrpSpPr>
            <p:nvPr/>
          </p:nvGrpSpPr>
          <p:grpSpPr bwMode="auto">
            <a:xfrm>
              <a:off x="979113" y="2783536"/>
              <a:ext cx="6168308" cy="1434517"/>
              <a:chOff x="979112" y="2783536"/>
              <a:chExt cx="7286391" cy="1434517"/>
            </a:xfrm>
          </p:grpSpPr>
          <p:cxnSp>
            <p:nvCxnSpPr>
              <p:cNvPr id="24" name="Straight Connector 23"/>
              <p:cNvCxnSpPr/>
              <p:nvPr/>
            </p:nvCxnSpPr>
            <p:spPr>
              <a:xfrm>
                <a:off x="979878" y="4217463"/>
                <a:ext cx="728616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79878" y="2784203"/>
                <a:ext cx="728616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705094" y="2964681"/>
              <a:ext cx="1146049" cy="1146049"/>
            </a:xfrm>
            <a:prstGeom prst="rect">
              <a:avLst/>
            </a:prstGeom>
          </p:spPr>
        </p:pic>
        <p:pic>
          <p:nvPicPr>
            <p:cNvPr id="20498" name="Picture 4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0930" y="2964681"/>
              <a:ext cx="1146049" cy="11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86"/>
            <p:cNvSpPr txBox="1">
              <a:spLocks noChangeArrowheads="1"/>
            </p:cNvSpPr>
            <p:nvPr/>
          </p:nvSpPr>
          <p:spPr bwMode="auto">
            <a:xfrm>
              <a:off x="3223146" y="2965146"/>
              <a:ext cx="4110488" cy="55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300"/>
                </a:spcBef>
                <a:spcAft>
                  <a:spcPts val="300"/>
                </a:spcAft>
                <a:buClr>
                  <a:srgbClr val="002960"/>
                </a:buClr>
                <a:defRPr/>
              </a:pPr>
              <a:r>
                <a:rPr lang="en-US" sz="1800" kern="0" dirty="0" smtClean="0">
                  <a:solidFill>
                    <a:srgbClr val="000000"/>
                  </a:solidFill>
                </a:rPr>
                <a:t>~30% do not speak English as their primary language</a:t>
              </a:r>
            </a:p>
          </p:txBody>
        </p:sp>
        <p:pic>
          <p:nvPicPr>
            <p:cNvPr id="23" name="Picture 22"/>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1294757" y="2964681"/>
              <a:ext cx="1146049" cy="1146049"/>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p:spPr>
        <p:txBody>
          <a:bodyPr/>
          <a:lstStyle/>
          <a:p>
            <a:fld id="{6088DF77-F53B-413A-A806-161C91014368}" type="slidenum">
              <a:rPr lang="en-US" altLang="en-US" smtClean="0"/>
              <a:pPr/>
              <a:t>8</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2532" name="Title 7"/>
          <p:cNvSpPr>
            <a:spLocks noGrp="1"/>
          </p:cNvSpPr>
          <p:nvPr>
            <p:ph type="title"/>
          </p:nvPr>
        </p:nvSpPr>
        <p:spPr/>
        <p:txBody>
          <a:bodyPr/>
          <a:lstStyle/>
          <a:p>
            <a:r>
              <a:rPr lang="en-US" altLang="en-US" smtClean="0">
                <a:solidFill>
                  <a:srgbClr val="FF6600"/>
                </a:solidFill>
              </a:rPr>
              <a:t>Commitment to Diversity: Our House Staff</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253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p:cNvGraphicFramePr>
          <p:nvPr>
            <p:extLst>
              <p:ext uri="{D42A27DB-BD31-4B8C-83A1-F6EECF244321}">
                <p14:modId xmlns:p14="http://schemas.microsoft.com/office/powerpoint/2010/main" val="2598656789"/>
              </p:ext>
            </p:extLst>
          </p:nvPr>
        </p:nvGraphicFramePr>
        <p:xfrm>
          <a:off x="685800" y="1371600"/>
          <a:ext cx="7696200" cy="4267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p>
            <a:fld id="{F6F3858D-AD68-44A3-913A-9AA303F06C8F}" type="slidenum">
              <a:rPr lang="en-US" altLang="en-US" smtClean="0"/>
              <a:pPr/>
              <a:t>9</a:t>
            </a:fld>
            <a:r>
              <a:rPr lang="en-US" altLang="en-US" smtClean="0"/>
              <a:t> </a:t>
            </a:r>
          </a:p>
        </p:txBody>
      </p:sp>
      <p:sp>
        <p:nvSpPr>
          <p:cNvPr id="10" name="Rectangle 9"/>
          <p:cNvSpPr/>
          <p:nvPr/>
        </p:nvSpPr>
        <p:spPr>
          <a:xfrm>
            <a:off x="0" y="-57150"/>
            <a:ext cx="9144000" cy="947738"/>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sp>
        <p:nvSpPr>
          <p:cNvPr id="24580" name="Title 7"/>
          <p:cNvSpPr>
            <a:spLocks noGrp="1"/>
          </p:cNvSpPr>
          <p:nvPr>
            <p:ph type="title"/>
          </p:nvPr>
        </p:nvSpPr>
        <p:spPr/>
        <p:txBody>
          <a:bodyPr/>
          <a:lstStyle/>
          <a:p>
            <a:r>
              <a:rPr lang="en-US" altLang="en-US" smtClean="0">
                <a:solidFill>
                  <a:srgbClr val="FF6600"/>
                </a:solidFill>
              </a:rPr>
              <a:t>Commitment to Diversity: Our House Staff</a:t>
            </a:r>
          </a:p>
        </p:txBody>
      </p:sp>
      <p:sp>
        <p:nvSpPr>
          <p:cNvPr id="12" name="Rectangle 11"/>
          <p:cNvSpPr/>
          <p:nvPr/>
        </p:nvSpPr>
        <p:spPr>
          <a:xfrm>
            <a:off x="0" y="6105525"/>
            <a:ext cx="9144000" cy="752475"/>
          </a:xfrm>
          <a:prstGeom prst="rect">
            <a:avLst/>
          </a:prstGeom>
          <a:solidFill>
            <a:srgbClr val="201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p>
        </p:txBody>
      </p:sp>
      <p:pic>
        <p:nvPicPr>
          <p:cNvPr id="2458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7150" y="120650"/>
            <a:ext cx="1219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
          <p:cNvSpPr txBox="1">
            <a:spLocks noChangeArrowheads="1"/>
          </p:cNvSpPr>
          <p:nvPr/>
        </p:nvSpPr>
        <p:spPr bwMode="auto">
          <a:xfrm>
            <a:off x="493713" y="1068388"/>
            <a:ext cx="7924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dirty="0"/>
              <a:t>Resident &amp; Fellow </a:t>
            </a:r>
            <a:r>
              <a:rPr lang="en-US" altLang="en-US" b="1" dirty="0" smtClean="0"/>
              <a:t>2018-19 </a:t>
            </a:r>
            <a:r>
              <a:rPr lang="en-US" altLang="en-US" b="1" dirty="0"/>
              <a:t>Race/Ethnic Snapshot</a:t>
            </a:r>
          </a:p>
          <a:p>
            <a:pPr algn="ctr"/>
            <a:endParaRPr lang="en-US" altLang="en-US" b="1" dirty="0"/>
          </a:p>
        </p:txBody>
      </p:sp>
      <p:graphicFrame>
        <p:nvGraphicFramePr>
          <p:cNvPr id="11" name="Chart 10"/>
          <p:cNvGraphicFramePr>
            <a:graphicFrameLocks/>
          </p:cNvGraphicFramePr>
          <p:nvPr>
            <p:extLst>
              <p:ext uri="{D42A27DB-BD31-4B8C-83A1-F6EECF244321}">
                <p14:modId xmlns:p14="http://schemas.microsoft.com/office/powerpoint/2010/main" val="2038688819"/>
              </p:ext>
            </p:extLst>
          </p:nvPr>
        </p:nvGraphicFramePr>
        <p:xfrm>
          <a:off x="413385" y="1446212"/>
          <a:ext cx="7231380" cy="433387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4724400" y="5387975"/>
            <a:ext cx="4343400" cy="631825"/>
          </a:xfrm>
          <a:prstGeom prst="rect">
            <a:avLst/>
          </a:prstGeom>
          <a:ln>
            <a:solidFill>
              <a:schemeClr val="accent6">
                <a:lumMod val="50000"/>
              </a:schemeClr>
            </a:solidFill>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400" b="1" dirty="0" smtClean="0"/>
              <a:t>17% </a:t>
            </a:r>
            <a:r>
              <a:rPr lang="en-US" sz="1400" b="1" dirty="0" smtClean="0"/>
              <a:t>self identified as</a:t>
            </a:r>
          </a:p>
          <a:p>
            <a:pPr algn="ctr">
              <a:defRPr/>
            </a:pPr>
            <a:r>
              <a:rPr lang="en-US" sz="1400" b="1" dirty="0" smtClean="0"/>
              <a:t> underrepresented minorities in medicine (URM</a:t>
            </a:r>
            <a:r>
              <a:rPr lang="en-US" sz="1600" dirty="0" smtClean="0"/>
              <a:t>)</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1226</TotalTime>
  <Words>746</Words>
  <Application>Microsoft Office PowerPoint</Application>
  <PresentationFormat>On-screen Show (4:3)</PresentationFormat>
  <Paragraphs>73</Paragraphs>
  <Slides>10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ＭＳ Ｐゴシック</vt:lpstr>
      <vt:lpstr>Arial</vt:lpstr>
      <vt:lpstr>Avenir-Medium</vt:lpstr>
      <vt:lpstr>Calibri</vt:lpstr>
      <vt:lpstr>Times New Roman</vt:lpstr>
      <vt:lpstr>blank</vt:lpstr>
      <vt:lpstr>1_blank</vt:lpstr>
      <vt:lpstr>2_blank</vt:lpstr>
      <vt:lpstr>Welcome to Boston Medical Center</vt:lpstr>
      <vt:lpstr>Our Innovation</vt:lpstr>
      <vt:lpstr>Our Mission</vt:lpstr>
      <vt:lpstr>Our Vision</vt:lpstr>
      <vt:lpstr>Commitment to Health Equity</vt:lpstr>
      <vt:lpstr>Commitment to Health Equity</vt:lpstr>
      <vt:lpstr>Commitment to Diversity: Our Patients</vt:lpstr>
      <vt:lpstr>Commitment to Diversity: Our House Staff</vt:lpstr>
      <vt:lpstr>Commitment to Diversity: Our House Staff</vt:lpstr>
      <vt:lpstr>Commitment to Diversity: Our House Staff</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for Change Wednesday, November 16, 2011 Keefer Auditorium 7:00 – 8:00 a.m.</dc:title>
  <dc:creator>BMC</dc:creator>
  <cp:lastModifiedBy>McCummings, Justin</cp:lastModifiedBy>
  <cp:revision>77</cp:revision>
  <cp:lastPrinted>2012-07-17T17:45:30Z</cp:lastPrinted>
  <dcterms:created xsi:type="dcterms:W3CDTF">2011-11-15T16:20:01Z</dcterms:created>
  <dcterms:modified xsi:type="dcterms:W3CDTF">2018-07-10T16:16:30Z</dcterms:modified>
</cp:coreProperties>
</file>