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omments/modernComment_100_0.xml" ContentType="application/vnd.ms-powerpoint.comments+xml"/>
  <Override PartName="/ppt/notesSlides/notesSlide2.xml" ContentType="application/vnd.openxmlformats-officedocument.presentationml.notesSlide+xml"/>
  <Override PartName="/ppt/comments/modernComment_120_0.xml" ContentType="application/vnd.ms-powerpoint.comment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70" r:id="rId4"/>
  </p:sldMasterIdLst>
  <p:notesMasterIdLst>
    <p:notesMasterId r:id="rId17"/>
  </p:notesMasterIdLst>
  <p:handoutMasterIdLst>
    <p:handoutMasterId r:id="rId18"/>
  </p:handoutMasterIdLst>
  <p:sldIdLst>
    <p:sldId id="290" r:id="rId5"/>
    <p:sldId id="256" r:id="rId6"/>
    <p:sldId id="288" r:id="rId7"/>
    <p:sldId id="257" r:id="rId8"/>
    <p:sldId id="289" r:id="rId9"/>
    <p:sldId id="280" r:id="rId10"/>
    <p:sldId id="279" r:id="rId11"/>
    <p:sldId id="287" r:id="rId12"/>
    <p:sldId id="291" r:id="rId13"/>
    <p:sldId id="292" r:id="rId14"/>
    <p:sldId id="293" r:id="rId15"/>
    <p:sldId id="294"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4629403-43F0-0B30-BE2E-A4E99B574F5F}" name="Atz, Graham" initials="AG" userId="S::graham.atz@bmc.org::fb87f3af-efd1-4f34-a026-b1427a587f54" providerId="AD"/>
  <p188:author id="{38EAC80A-5463-CDF2-D698-A3846EC4246B}" name="Calcaterra, Cormac" initials="CC" userId="S::cormac.calcaterra@bmc.org::f6fa14b4-f946-4a32-8254-807289b43a36" providerId="AD"/>
  <p188:author id="{91AF111D-2BCC-6E0D-B40C-9BA788BE3EE4}" name="Thompson, Desiree" initials="TD" userId="S::desiree.thompson@bmc.org::3a89707c-b699-43f8-95ff-6a375affb528" providerId="AD"/>
  <p188:author id="{9B05412A-F6D5-8DC2-2F93-F0E86F17AC7E}" name="Thompson, Desiree" initials="DT" userId="S::Desiree.Thompson@bmc.org::3a89707c-b699-43f8-95ff-6a375affb528" providerId="AD"/>
  <p188:author id="{5CDF2638-E3D5-A756-8929-7865DCE985D2}" name="Baumann, Meredith" initials="MB" userId="S::Meredith.Baumann@bmc.org::4a517966-6e3b-4535-9391-ecdf9056be1c" providerId="AD"/>
  <p188:author id="{2BB05B43-D352-047F-00D9-0A4E0AD48076}" name="Coffey, Kristin" initials="" userId="S::Kristin.Coffey@bmc.org::713f3010-e0b2-4850-b299-14126c4bb4af" providerId="AD"/>
  <p188:author id="{A835F04A-1610-4D8C-116E-3CF61D2DCF29}" name="Bland, Denise" initials="BD" userId="S::denise.bland@bmc.org::ebc62b89-074a-4525-a481-43357d6b70d3" providerId="AD"/>
  <p188:author id="{4308765F-953F-21A6-7C58-78373FD95F83}" name="McKinney, Christine" initials="CM" userId="S::Christine.McKinney@bmc.org::e79008e5-665d-4e6c-86c3-aff8f58e6425" providerId="AD"/>
  <p188:author id="{7372E567-814B-89C9-D0A8-7D9A92CE06FE}" name="Balestracci, Pete" initials="BP" userId="S::pete.balestracci@bmc.org::7d43061a-e7e3-4da9-8707-624919147e41" providerId="AD"/>
  <p188:author id="{A908F0A5-7E06-E6F2-944A-E44492AF8008}" name="Ewart-Cyzon, John" initials="" userId="S::John.Ewart-Cyzon@bmc.org::9df16806-ace9-4c60-8234-dae5bdfde2c5" providerId="AD"/>
  <p188:author id="{DFB331A9-508F-B358-3ED7-3620623472F6}" name="Ambadi, Ashitha" initials="AA" userId="S::Ashitha.Ambadi@bmc.org::32797cb7-78d6-462b-a958-215bde3a73bd" providerId="AD"/>
  <p188:author id="{0A57A7C4-C9F7-EF2E-4218-1E2F3563F661}" name="Kalish, Jeffrey" initials="KJ" userId="S::jeffrey.kalish@bmc.org::5a366beb-7f35-4a76-bc6a-a9544597d347" providerId="AD"/>
  <p188:author id="{D526C3E7-9C5D-4967-8D7F-9EEB944BDCA6}" name="Williams, August" initials="WA" userId="S::august.williams2@bmc.org::fd769bf7-a47c-42e2-9d59-10ad6f52d3f3"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Brennan Felbinger" initials="BF" lastIdx="5" clrIdx="1">
    <p:extLst>
      <p:ext uri="{19B8F6BF-5375-455C-9EA6-DF929625EA0E}">
        <p15:presenceInfo xmlns:p15="http://schemas.microsoft.com/office/powerpoint/2012/main" userId="S-1-5-21-4072276145-1143109680-1606970572-205188" providerId="AD"/>
      </p:ext>
    </p:extLst>
  </p:cmAuthor>
  <p:cmAuthor id="2" name="NYH\son4001" initials="N" lastIdx="4" clrIdx="2">
    <p:extLst>
      <p:ext uri="{19B8F6BF-5375-455C-9EA6-DF929625EA0E}">
        <p15:presenceInfo xmlns:p15="http://schemas.microsoft.com/office/powerpoint/2012/main" userId="NYH\son4001" providerId="None"/>
      </p:ext>
    </p:extLst>
  </p:cmAuthor>
  <p:cmAuthor id="3" name="Jordan Kenney" initials="JK" lastIdx="3" clrIdx="3">
    <p:extLst>
      <p:ext uri="{19B8F6BF-5375-455C-9EA6-DF929625EA0E}">
        <p15:presenceInfo xmlns:p15="http://schemas.microsoft.com/office/powerpoint/2012/main" userId="S-1-5-21-4072276145-1143109680-1606970572-186332" providerId="AD"/>
      </p:ext>
    </p:extLst>
  </p:cmAuthor>
  <p:cmAuthor id="4" name="Dan Weissman" initials="Dan" lastIdx="2" clrIdx="4">
    <p:extLst>
      <p:ext uri="{19B8F6BF-5375-455C-9EA6-DF929625EA0E}">
        <p15:presenceInfo xmlns:p15="http://schemas.microsoft.com/office/powerpoint/2012/main" userId="Dan Weissman" providerId="None"/>
      </p:ext>
    </p:extLst>
  </p:cmAuthor>
  <p:cmAuthor id="5" name="nyh\mik2047" initials="n" lastIdx="5" clrIdx="5">
    <p:extLst>
      <p:ext uri="{19B8F6BF-5375-455C-9EA6-DF929625EA0E}">
        <p15:presenceInfo xmlns:p15="http://schemas.microsoft.com/office/powerpoint/2012/main" userId="nyh\mik2047" providerId="None"/>
      </p:ext>
    </p:extLst>
  </p:cmAuthor>
  <p:cmAuthor id="6" name="mharris@epic.com" initials="m" lastIdx="6" clrIdx="6">
    <p:extLst>
      <p:ext uri="{19B8F6BF-5375-455C-9EA6-DF929625EA0E}">
        <p15:presenceInfo xmlns:p15="http://schemas.microsoft.com/office/powerpoint/2012/main" userId="mharris@epic.com" providerId="None"/>
      </p:ext>
    </p:extLst>
  </p:cmAuthor>
  <p:cmAuthor id="7" name="Caroline Pilewski" initials="CP" lastIdx="1" clrIdx="7">
    <p:extLst>
      <p:ext uri="{19B8F6BF-5375-455C-9EA6-DF929625EA0E}">
        <p15:presenceInfo xmlns:p15="http://schemas.microsoft.com/office/powerpoint/2012/main" userId="S-1-5-21-4072276145-1143109680-1606970572-147451" providerId="AD"/>
      </p:ext>
    </p:extLst>
  </p:cmAuthor>
  <p:cmAuthor id="8" name="NYH\stc4001" initials="N" lastIdx="29" clrIdx="8">
    <p:extLst>
      <p:ext uri="{19B8F6BF-5375-455C-9EA6-DF929625EA0E}">
        <p15:presenceInfo xmlns:p15="http://schemas.microsoft.com/office/powerpoint/2012/main" userId="NYH\stc4001" providerId="None"/>
      </p:ext>
    </p:extLst>
  </p:cmAuthor>
  <p:cmAuthor id="9" name="Micaela Grimaldi" initials="MG" lastIdx="9" clrIdx="9">
    <p:extLst>
      <p:ext uri="{19B8F6BF-5375-455C-9EA6-DF929625EA0E}">
        <p15:presenceInfo xmlns:p15="http://schemas.microsoft.com/office/powerpoint/2012/main" userId="S-1-5-21-4072276145-1143109680-1606970572-214663" providerId="AD"/>
      </p:ext>
    </p:extLst>
  </p:cmAuthor>
  <p:cmAuthor id="10" name="Madeline Warneke" initials="MW" lastIdx="2" clrIdx="10">
    <p:extLst>
      <p:ext uri="{19B8F6BF-5375-455C-9EA6-DF929625EA0E}">
        <p15:presenceInfo xmlns:p15="http://schemas.microsoft.com/office/powerpoint/2012/main" userId="S-1-5-21-4072276145-1143109680-1606970572-45162" providerId="AD"/>
      </p:ext>
    </p:extLst>
  </p:cmAuthor>
  <p:cmAuthor id="11" name="Brandon Ko" initials="BK" lastIdx="2" clrIdx="11">
    <p:extLst>
      <p:ext uri="{19B8F6BF-5375-455C-9EA6-DF929625EA0E}">
        <p15:presenceInfo xmlns:p15="http://schemas.microsoft.com/office/powerpoint/2012/main" userId="S-1-5-21-4072276145-1143109680-1606970572-186299" providerId="AD"/>
      </p:ext>
    </p:extLst>
  </p:cmAuthor>
  <p:cmAuthor id="12" name="Nick Frenzer" initials="NF" lastIdx="57" clrIdx="12">
    <p:extLst>
      <p:ext uri="{19B8F6BF-5375-455C-9EA6-DF929625EA0E}">
        <p15:presenceInfo xmlns:p15="http://schemas.microsoft.com/office/powerpoint/2012/main" userId="S-1-5-21-4072276145-1143109680-1606970572-60803" providerId="AD"/>
      </p:ext>
    </p:extLst>
  </p:cmAuthor>
  <p:cmAuthor id="13" name="Adam Aiello" initials="AA" lastIdx="1" clrIdx="13">
    <p:extLst>
      <p:ext uri="{19B8F6BF-5375-455C-9EA6-DF929625EA0E}">
        <p15:presenceInfo xmlns:p15="http://schemas.microsoft.com/office/powerpoint/2012/main" userId="6037b67caec64c2e" providerId="Windows Live"/>
      </p:ext>
    </p:extLst>
  </p:cmAuthor>
  <p:cmAuthor id="14" name="cd2943@cumc.columbia.edu" initials="c" lastIdx="1" clrIdx="14">
    <p:extLst>
      <p:ext uri="{19B8F6BF-5375-455C-9EA6-DF929625EA0E}">
        <p15:presenceInfo xmlns:p15="http://schemas.microsoft.com/office/powerpoint/2012/main" userId="cd2943@cumc.columbia.edu" providerId="None"/>
      </p:ext>
    </p:extLst>
  </p:cmAuthor>
  <p:cmAuthor id="15" name="Kevin Wiley" initials="KW" lastIdx="1" clrIdx="15">
    <p:extLst>
      <p:ext uri="{19B8F6BF-5375-455C-9EA6-DF929625EA0E}">
        <p15:presenceInfo xmlns:p15="http://schemas.microsoft.com/office/powerpoint/2012/main" userId="S-1-5-21-4072276145-1143109680-1606970572-32561" providerId="AD"/>
      </p:ext>
    </p:extLst>
  </p:cmAuthor>
  <p:cmAuthor id="16" name="Jessi Thomas" initials="JT" lastIdx="3" clrIdx="16">
    <p:extLst>
      <p:ext uri="{19B8F6BF-5375-455C-9EA6-DF929625EA0E}">
        <p15:presenceInfo xmlns:p15="http://schemas.microsoft.com/office/powerpoint/2012/main" userId="cf0a773cbd9e87fa" providerId="Windows Live"/>
      </p:ext>
    </p:extLst>
  </p:cmAuthor>
  <p:cmAuthor id="17" name="Nick Frenzer" initials="NF [2]" lastIdx="16" clrIdx="17">
    <p:extLst>
      <p:ext uri="{19B8F6BF-5375-455C-9EA6-DF929625EA0E}">
        <p15:presenceInfo xmlns:p15="http://schemas.microsoft.com/office/powerpoint/2012/main" userId="S::nfrenzer@epic.com::6ff8710b-9cc7-4789-92b2-1fd05bc15761" providerId="AD"/>
      </p:ext>
    </p:extLst>
  </p:cmAuthor>
  <p:cmAuthor id="18" name="Shah, Vinay" initials="SV" lastIdx="1" clrIdx="18">
    <p:extLst>
      <p:ext uri="{19B8F6BF-5375-455C-9EA6-DF929625EA0E}">
        <p15:presenceInfo xmlns:p15="http://schemas.microsoft.com/office/powerpoint/2012/main" userId="Shah, Vinay"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BD9D7"/>
    <a:srgbClr val="A94D0F"/>
    <a:srgbClr val="0065B0"/>
    <a:srgbClr val="F5F5F5"/>
    <a:srgbClr val="0049B4"/>
    <a:srgbClr val="FF7200"/>
    <a:srgbClr val="F9726F"/>
    <a:srgbClr val="923922"/>
    <a:srgbClr val="43464C"/>
    <a:srgbClr val="FFDB6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8127D7F-2330-7076-0756-4E86534DB447}" v="108" dt="2026-10-05T00:36:12.987"/>
    <p1510:client id="{A0D3563C-BECB-DD19-B905-724D43F0AE52}" v="2" dt="2026-10-06T14:49:13.275"/>
    <p1510:client id="{B7E892B4-DFCF-02CF-C655-B7F9651D075C}" v="5" dt="2026-10-05T13:47:00.511"/>
    <p1510:client id="{F7159C0F-F358-21B2-64CE-1BFFEEB6B60D}" v="2" dt="2026-10-06T15:10:13.248"/>
  </p1510:revLst>
</p1510:revInfo>
</file>

<file path=ppt/tableStyles.xml><?xml version="1.0" encoding="utf-8"?>
<a:tblStyleLst xmlns:a="http://schemas.openxmlformats.org/drawingml/2006/main" def="{5C22544A-7EE6-4342-B048-85BDC9FD1C3A}">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3840"/>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5"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comments/modernComment_100_0.xml><?xml version="1.0" encoding="utf-8"?>
<p188:cmLst xmlns:a="http://schemas.openxmlformats.org/drawingml/2006/main" xmlns:r="http://schemas.openxmlformats.org/officeDocument/2006/relationships" xmlns:p188="http://schemas.microsoft.com/office/powerpoint/2018/8/main">
  <p188:cm id="{BA919D08-F607-4CD3-8FB1-12C5575A3710}" authorId="{0A57A7C4-C9F7-EF2E-4218-1E2F3563F661}" status="resolved" created="2026-09-17T16:38:37.009" complete="100000">
    <ac:txMkLst xmlns:ac="http://schemas.microsoft.com/office/drawing/2013/main/command">
      <pc:docMk xmlns:pc="http://schemas.microsoft.com/office/powerpoint/2013/main/command"/>
      <pc:sldMk xmlns:pc="http://schemas.microsoft.com/office/powerpoint/2013/main/command" cId="0" sldId="256"/>
      <ac:spMk id="19" creationId="{00000000-0000-0000-0000-000000000000}"/>
      <ac:txMk cp="127" len="105">
        <ac:context len="233" hash="4074297608"/>
      </ac:txMk>
    </ac:txMkLst>
    <p188:pos x="2251880" y="830238"/>
    <p188:replyLst>
      <p188:reply id="{ACE8B6B1-B504-464C-8770-6C9A33205C9F}" authorId="{91AF111D-2BCC-6E0D-B40C-9BA788BE3EE4}" created="2026-09-17T18:12:56.833">
        <p188:txBody>
          <a:bodyPr/>
          <a:lstStyle/>
          <a:p>
            <a:r>
              <a:rPr lang="en-US"/>
              <a:t>Spacing resolved</a:t>
            </a:r>
          </a:p>
        </p188:txBody>
      </p188:reply>
    </p188:replyLst>
    <p188:txBody>
      <a:bodyPr/>
      <a:lstStyle/>
      <a:p>
        <a:r>
          <a:rPr lang="en-US"/>
          <a:t>this spacing is off, and I cannot seem to fix it.</a:t>
        </a:r>
      </a:p>
    </p188:txBody>
  </p188:cm>
</p188:cmLst>
</file>

<file path=ppt/comments/modernComment_120_0.xml><?xml version="1.0" encoding="utf-8"?>
<p188:cmLst xmlns:a="http://schemas.openxmlformats.org/drawingml/2006/main" xmlns:r="http://schemas.openxmlformats.org/officeDocument/2006/relationships" xmlns:p188="http://schemas.microsoft.com/office/powerpoint/2018/8/main">
  <p188:cm id="{3A8EE079-F73E-4ED8-862F-5DE76F867A5B}" authorId="{0A57A7C4-C9F7-EF2E-4218-1E2F3563F661}" status="resolved" created="2026-09-17T16:39:36.511" complete="100000">
    <ac:txMkLst xmlns:ac="http://schemas.microsoft.com/office/drawing/2013/main/command">
      <pc:docMk xmlns:pc="http://schemas.microsoft.com/office/powerpoint/2013/main/command"/>
      <pc:sldMk xmlns:pc="http://schemas.microsoft.com/office/powerpoint/2013/main/command" cId="0" sldId="288"/>
      <ac:spMk id="14" creationId="{00000000-0000-0000-0000-000000000000}"/>
      <ac:txMk cp="2" len="115">
        <ac:context len="127" hash="1365006196"/>
      </ac:txMk>
    </ac:txMkLst>
    <p188:pos x="3446059" y="602776"/>
    <p188:replyLst>
      <p188:reply id="{A33A6827-8EAC-4FE4-B622-45AD89EC2285}" authorId="{91AF111D-2BCC-6E0D-B40C-9BA788BE3EE4}" created="2026-09-17T17:56:02.721">
        <p188:txBody>
          <a:bodyPr/>
          <a:lstStyle/>
          <a:p>
            <a:r>
              <a:rPr lang="en-US"/>
              <a:t>Thank you! I've updated it.</a:t>
            </a:r>
          </a:p>
        </p188:txBody>
      </p188:reply>
    </p188:replyLst>
    <p188:txBody>
      <a:bodyPr/>
      <a:lstStyle/>
      <a:p>
        <a:r>
          <a:rPr lang="en-US"/>
          <a:t>spacing is off</a:t>
        </a:r>
      </a:p>
    </p188:txBody>
  </p188:cm>
</p188: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E3253FB-CA3D-4924-B059-AF7F21423FB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769EE066-1D2A-40CB-9EC8-E7DEEC9BEE9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70E1DBD-7AB9-4310-880F-E9F5D71C6AE4}" type="datetimeFigureOut">
              <a:rPr lang="en-US" smtClean="0"/>
              <a:t>10/6/2026</a:t>
            </a:fld>
            <a:endParaRPr lang="en-US"/>
          </a:p>
        </p:txBody>
      </p:sp>
      <p:sp>
        <p:nvSpPr>
          <p:cNvPr id="4" name="Footer Placeholder 3">
            <a:extLst>
              <a:ext uri="{FF2B5EF4-FFF2-40B4-BE49-F238E27FC236}">
                <a16:creationId xmlns:a16="http://schemas.microsoft.com/office/drawing/2014/main" id="{9631ADDE-3AB3-4529-9D3A-7BED273E3E1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12AF18C4-1FBC-4069-A0C3-A3B3EA752DC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DF67C9A-75BB-4196-BA7C-9C978E8225AB}" type="slidenum">
              <a:rPr lang="en-US" smtClean="0"/>
              <a:t>‹#›</a:t>
            </a:fld>
            <a:endParaRPr lang="en-US"/>
          </a:p>
        </p:txBody>
      </p:sp>
    </p:spTree>
    <p:extLst>
      <p:ext uri="{BB962C8B-B14F-4D97-AF65-F5344CB8AC3E}">
        <p14:creationId xmlns:p14="http://schemas.microsoft.com/office/powerpoint/2010/main" val="351925136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5925D78-3007-4436-8423-933E701752A6}" type="datetimeFigureOut">
              <a:rPr lang="en-US" smtClean="0"/>
              <a:t>10/6/2026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ACDBF96-9979-4DDD-A583-213815C2FF9B}" type="slidenum">
              <a:rPr lang="en-US" smtClean="0"/>
              <a:t>‹#›</a:t>
            </a:fld>
            <a:endParaRPr lang="en-US"/>
          </a:p>
        </p:txBody>
      </p:sp>
    </p:spTree>
    <p:extLst>
      <p:ext uri="{BB962C8B-B14F-4D97-AF65-F5344CB8AC3E}">
        <p14:creationId xmlns:p14="http://schemas.microsoft.com/office/powerpoint/2010/main" val="68518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Clinics with highest impact: Breast, ENT, Family Medicine / Primary Care, GI, General Surgery, IR / Radiology, OR, L&amp;D, OBGYN... </a:t>
            </a:r>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Surgeons should verify verbal orders are correct.</a:t>
            </a:r>
            <a:endParaRPr lang="en-US"/>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Downtime means reverting to paper </a:t>
            </a:r>
            <a:r>
              <a:rPr lang="en-US" err="1">
                <a:ea typeface="Calibri"/>
                <a:cs typeface="Calibri"/>
              </a:rPr>
              <a:t>reqs</a:t>
            </a:r>
            <a:r>
              <a:rPr lang="en-US">
                <a:ea typeface="Calibri"/>
                <a:cs typeface="Calibri"/>
              </a:rPr>
              <a:t> and Epic labels</a:t>
            </a:r>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You will continue to see tip sheets, review of workflow mapping, training resources and communications for what happens next. </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ACDBF96-9979-4DDD-A583-213815C2FF9B}" type="slidenum">
              <a:rPr lang="en-US" smtClean="0"/>
              <a:t>6</a:t>
            </a:fld>
            <a:endParaRPr lang="en-US"/>
          </a:p>
        </p:txBody>
      </p:sp>
    </p:spTree>
    <p:extLst>
      <p:ext uri="{BB962C8B-B14F-4D97-AF65-F5344CB8AC3E}">
        <p14:creationId xmlns:p14="http://schemas.microsoft.com/office/powerpoint/2010/main" val="38156811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ACDBF96-9979-4DDD-A583-213815C2FF9B}" type="slidenum">
              <a:rPr lang="en-US" smtClean="0"/>
              <a:t>7</a:t>
            </a:fld>
            <a:endParaRPr lang="en-US"/>
          </a:p>
        </p:txBody>
      </p:sp>
    </p:spTree>
    <p:extLst>
      <p:ext uri="{BB962C8B-B14F-4D97-AF65-F5344CB8AC3E}">
        <p14:creationId xmlns:p14="http://schemas.microsoft.com/office/powerpoint/2010/main" val="10163323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5E7224-AA72-D795-B240-E4CD78C3BA7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443DAB1-F28B-4751-BA2C-0CFC3CB1E34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9F807BB-2B99-B85D-4F15-3AB04C1D5BC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4E4E246-5524-1081-FD25-134FE2013629}"/>
              </a:ext>
            </a:extLst>
          </p:cNvPr>
          <p:cNvSpPr>
            <a:spLocks noGrp="1"/>
          </p:cNvSpPr>
          <p:nvPr>
            <p:ph type="sldNum" sz="quarter" idx="5"/>
          </p:nvPr>
        </p:nvSpPr>
        <p:spPr/>
        <p:txBody>
          <a:bodyPr/>
          <a:lstStyle/>
          <a:p>
            <a:fld id="{4ACDBF96-9979-4DDD-A583-213815C2FF9B}" type="slidenum">
              <a:rPr lang="en-US" smtClean="0"/>
              <a:t>8</a:t>
            </a:fld>
            <a:endParaRPr lang="en-US"/>
          </a:p>
        </p:txBody>
      </p:sp>
    </p:spTree>
    <p:extLst>
      <p:ext uri="{BB962C8B-B14F-4D97-AF65-F5344CB8AC3E}">
        <p14:creationId xmlns:p14="http://schemas.microsoft.com/office/powerpoint/2010/main" val="767192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2.xml"/><Relationship Id="rId5" Type="http://schemas.openxmlformats.org/officeDocument/2006/relationships/image" Target="../media/image4.emf"/><Relationship Id="rId4" Type="http://schemas.openxmlformats.org/officeDocument/2006/relationships/image" Target="../media/image3.emf"/></Relationships>
</file>

<file path=ppt/slideLayouts/_rels/slideLayout3.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3.xml"/><Relationship Id="rId5" Type="http://schemas.openxmlformats.org/officeDocument/2006/relationships/image" Target="../media/image4.emf"/><Relationship Id="rId4" Type="http://schemas.openxmlformats.org/officeDocument/2006/relationships/image" Target="../media/image5.emf"/></Relationships>
</file>

<file path=ppt/slideLayouts/_rels/slideLayout4.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4.xml"/><Relationship Id="rId5" Type="http://schemas.openxmlformats.org/officeDocument/2006/relationships/image" Target="../media/image4.emf"/><Relationship Id="rId4" Type="http://schemas.openxmlformats.org/officeDocument/2006/relationships/image" Target="../media/image3.emf"/></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5.xml"/><Relationship Id="rId5" Type="http://schemas.openxmlformats.org/officeDocument/2006/relationships/image" Target="../media/image7.png"/><Relationship Id="rId4" Type="http://schemas.openxmlformats.org/officeDocument/2006/relationships/image" Target="../media/image6.emf"/></Relationships>
</file>

<file path=ppt/slideLayouts/_rels/slideLayout8.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6.xml"/><Relationship Id="rId4" Type="http://schemas.openxmlformats.org/officeDocument/2006/relationships/image" Target="../media/image8.emf"/></Relationships>
</file>

<file path=ppt/slideLayouts/_rels/slideLayout9.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7.xml"/><Relationship Id="rId4" Type="http://schemas.openxmlformats.org/officeDocument/2006/relationships/image" Target="../media/image9.emf"/></Relationships>
</file>

<file path=ppt/slideLayouts/_rels/slideLayout10.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8.xml"/><Relationship Id="rId4" Type="http://schemas.openxmlformats.org/officeDocument/2006/relationships/image" Target="../media/image10.emf"/></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9.xml"/><Relationship Id="rId4" Type="http://schemas.openxmlformats.org/officeDocument/2006/relationships/image" Target="../media/image11.emf"/></Relationships>
</file>

<file path=ppt/slideLayouts/_rels/slideLayout13.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10.xml"/><Relationship Id="rId4" Type="http://schemas.openxmlformats.org/officeDocument/2006/relationships/image" Target="../media/image12.emf"/></Relationships>
</file>

<file path=ppt/slideLayouts/_rels/slideLayout14.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11.xml"/><Relationship Id="rId4" Type="http://schemas.openxmlformats.org/officeDocument/2006/relationships/image" Target="../media/image13.emf"/></Relationships>
</file>

<file path=ppt/slideLayouts/_rels/slideLayout15.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12.xml"/><Relationship Id="rId4" Type="http://schemas.openxmlformats.org/officeDocument/2006/relationships/image" Target="../media/image14.emf"/></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13.xml"/><Relationship Id="rId4" Type="http://schemas.openxmlformats.org/officeDocument/2006/relationships/image" Target="../media/image15.emf"/></Relationships>
</file>

<file path=ppt/slideLayouts/_rels/slideLayout18.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14.xml"/><Relationship Id="rId4" Type="http://schemas.openxmlformats.org/officeDocument/2006/relationships/image" Target="../media/image16.emf"/></Relationships>
</file>

<file path=ppt/slideLayouts/_rels/slideLayout19.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15.xml"/><Relationship Id="rId4" Type="http://schemas.openxmlformats.org/officeDocument/2006/relationships/image" Target="../media/image17.emf"/></Relationships>
</file>

<file path=ppt/slideLayouts/_rels/slideLayout20.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16.xml"/><Relationship Id="rId4" Type="http://schemas.openxmlformats.org/officeDocument/2006/relationships/image" Target="../media/image18.emf"/></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17.xml"/><Relationship Id="rId4" Type="http://schemas.openxmlformats.org/officeDocument/2006/relationships/image" Target="../media/image19.emf"/></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18.xml"/><Relationship Id="rId4" Type="http://schemas.openxmlformats.org/officeDocument/2006/relationships/image" Target="../media/image20.emf"/></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19.xml"/><Relationship Id="rId5" Type="http://schemas.openxmlformats.org/officeDocument/2006/relationships/image" Target="../media/image4.emf"/><Relationship Id="rId4" Type="http://schemas.openxmlformats.org/officeDocument/2006/relationships/image" Target="../media/image21.emf"/></Relationships>
</file>

<file path=ppt/slideLayouts/_rels/slideLayout32.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20.xml"/><Relationship Id="rId5" Type="http://schemas.openxmlformats.org/officeDocument/2006/relationships/image" Target="../media/image4.emf"/><Relationship Id="rId4" Type="http://schemas.openxmlformats.org/officeDocument/2006/relationships/image" Target="../media/image22.emf"/></Relationships>
</file>

<file path=ppt/slideLayouts/_rels/slideLayout33.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21.xml"/><Relationship Id="rId5" Type="http://schemas.openxmlformats.org/officeDocument/2006/relationships/image" Target="../media/image4.emf"/><Relationship Id="rId4" Type="http://schemas.openxmlformats.org/officeDocument/2006/relationships/image" Target="../media/image23.emf"/></Relationships>
</file>

<file path=ppt/slideLayouts/_rels/slideLayout34.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22.xml"/><Relationship Id="rId5" Type="http://schemas.openxmlformats.org/officeDocument/2006/relationships/image" Target="../media/image4.emf"/><Relationship Id="rId4" Type="http://schemas.openxmlformats.org/officeDocument/2006/relationships/image" Target="../media/image24.emf"/></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23.xml"/><Relationship Id="rId5" Type="http://schemas.openxmlformats.org/officeDocument/2006/relationships/image" Target="../media/image4.emf"/><Relationship Id="rId4" Type="http://schemas.openxmlformats.org/officeDocument/2006/relationships/image" Target="../media/image25.emf"/></Relationships>
</file>

<file path=ppt/slideLayouts/_rels/slideLayout37.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24.xml"/><Relationship Id="rId5" Type="http://schemas.openxmlformats.org/officeDocument/2006/relationships/image" Target="../media/image4.emf"/><Relationship Id="rId4" Type="http://schemas.openxmlformats.org/officeDocument/2006/relationships/image" Target="../media/image26.emf"/></Relationships>
</file>

<file path=ppt/slideLayouts/_rels/slideLayout38.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25.xml"/><Relationship Id="rId5" Type="http://schemas.openxmlformats.org/officeDocument/2006/relationships/image" Target="../media/image4.emf"/><Relationship Id="rId4" Type="http://schemas.openxmlformats.org/officeDocument/2006/relationships/image" Target="../media/image27.emf"/></Relationships>
</file>

<file path=ppt/slideLayouts/_rels/slideLayout39.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26.xml"/><Relationship Id="rId5" Type="http://schemas.openxmlformats.org/officeDocument/2006/relationships/image" Target="../media/image4.emf"/><Relationship Id="rId4" Type="http://schemas.openxmlformats.org/officeDocument/2006/relationships/image" Target="../media/image28.emf"/></Relationships>
</file>

<file path=ppt/slideLayouts/_rels/slideLayout40.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27.xml"/><Relationship Id="rId5" Type="http://schemas.openxmlformats.org/officeDocument/2006/relationships/image" Target="../media/image4.emf"/><Relationship Id="rId4" Type="http://schemas.openxmlformats.org/officeDocument/2006/relationships/image" Target="../media/image29.emf"/></Relationships>
</file>

<file path=ppt/slideLayouts/_rels/slideLayout4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28.xml"/><Relationship Id="rId5" Type="http://schemas.openxmlformats.org/officeDocument/2006/relationships/image" Target="../media/image4.emf"/><Relationship Id="rId4" Type="http://schemas.openxmlformats.org/officeDocument/2006/relationships/image" Target="../media/image30.emf"/></Relationships>
</file>

<file path=ppt/slideLayouts/_rels/slideLayout42.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29.xml"/><Relationship Id="rId5" Type="http://schemas.openxmlformats.org/officeDocument/2006/relationships/image" Target="../media/image4.emf"/><Relationship Id="rId4" Type="http://schemas.openxmlformats.org/officeDocument/2006/relationships/image" Target="../media/image31.emf"/></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30.xml"/><Relationship Id="rId4" Type="http://schemas.openxmlformats.org/officeDocument/2006/relationships/image" Target="../media/image32.emf"/></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31.xml"/><Relationship Id="rId4" Type="http://schemas.openxmlformats.org/officeDocument/2006/relationships/image" Target="../media/image33.emf"/></Relationships>
</file>

<file path=ppt/slideLayouts/_rels/slideLayout48.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32.xml"/><Relationship Id="rId4" Type="http://schemas.openxmlformats.org/officeDocument/2006/relationships/image" Target="../media/image34.emf"/></Relationships>
</file>

<file path=ppt/slideLayouts/_rels/slideLayout49.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33.xml"/><Relationship Id="rId4" Type="http://schemas.openxmlformats.org/officeDocument/2006/relationships/image" Target="../media/image35.emf"/></Relationships>
</file>

<file path=ppt/slideLayouts/_rels/slideLayout50.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34.xml"/><Relationship Id="rId4" Type="http://schemas.openxmlformats.org/officeDocument/2006/relationships/image" Target="../media/image36.emf"/></Relationships>
</file>

<file path=ppt/slideLayouts/_rels/slideLayout5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35.xml"/><Relationship Id="rId4" Type="http://schemas.openxmlformats.org/officeDocument/2006/relationships/image" Target="../media/image37.emf"/></Relationships>
</file>

<file path=ppt/slideLayouts/_rels/slideLayout52.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36.xml"/><Relationship Id="rId4" Type="http://schemas.openxmlformats.org/officeDocument/2006/relationships/image" Target="../media/image38.emf"/></Relationships>
</file>

<file path=ppt/slideLayouts/_rels/slideLayout53.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37.xml"/><Relationship Id="rId4" Type="http://schemas.openxmlformats.org/officeDocument/2006/relationships/image" Target="../media/image39.emf"/></Relationships>
</file>

<file path=ppt/slideLayouts/_rels/slideLayout54.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38.xml"/><Relationship Id="rId4" Type="http://schemas.openxmlformats.org/officeDocument/2006/relationships/image" Target="../media/image40.emf"/></Relationships>
</file>

<file path=ppt/slideLayouts/_rels/slideLayout55.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39.xml"/><Relationship Id="rId4" Type="http://schemas.openxmlformats.org/officeDocument/2006/relationships/image" Target="../media/image41.emf"/></Relationships>
</file>

<file path=ppt/slideLayouts/_rels/slideLayout56.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40.xml"/><Relationship Id="rId4" Type="http://schemas.openxmlformats.org/officeDocument/2006/relationships/image" Target="../media/image42.emf"/></Relationships>
</file>

<file path=ppt/slideLayouts/_rels/slideLayout57.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41.xml"/><Relationship Id="rId4" Type="http://schemas.openxmlformats.org/officeDocument/2006/relationships/image" Target="../media/image43.emf"/></Relationships>
</file>

<file path=ppt/slideLayouts/_rels/slideLayout58.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42.xml"/><Relationship Id="rId4" Type="http://schemas.openxmlformats.org/officeDocument/2006/relationships/image" Target="../media/image44.emf"/></Relationships>
</file>

<file path=ppt/slideLayouts/_rels/slideLayout59.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43.xml"/><Relationship Id="rId4" Type="http://schemas.openxmlformats.org/officeDocument/2006/relationships/image" Target="../media/image45.emf"/></Relationships>
</file>

<file path=ppt/slideLayouts/_rels/slideLayout60.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44.xml"/><Relationship Id="rId4" Type="http://schemas.openxmlformats.org/officeDocument/2006/relationships/image" Target="../media/image46.emf"/></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45.xml"/><Relationship Id="rId4" Type="http://schemas.openxmlformats.org/officeDocument/2006/relationships/image" Target="../media/image47.emf"/></Relationships>
</file>

<file path=ppt/slideLayouts/_rels/slideLayout70.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46.xml"/><Relationship Id="rId4" Type="http://schemas.openxmlformats.org/officeDocument/2006/relationships/image" Target="../media/image48.emf"/></Relationships>
</file>

<file path=ppt/slideLayouts/_rels/slideLayout7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47.xml"/><Relationship Id="rId4" Type="http://schemas.openxmlformats.org/officeDocument/2006/relationships/image" Target="../media/image49.emf"/></Relationships>
</file>

<file path=ppt/slideLayouts/_rels/slideLayout72.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48.xml"/><Relationship Id="rId4" Type="http://schemas.openxmlformats.org/officeDocument/2006/relationships/image" Target="../media/image50.emf"/></Relationships>
</file>

<file path=ppt/slideLayouts/_rels/slideLayout73.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49.xml"/><Relationship Id="rId4" Type="http://schemas.openxmlformats.org/officeDocument/2006/relationships/image" Target="../media/image51.emf"/></Relationships>
</file>

<file path=ppt/slideLayouts/_rels/slideLayout74.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50.xml"/><Relationship Id="rId4" Type="http://schemas.openxmlformats.org/officeDocument/2006/relationships/image" Target="../media/image52.emf"/></Relationships>
</file>

<file path=ppt/slideLayouts/_rels/slideLayout75.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51.xml"/><Relationship Id="rId4" Type="http://schemas.openxmlformats.org/officeDocument/2006/relationships/image" Target="../media/image53.emf"/></Relationships>
</file>

<file path=ppt/slideLayouts/_rels/slideLayout76.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52.xml"/><Relationship Id="rId4" Type="http://schemas.openxmlformats.org/officeDocument/2006/relationships/image" Target="../media/image54.emf"/></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8.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53.xml"/><Relationship Id="rId4" Type="http://schemas.openxmlformats.org/officeDocument/2006/relationships/image" Target="../media/image55.emf"/></Relationships>
</file>

<file path=ppt/slideLayouts/_rels/slideLayout79.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54.xml"/><Relationship Id="rId4" Type="http://schemas.openxmlformats.org/officeDocument/2006/relationships/image" Target="../media/image56.emf"/></Relationships>
</file>

<file path=ppt/slideLayouts/_rels/slideLayout80.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55.xml"/><Relationship Id="rId4" Type="http://schemas.openxmlformats.org/officeDocument/2006/relationships/image" Target="../media/image57.emf"/></Relationships>
</file>

<file path=ppt/slideLayouts/_rels/slideLayout8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56.xml"/><Relationship Id="rId4" Type="http://schemas.openxmlformats.org/officeDocument/2006/relationships/image" Target="../media/image58.emf"/></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59.emf"/><Relationship Id="rId1" Type="http://schemas.openxmlformats.org/officeDocument/2006/relationships/slideMaster" Target="../slideMasters/slideMaster1.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Master" Target="../slideMasters/slideMaster1.xml"/><Relationship Id="rId6" Type="http://schemas.openxmlformats.org/officeDocument/2006/relationships/image" Target="../media/image64.svg"/><Relationship Id="rId5" Type="http://schemas.openxmlformats.org/officeDocument/2006/relationships/image" Target="../media/image63.png"/><Relationship Id="rId4" Type="http://schemas.openxmlformats.org/officeDocument/2006/relationships/image" Target="../media/image62.png"/></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7.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Master" Target="../slideMasters/slideMaster1.xml"/><Relationship Id="rId4" Type="http://schemas.openxmlformats.org/officeDocument/2006/relationships/image" Target="../media/image67.jpeg"/></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COVER––">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3EF0E590-E773-3C4D-B07B-CD044EAF2132}"/>
              </a:ext>
            </a:extLst>
          </p:cNvPr>
          <p:cNvSpPr txBox="1">
            <a:spLocks/>
          </p:cNvSpPr>
          <p:nvPr userDrawn="1"/>
        </p:nvSpPr>
        <p:spPr>
          <a:xfrm>
            <a:off x="0" y="0"/>
            <a:ext cx="12192000" cy="6858000"/>
          </a:xfrm>
          <a:prstGeom prst="rect">
            <a:avLst/>
          </a:prstGeom>
          <a:solidFill>
            <a:schemeClr val="tx1">
              <a:lumMod val="50000"/>
              <a:lumOff val="50000"/>
            </a:schemeClr>
          </a:solidFill>
        </p:spPr>
        <p:txBody>
          <a:bodyPr vert="horz" lIns="535956" tIns="0" rIns="0" bIns="0" rtlCol="0" anchor="ctr" anchorCtr="0">
            <a:noAutofit/>
          </a:bodyPr>
          <a:lstStyle>
            <a:lvl1pPr algn="l" defTabSz="914400" rtl="0" eaLnBrk="1" latinLnBrk="0" hangingPunct="1">
              <a:lnSpc>
                <a:spcPct val="90000"/>
              </a:lnSpc>
              <a:spcBef>
                <a:spcPct val="0"/>
              </a:spcBef>
              <a:buNone/>
              <a:defRPr sz="6400" kern="1200">
                <a:solidFill>
                  <a:schemeClr val="accent2"/>
                </a:solidFill>
                <a:latin typeface="+mj-lt"/>
                <a:ea typeface="+mj-ea"/>
                <a:cs typeface="+mj-cs"/>
              </a:defRPr>
            </a:lvl1pPr>
          </a:lstStyle>
          <a:p>
            <a:r>
              <a:rPr lang="en-US" sz="7326" b="1">
                <a:solidFill>
                  <a:schemeClr val="bg1"/>
                </a:solidFill>
                <a:latin typeface="+mn-lt"/>
              </a:rPr>
              <a:t>Cover</a:t>
            </a:r>
          </a:p>
        </p:txBody>
      </p:sp>
    </p:spTree>
    <p:extLst>
      <p:ext uri="{BB962C8B-B14F-4D97-AF65-F5344CB8AC3E}">
        <p14:creationId xmlns:p14="http://schemas.microsoft.com/office/powerpoint/2010/main" val="1814988181"/>
      </p:ext>
    </p:extLst>
  </p:cSld>
  <p:clrMapOvr>
    <a:masterClrMapping/>
  </p:clrMapOvr>
  <p:hf sldNum="0" hdr="0" dt="0"/>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cSld name="Title Slide–Blue">
    <p:spTree>
      <p:nvGrpSpPr>
        <p:cNvPr id="1" name=""/>
        <p:cNvGrpSpPr/>
        <p:nvPr/>
      </p:nvGrpSpPr>
      <p:grpSpPr>
        <a:xfrm>
          <a:off x="0" y="0"/>
          <a:ext cx="0" cy="0"/>
          <a:chOff x="0" y="0"/>
          <a:chExt cx="0" cy="0"/>
        </a:xfrm>
      </p:grpSpPr>
      <p:graphicFrame>
        <p:nvGraphicFramePr>
          <p:cNvPr id="10" name="think-cell data - do not delete" hidden="1">
            <a:extLst>
              <a:ext uri="{FF2B5EF4-FFF2-40B4-BE49-F238E27FC236}">
                <a16:creationId xmlns:a16="http://schemas.microsoft.com/office/drawing/2014/main" id="{28AA94BB-9996-AD45-5278-70B24C6C141D}"/>
              </a:ext>
            </a:extLst>
          </p:cNvPr>
          <p:cNvGraphicFramePr>
            <a:graphicFrameLocks noChangeAspect="1"/>
          </p:cNvGraphicFramePr>
          <p:nvPr userDrawn="1">
            <p:custDataLst>
              <p:tags r:id="rId1"/>
            </p:custDataLst>
          </p:nvPr>
        </p:nvGraphicFramePr>
        <p:xfrm>
          <a:off x="1589"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10" name="think-cell data - do not delete" hidden="1">
                        <a:extLst>
                          <a:ext uri="{FF2B5EF4-FFF2-40B4-BE49-F238E27FC236}">
                            <a16:creationId xmlns:a16="http://schemas.microsoft.com/office/drawing/2014/main" id="{28AA94BB-9996-AD45-5278-70B24C6C141D}"/>
                          </a:ext>
                        </a:extLst>
                      </p:cNvPr>
                      <p:cNvPicPr/>
                      <p:nvPr/>
                    </p:nvPicPr>
                    <p:blipFill>
                      <a:blip r:embed="rId4"/>
                      <a:stretch>
                        <a:fillRect/>
                      </a:stretch>
                    </p:blipFill>
                    <p:spPr>
                      <a:xfrm>
                        <a:off x="1589" y="1588"/>
                        <a:ext cx="1227"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D3C84D5C-3478-89A5-E448-2F16DAB64CE4}"/>
              </a:ext>
            </a:extLst>
          </p:cNvPr>
          <p:cNvSpPr>
            <a:spLocks noGrp="1"/>
          </p:cNvSpPr>
          <p:nvPr>
            <p:ph type="ctrTitle"/>
          </p:nvPr>
        </p:nvSpPr>
        <p:spPr>
          <a:xfrm>
            <a:off x="1524000" y="1320145"/>
            <a:ext cx="9144000" cy="1845733"/>
          </a:xfrm>
        </p:spPr>
        <p:txBody>
          <a:bodyPr vert="horz" anchor="ctr">
            <a:normAutofit/>
          </a:bodyPr>
          <a:lstStyle>
            <a:lvl1pPr algn="l">
              <a:defRPr sz="4396">
                <a:latin typeface="+mj-lt"/>
              </a:defRPr>
            </a:lvl1pPr>
          </a:lstStyle>
          <a:p>
            <a:r>
              <a:rPr lang="en-US"/>
              <a:t>Click to edit Master title style</a:t>
            </a:r>
          </a:p>
        </p:txBody>
      </p:sp>
      <p:sp>
        <p:nvSpPr>
          <p:cNvPr id="3" name="Subtitle 2">
            <a:extLst>
              <a:ext uri="{FF2B5EF4-FFF2-40B4-BE49-F238E27FC236}">
                <a16:creationId xmlns:a16="http://schemas.microsoft.com/office/drawing/2014/main" id="{4F86DF4D-B76E-37FD-6F3C-B293C47DFE28}"/>
              </a:ext>
            </a:extLst>
          </p:cNvPr>
          <p:cNvSpPr>
            <a:spLocks noGrp="1"/>
          </p:cNvSpPr>
          <p:nvPr>
            <p:ph type="subTitle" idx="1"/>
          </p:nvPr>
        </p:nvSpPr>
        <p:spPr>
          <a:xfrm>
            <a:off x="1524000" y="3230620"/>
            <a:ext cx="9144000" cy="1109605"/>
          </a:xfrm>
        </p:spPr>
        <p:txBody>
          <a:bodyPr/>
          <a:lstStyle>
            <a:lvl1pPr marL="0" indent="0" algn="l">
              <a:buNone/>
              <a:defRPr sz="2198" b="1">
                <a:solidFill>
                  <a:schemeClr val="accent2"/>
                </a:solidFill>
                <a:latin typeface="+mj-lt"/>
              </a:defRPr>
            </a:lvl1pPr>
            <a:lvl2pPr marL="418713" indent="0" algn="ctr">
              <a:buNone/>
              <a:defRPr sz="1832"/>
            </a:lvl2pPr>
            <a:lvl3pPr marL="837426" indent="0" algn="ctr">
              <a:buNone/>
              <a:defRPr sz="1649"/>
            </a:lvl3pPr>
            <a:lvl4pPr marL="1256138" indent="0" algn="ctr">
              <a:buNone/>
              <a:defRPr sz="1465"/>
            </a:lvl4pPr>
            <a:lvl5pPr marL="1674851" indent="0" algn="ctr">
              <a:buNone/>
              <a:defRPr sz="1465"/>
            </a:lvl5pPr>
            <a:lvl6pPr marL="2093564" indent="0" algn="ctr">
              <a:buNone/>
              <a:defRPr sz="1465"/>
            </a:lvl6pPr>
            <a:lvl7pPr marL="2512277" indent="0" algn="ctr">
              <a:buNone/>
              <a:defRPr sz="1465"/>
            </a:lvl7pPr>
            <a:lvl8pPr marL="2930989" indent="0" algn="ctr">
              <a:buNone/>
              <a:defRPr sz="1465"/>
            </a:lvl8pPr>
            <a:lvl9pPr marL="3349702" indent="0" algn="ctr">
              <a:buNone/>
              <a:defRPr sz="1465"/>
            </a:lvl9pPr>
          </a:lstStyle>
          <a:p>
            <a:r>
              <a:rPr lang="en-US"/>
              <a:t>Click to edit Master subtitle style</a:t>
            </a:r>
          </a:p>
        </p:txBody>
      </p:sp>
      <p:sp>
        <p:nvSpPr>
          <p:cNvPr id="4" name="Date Placeholder 3">
            <a:extLst>
              <a:ext uri="{FF2B5EF4-FFF2-40B4-BE49-F238E27FC236}">
                <a16:creationId xmlns:a16="http://schemas.microsoft.com/office/drawing/2014/main" id="{075B4273-C513-95BF-CDC1-97DF00B6997E}"/>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9AD4CAB1-3A0C-113A-1825-4A4DDFE80FE2}"/>
              </a:ext>
            </a:extLst>
          </p:cNvPr>
          <p:cNvSpPr>
            <a:spLocks noGrp="1"/>
          </p:cNvSpPr>
          <p:nvPr>
            <p:ph type="ftr" sz="quarter" idx="11"/>
          </p:nvPr>
        </p:nvSpPr>
        <p:spPr>
          <a:xfrm>
            <a:off x="4342669" y="6356350"/>
            <a:ext cx="6945923"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6E9513DF-EF36-D9E7-53D7-C7CA60288A67}"/>
              </a:ext>
            </a:extLst>
          </p:cNvPr>
          <p:cNvSpPr>
            <a:spLocks noGrp="1"/>
          </p:cNvSpPr>
          <p:nvPr>
            <p:ph type="sldNum" sz="quarter" idx="12"/>
          </p:nvPr>
        </p:nvSpPr>
        <p:spPr/>
        <p:txBody>
          <a:bodyPr/>
          <a:lstStyle/>
          <a:p>
            <a:fld id="{F85CE818-7367-6A4C-AA8A-8ACF11B1523A}" type="slidenum">
              <a:rPr lang="en-US" smtClean="0"/>
              <a:t>‹#›</a:t>
            </a:fld>
            <a:endParaRPr lang="en-US"/>
          </a:p>
        </p:txBody>
      </p:sp>
      <p:sp>
        <p:nvSpPr>
          <p:cNvPr id="11" name="Rectangle 10">
            <a:extLst>
              <a:ext uri="{FF2B5EF4-FFF2-40B4-BE49-F238E27FC236}">
                <a16:creationId xmlns:a16="http://schemas.microsoft.com/office/drawing/2014/main" id="{4D6F7B7C-CA54-7A3A-D4DA-61EA5093E2B1}"/>
              </a:ext>
            </a:extLst>
          </p:cNvPr>
          <p:cNvSpPr/>
          <p:nvPr userDrawn="1"/>
        </p:nvSpPr>
        <p:spPr>
          <a:xfrm>
            <a:off x="0" y="5012266"/>
            <a:ext cx="12192000" cy="1845734"/>
          </a:xfrm>
          <a:prstGeom prst="rect">
            <a:avLst/>
          </a:prstGeom>
          <a:gradFill>
            <a:gsLst>
              <a:gs pos="0">
                <a:schemeClr val="tx1">
                  <a:lumMod val="95000"/>
                  <a:lumOff val="5000"/>
                </a:schemeClr>
              </a:gs>
              <a:gs pos="40000">
                <a:srgbClr val="00556E"/>
              </a:gs>
              <a:gs pos="100000">
                <a:srgbClr val="00556E"/>
              </a:gs>
            </a:gsLst>
            <a:lin ang="135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59"/>
          </a:p>
        </p:txBody>
      </p:sp>
      <p:sp>
        <p:nvSpPr>
          <p:cNvPr id="14" name="Freeform 13">
            <a:extLst>
              <a:ext uri="{FF2B5EF4-FFF2-40B4-BE49-F238E27FC236}">
                <a16:creationId xmlns:a16="http://schemas.microsoft.com/office/drawing/2014/main" id="{0B32B002-9144-E55F-4905-3FCAF31CCCE7}"/>
              </a:ext>
            </a:extLst>
          </p:cNvPr>
          <p:cNvSpPr/>
          <p:nvPr userDrawn="1"/>
        </p:nvSpPr>
        <p:spPr>
          <a:xfrm>
            <a:off x="-1" y="1384887"/>
            <a:ext cx="922867" cy="1845733"/>
          </a:xfrm>
          <a:custGeom>
            <a:avLst/>
            <a:gdLst>
              <a:gd name="connsiteX0" fmla="*/ 0 w 424942"/>
              <a:gd name="connsiteY0" fmla="*/ 0 h 849884"/>
              <a:gd name="connsiteX1" fmla="*/ 424942 w 424942"/>
              <a:gd name="connsiteY1" fmla="*/ 424942 h 849884"/>
              <a:gd name="connsiteX2" fmla="*/ 0 w 424942"/>
              <a:gd name="connsiteY2" fmla="*/ 849884 h 849884"/>
              <a:gd name="connsiteX3" fmla="*/ 0 w 424942"/>
              <a:gd name="connsiteY3" fmla="*/ 0 h 849884"/>
            </a:gdLst>
            <a:ahLst/>
            <a:cxnLst>
              <a:cxn ang="0">
                <a:pos x="connsiteX0" y="connsiteY0"/>
              </a:cxn>
              <a:cxn ang="0">
                <a:pos x="connsiteX1" y="connsiteY1"/>
              </a:cxn>
              <a:cxn ang="0">
                <a:pos x="connsiteX2" y="connsiteY2"/>
              </a:cxn>
              <a:cxn ang="0">
                <a:pos x="connsiteX3" y="connsiteY3"/>
              </a:cxn>
            </a:cxnLst>
            <a:rect l="l" t="t" r="r" b="b"/>
            <a:pathLst>
              <a:path w="424942" h="849884">
                <a:moveTo>
                  <a:pt x="0" y="0"/>
                </a:moveTo>
                <a:cubicBezTo>
                  <a:pt x="234689" y="0"/>
                  <a:pt x="424942" y="190253"/>
                  <a:pt x="424942" y="424942"/>
                </a:cubicBezTo>
                <a:cubicBezTo>
                  <a:pt x="424942" y="659631"/>
                  <a:pt x="234689" y="849884"/>
                  <a:pt x="0" y="849884"/>
                </a:cubicBezTo>
                <a:lnTo>
                  <a:pt x="0" y="0"/>
                </a:lnTo>
                <a:close/>
              </a:path>
            </a:pathLst>
          </a:custGeom>
          <a:solidFill>
            <a:srgbClr val="00556E"/>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59"/>
          </a:p>
        </p:txBody>
      </p:sp>
      <p:pic>
        <p:nvPicPr>
          <p:cNvPr id="7" name="Picture 6">
            <a:extLst>
              <a:ext uri="{FF2B5EF4-FFF2-40B4-BE49-F238E27FC236}">
                <a16:creationId xmlns:a16="http://schemas.microsoft.com/office/drawing/2014/main" id="{B6F815AA-D77B-BC95-1E85-CF2337FBA889}"/>
              </a:ext>
            </a:extLst>
          </p:cNvPr>
          <p:cNvPicPr>
            <a:picLocks noChangeAspect="1"/>
          </p:cNvPicPr>
          <p:nvPr userDrawn="1"/>
        </p:nvPicPr>
        <p:blipFill>
          <a:blip r:embed="rId5"/>
          <a:stretch>
            <a:fillRect/>
          </a:stretch>
        </p:blipFill>
        <p:spPr>
          <a:xfrm>
            <a:off x="1704754" y="5620291"/>
            <a:ext cx="3264402" cy="631238"/>
          </a:xfrm>
          <a:prstGeom prst="rect">
            <a:avLst/>
          </a:prstGeom>
        </p:spPr>
      </p:pic>
    </p:spTree>
    <p:extLst>
      <p:ext uri="{BB962C8B-B14F-4D97-AF65-F5344CB8AC3E}">
        <p14:creationId xmlns:p14="http://schemas.microsoft.com/office/powerpoint/2010/main" val="40643136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cSld name="Title Slide–Teal">
    <p:spTree>
      <p:nvGrpSpPr>
        <p:cNvPr id="1" name=""/>
        <p:cNvGrpSpPr/>
        <p:nvPr/>
      </p:nvGrpSpPr>
      <p:grpSpPr>
        <a:xfrm>
          <a:off x="0" y="0"/>
          <a:ext cx="0" cy="0"/>
          <a:chOff x="0" y="0"/>
          <a:chExt cx="0" cy="0"/>
        </a:xfrm>
      </p:grpSpPr>
      <p:graphicFrame>
        <p:nvGraphicFramePr>
          <p:cNvPr id="10" name="think-cell data - do not delete" hidden="1">
            <a:extLst>
              <a:ext uri="{FF2B5EF4-FFF2-40B4-BE49-F238E27FC236}">
                <a16:creationId xmlns:a16="http://schemas.microsoft.com/office/drawing/2014/main" id="{830E32F7-BFD0-FF38-BFE3-E3C67AFDF8DD}"/>
              </a:ext>
            </a:extLst>
          </p:cNvPr>
          <p:cNvGraphicFramePr>
            <a:graphicFrameLocks noChangeAspect="1"/>
          </p:cNvGraphicFramePr>
          <p:nvPr userDrawn="1">
            <p:custDataLst>
              <p:tags r:id="rId1"/>
            </p:custDataLst>
          </p:nvPr>
        </p:nvGraphicFramePr>
        <p:xfrm>
          <a:off x="1589"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10" name="think-cell data - do not delete" hidden="1">
                        <a:extLst>
                          <a:ext uri="{FF2B5EF4-FFF2-40B4-BE49-F238E27FC236}">
                            <a16:creationId xmlns:a16="http://schemas.microsoft.com/office/drawing/2014/main" id="{830E32F7-BFD0-FF38-BFE3-E3C67AFDF8DD}"/>
                          </a:ext>
                        </a:extLst>
                      </p:cNvPr>
                      <p:cNvPicPr/>
                      <p:nvPr/>
                    </p:nvPicPr>
                    <p:blipFill>
                      <a:blip r:embed="rId4"/>
                      <a:stretch>
                        <a:fillRect/>
                      </a:stretch>
                    </p:blipFill>
                    <p:spPr>
                      <a:xfrm>
                        <a:off x="1589" y="1588"/>
                        <a:ext cx="1227"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D3C84D5C-3478-89A5-E448-2F16DAB64CE4}"/>
              </a:ext>
            </a:extLst>
          </p:cNvPr>
          <p:cNvSpPr>
            <a:spLocks noGrp="1"/>
          </p:cNvSpPr>
          <p:nvPr>
            <p:ph type="ctrTitle"/>
          </p:nvPr>
        </p:nvSpPr>
        <p:spPr>
          <a:xfrm>
            <a:off x="1524000" y="1320145"/>
            <a:ext cx="9144000" cy="1845733"/>
          </a:xfrm>
        </p:spPr>
        <p:txBody>
          <a:bodyPr vert="horz" anchor="ctr">
            <a:normAutofit/>
          </a:bodyPr>
          <a:lstStyle>
            <a:lvl1pPr algn="l">
              <a:defRPr sz="4396">
                <a:latin typeface="+mj-lt"/>
              </a:defRPr>
            </a:lvl1pPr>
          </a:lstStyle>
          <a:p>
            <a:r>
              <a:rPr lang="en-US"/>
              <a:t>Click to edit Master title style</a:t>
            </a:r>
          </a:p>
        </p:txBody>
      </p:sp>
      <p:sp>
        <p:nvSpPr>
          <p:cNvPr id="3" name="Subtitle 2">
            <a:extLst>
              <a:ext uri="{FF2B5EF4-FFF2-40B4-BE49-F238E27FC236}">
                <a16:creationId xmlns:a16="http://schemas.microsoft.com/office/drawing/2014/main" id="{4F86DF4D-B76E-37FD-6F3C-B293C47DFE28}"/>
              </a:ext>
            </a:extLst>
          </p:cNvPr>
          <p:cNvSpPr>
            <a:spLocks noGrp="1"/>
          </p:cNvSpPr>
          <p:nvPr>
            <p:ph type="subTitle" idx="1"/>
          </p:nvPr>
        </p:nvSpPr>
        <p:spPr>
          <a:xfrm>
            <a:off x="1524000" y="3230620"/>
            <a:ext cx="9144000" cy="1109605"/>
          </a:xfrm>
        </p:spPr>
        <p:txBody>
          <a:bodyPr/>
          <a:lstStyle>
            <a:lvl1pPr marL="0" indent="0" algn="l">
              <a:buNone/>
              <a:defRPr sz="2198" b="1">
                <a:solidFill>
                  <a:schemeClr val="accent1"/>
                </a:solidFill>
                <a:latin typeface="+mj-lt"/>
              </a:defRPr>
            </a:lvl1pPr>
            <a:lvl2pPr marL="418713" indent="0" algn="ctr">
              <a:buNone/>
              <a:defRPr sz="1832"/>
            </a:lvl2pPr>
            <a:lvl3pPr marL="837426" indent="0" algn="ctr">
              <a:buNone/>
              <a:defRPr sz="1649"/>
            </a:lvl3pPr>
            <a:lvl4pPr marL="1256138" indent="0" algn="ctr">
              <a:buNone/>
              <a:defRPr sz="1465"/>
            </a:lvl4pPr>
            <a:lvl5pPr marL="1674851" indent="0" algn="ctr">
              <a:buNone/>
              <a:defRPr sz="1465"/>
            </a:lvl5pPr>
            <a:lvl6pPr marL="2093564" indent="0" algn="ctr">
              <a:buNone/>
              <a:defRPr sz="1465"/>
            </a:lvl6pPr>
            <a:lvl7pPr marL="2512277" indent="0" algn="ctr">
              <a:buNone/>
              <a:defRPr sz="1465"/>
            </a:lvl7pPr>
            <a:lvl8pPr marL="2930989" indent="0" algn="ctr">
              <a:buNone/>
              <a:defRPr sz="1465"/>
            </a:lvl8pPr>
            <a:lvl9pPr marL="3349702" indent="0" algn="ctr">
              <a:buNone/>
              <a:defRPr sz="1465"/>
            </a:lvl9pPr>
          </a:lstStyle>
          <a:p>
            <a:r>
              <a:rPr lang="en-US"/>
              <a:t>Click to edit Master subtitle style</a:t>
            </a:r>
          </a:p>
        </p:txBody>
      </p:sp>
      <p:sp>
        <p:nvSpPr>
          <p:cNvPr id="4" name="Date Placeholder 3">
            <a:extLst>
              <a:ext uri="{FF2B5EF4-FFF2-40B4-BE49-F238E27FC236}">
                <a16:creationId xmlns:a16="http://schemas.microsoft.com/office/drawing/2014/main" id="{075B4273-C513-95BF-CDC1-97DF00B6997E}"/>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9AD4CAB1-3A0C-113A-1825-4A4DDFE80FE2}"/>
              </a:ext>
            </a:extLst>
          </p:cNvPr>
          <p:cNvSpPr>
            <a:spLocks noGrp="1"/>
          </p:cNvSpPr>
          <p:nvPr>
            <p:ph type="ftr" sz="quarter" idx="11"/>
          </p:nvPr>
        </p:nvSpPr>
        <p:spPr>
          <a:xfrm>
            <a:off x="4342669" y="6356350"/>
            <a:ext cx="6945923"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6E9513DF-EF36-D9E7-53D7-C7CA60288A67}"/>
              </a:ext>
            </a:extLst>
          </p:cNvPr>
          <p:cNvSpPr>
            <a:spLocks noGrp="1"/>
          </p:cNvSpPr>
          <p:nvPr>
            <p:ph type="sldNum" sz="quarter" idx="12"/>
          </p:nvPr>
        </p:nvSpPr>
        <p:spPr/>
        <p:txBody>
          <a:bodyPr/>
          <a:lstStyle/>
          <a:p>
            <a:fld id="{F85CE818-7367-6A4C-AA8A-8ACF11B1523A}" type="slidenum">
              <a:rPr lang="en-US" smtClean="0"/>
              <a:t>‹#›</a:t>
            </a:fld>
            <a:endParaRPr lang="en-US"/>
          </a:p>
        </p:txBody>
      </p:sp>
      <p:sp>
        <p:nvSpPr>
          <p:cNvPr id="11" name="Rectangle 10">
            <a:extLst>
              <a:ext uri="{FF2B5EF4-FFF2-40B4-BE49-F238E27FC236}">
                <a16:creationId xmlns:a16="http://schemas.microsoft.com/office/drawing/2014/main" id="{4D6F7B7C-CA54-7A3A-D4DA-61EA5093E2B1}"/>
              </a:ext>
            </a:extLst>
          </p:cNvPr>
          <p:cNvSpPr/>
          <p:nvPr userDrawn="1"/>
        </p:nvSpPr>
        <p:spPr>
          <a:xfrm>
            <a:off x="0" y="5012266"/>
            <a:ext cx="12192000" cy="184573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59"/>
          </a:p>
        </p:txBody>
      </p:sp>
      <p:sp>
        <p:nvSpPr>
          <p:cNvPr id="14" name="Freeform 13">
            <a:extLst>
              <a:ext uri="{FF2B5EF4-FFF2-40B4-BE49-F238E27FC236}">
                <a16:creationId xmlns:a16="http://schemas.microsoft.com/office/drawing/2014/main" id="{0B32B002-9144-E55F-4905-3FCAF31CCCE7}"/>
              </a:ext>
            </a:extLst>
          </p:cNvPr>
          <p:cNvSpPr/>
          <p:nvPr userDrawn="1"/>
        </p:nvSpPr>
        <p:spPr>
          <a:xfrm>
            <a:off x="-1" y="1384887"/>
            <a:ext cx="922867" cy="1845733"/>
          </a:xfrm>
          <a:custGeom>
            <a:avLst/>
            <a:gdLst>
              <a:gd name="connsiteX0" fmla="*/ 0 w 424942"/>
              <a:gd name="connsiteY0" fmla="*/ 0 h 849884"/>
              <a:gd name="connsiteX1" fmla="*/ 424942 w 424942"/>
              <a:gd name="connsiteY1" fmla="*/ 424942 h 849884"/>
              <a:gd name="connsiteX2" fmla="*/ 0 w 424942"/>
              <a:gd name="connsiteY2" fmla="*/ 849884 h 849884"/>
              <a:gd name="connsiteX3" fmla="*/ 0 w 424942"/>
              <a:gd name="connsiteY3" fmla="*/ 0 h 849884"/>
            </a:gdLst>
            <a:ahLst/>
            <a:cxnLst>
              <a:cxn ang="0">
                <a:pos x="connsiteX0" y="connsiteY0"/>
              </a:cxn>
              <a:cxn ang="0">
                <a:pos x="connsiteX1" y="connsiteY1"/>
              </a:cxn>
              <a:cxn ang="0">
                <a:pos x="connsiteX2" y="connsiteY2"/>
              </a:cxn>
              <a:cxn ang="0">
                <a:pos x="connsiteX3" y="connsiteY3"/>
              </a:cxn>
            </a:cxnLst>
            <a:rect l="l" t="t" r="r" b="b"/>
            <a:pathLst>
              <a:path w="424942" h="849884">
                <a:moveTo>
                  <a:pt x="0" y="0"/>
                </a:moveTo>
                <a:cubicBezTo>
                  <a:pt x="234689" y="0"/>
                  <a:pt x="424942" y="190253"/>
                  <a:pt x="424942" y="424942"/>
                </a:cubicBezTo>
                <a:cubicBezTo>
                  <a:pt x="424942" y="659631"/>
                  <a:pt x="234689" y="849884"/>
                  <a:pt x="0" y="849884"/>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59"/>
          </a:p>
        </p:txBody>
      </p:sp>
      <p:pic>
        <p:nvPicPr>
          <p:cNvPr id="7" name="Picture 6">
            <a:extLst>
              <a:ext uri="{FF2B5EF4-FFF2-40B4-BE49-F238E27FC236}">
                <a16:creationId xmlns:a16="http://schemas.microsoft.com/office/drawing/2014/main" id="{F5081010-4973-8E23-90AF-36DB7B43757E}"/>
              </a:ext>
            </a:extLst>
          </p:cNvPr>
          <p:cNvPicPr>
            <a:picLocks noChangeAspect="1"/>
          </p:cNvPicPr>
          <p:nvPr userDrawn="1"/>
        </p:nvPicPr>
        <p:blipFill>
          <a:blip r:embed="rId5"/>
          <a:stretch>
            <a:fillRect/>
          </a:stretch>
        </p:blipFill>
        <p:spPr>
          <a:xfrm>
            <a:off x="1704754" y="5620291"/>
            <a:ext cx="3264402" cy="631238"/>
          </a:xfrm>
          <a:prstGeom prst="rect">
            <a:avLst/>
          </a:prstGeom>
        </p:spPr>
      </p:pic>
    </p:spTree>
    <p:extLst>
      <p:ext uri="{BB962C8B-B14F-4D97-AF65-F5344CB8AC3E}">
        <p14:creationId xmlns:p14="http://schemas.microsoft.com/office/powerpoint/2010/main" val="570621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cSld name="Title Slide–Blue">
    <p:spTree>
      <p:nvGrpSpPr>
        <p:cNvPr id="1" name=""/>
        <p:cNvGrpSpPr/>
        <p:nvPr/>
      </p:nvGrpSpPr>
      <p:grpSpPr>
        <a:xfrm>
          <a:off x="0" y="0"/>
          <a:ext cx="0" cy="0"/>
          <a:chOff x="0" y="0"/>
          <a:chExt cx="0" cy="0"/>
        </a:xfrm>
      </p:grpSpPr>
      <p:graphicFrame>
        <p:nvGraphicFramePr>
          <p:cNvPr id="10" name="think-cell data - do not delete" hidden="1">
            <a:extLst>
              <a:ext uri="{FF2B5EF4-FFF2-40B4-BE49-F238E27FC236}">
                <a16:creationId xmlns:a16="http://schemas.microsoft.com/office/drawing/2014/main" id="{28AA94BB-9996-AD45-5278-70B24C6C141D}"/>
              </a:ext>
            </a:extLst>
          </p:cNvPr>
          <p:cNvGraphicFramePr>
            <a:graphicFrameLocks noChangeAspect="1"/>
          </p:cNvGraphicFramePr>
          <p:nvPr userDrawn="1">
            <p:custDataLst>
              <p:tags r:id="rId1"/>
            </p:custDataLst>
          </p:nvPr>
        </p:nvGraphicFramePr>
        <p:xfrm>
          <a:off x="1589"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10" name="think-cell data - do not delete" hidden="1">
                        <a:extLst>
                          <a:ext uri="{FF2B5EF4-FFF2-40B4-BE49-F238E27FC236}">
                            <a16:creationId xmlns:a16="http://schemas.microsoft.com/office/drawing/2014/main" id="{28AA94BB-9996-AD45-5278-70B24C6C141D}"/>
                          </a:ext>
                        </a:extLst>
                      </p:cNvPr>
                      <p:cNvPicPr/>
                      <p:nvPr/>
                    </p:nvPicPr>
                    <p:blipFill>
                      <a:blip r:embed="rId4"/>
                      <a:stretch>
                        <a:fillRect/>
                      </a:stretch>
                    </p:blipFill>
                    <p:spPr>
                      <a:xfrm>
                        <a:off x="1589" y="1588"/>
                        <a:ext cx="1227"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D3C84D5C-3478-89A5-E448-2F16DAB64CE4}"/>
              </a:ext>
            </a:extLst>
          </p:cNvPr>
          <p:cNvSpPr>
            <a:spLocks noGrp="1"/>
          </p:cNvSpPr>
          <p:nvPr>
            <p:ph type="ctrTitle"/>
          </p:nvPr>
        </p:nvSpPr>
        <p:spPr>
          <a:xfrm>
            <a:off x="1524000" y="1320145"/>
            <a:ext cx="9144000" cy="1845733"/>
          </a:xfrm>
        </p:spPr>
        <p:txBody>
          <a:bodyPr vert="horz" anchor="ctr">
            <a:normAutofit/>
          </a:bodyPr>
          <a:lstStyle>
            <a:lvl1pPr algn="l">
              <a:defRPr sz="4396">
                <a:latin typeface="+mj-lt"/>
              </a:defRPr>
            </a:lvl1pPr>
          </a:lstStyle>
          <a:p>
            <a:r>
              <a:rPr lang="en-US"/>
              <a:t>Click to edit Master title style</a:t>
            </a:r>
          </a:p>
        </p:txBody>
      </p:sp>
      <p:sp>
        <p:nvSpPr>
          <p:cNvPr id="3" name="Subtitle 2">
            <a:extLst>
              <a:ext uri="{FF2B5EF4-FFF2-40B4-BE49-F238E27FC236}">
                <a16:creationId xmlns:a16="http://schemas.microsoft.com/office/drawing/2014/main" id="{4F86DF4D-B76E-37FD-6F3C-B293C47DFE28}"/>
              </a:ext>
            </a:extLst>
          </p:cNvPr>
          <p:cNvSpPr>
            <a:spLocks noGrp="1"/>
          </p:cNvSpPr>
          <p:nvPr>
            <p:ph type="subTitle" idx="1"/>
          </p:nvPr>
        </p:nvSpPr>
        <p:spPr>
          <a:xfrm>
            <a:off x="1524000" y="3230620"/>
            <a:ext cx="9144000" cy="1109605"/>
          </a:xfrm>
        </p:spPr>
        <p:txBody>
          <a:bodyPr/>
          <a:lstStyle>
            <a:lvl1pPr marL="0" indent="0" algn="l">
              <a:buNone/>
              <a:defRPr sz="2198" b="1">
                <a:solidFill>
                  <a:schemeClr val="accent2"/>
                </a:solidFill>
                <a:latin typeface="+mj-lt"/>
              </a:defRPr>
            </a:lvl1pPr>
            <a:lvl2pPr marL="418713" indent="0" algn="ctr">
              <a:buNone/>
              <a:defRPr sz="1832"/>
            </a:lvl2pPr>
            <a:lvl3pPr marL="837426" indent="0" algn="ctr">
              <a:buNone/>
              <a:defRPr sz="1649"/>
            </a:lvl3pPr>
            <a:lvl4pPr marL="1256138" indent="0" algn="ctr">
              <a:buNone/>
              <a:defRPr sz="1465"/>
            </a:lvl4pPr>
            <a:lvl5pPr marL="1674851" indent="0" algn="ctr">
              <a:buNone/>
              <a:defRPr sz="1465"/>
            </a:lvl5pPr>
            <a:lvl6pPr marL="2093564" indent="0" algn="ctr">
              <a:buNone/>
              <a:defRPr sz="1465"/>
            </a:lvl6pPr>
            <a:lvl7pPr marL="2512277" indent="0" algn="ctr">
              <a:buNone/>
              <a:defRPr sz="1465"/>
            </a:lvl7pPr>
            <a:lvl8pPr marL="2930989" indent="0" algn="ctr">
              <a:buNone/>
              <a:defRPr sz="1465"/>
            </a:lvl8pPr>
            <a:lvl9pPr marL="3349702" indent="0" algn="ctr">
              <a:buNone/>
              <a:defRPr sz="1465"/>
            </a:lvl9pPr>
          </a:lstStyle>
          <a:p>
            <a:r>
              <a:rPr lang="en-US"/>
              <a:t>Click to edit Master subtitle style</a:t>
            </a:r>
          </a:p>
        </p:txBody>
      </p:sp>
      <p:sp>
        <p:nvSpPr>
          <p:cNvPr id="4" name="Date Placeholder 3">
            <a:extLst>
              <a:ext uri="{FF2B5EF4-FFF2-40B4-BE49-F238E27FC236}">
                <a16:creationId xmlns:a16="http://schemas.microsoft.com/office/drawing/2014/main" id="{075B4273-C513-95BF-CDC1-97DF00B6997E}"/>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9AD4CAB1-3A0C-113A-1825-4A4DDFE80FE2}"/>
              </a:ext>
            </a:extLst>
          </p:cNvPr>
          <p:cNvSpPr>
            <a:spLocks noGrp="1"/>
          </p:cNvSpPr>
          <p:nvPr>
            <p:ph type="ftr" sz="quarter" idx="11"/>
          </p:nvPr>
        </p:nvSpPr>
        <p:spPr>
          <a:xfrm>
            <a:off x="4342669" y="6356350"/>
            <a:ext cx="6945923"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6E9513DF-EF36-D9E7-53D7-C7CA60288A67}"/>
              </a:ext>
            </a:extLst>
          </p:cNvPr>
          <p:cNvSpPr>
            <a:spLocks noGrp="1"/>
          </p:cNvSpPr>
          <p:nvPr>
            <p:ph type="sldNum" sz="quarter" idx="12"/>
          </p:nvPr>
        </p:nvSpPr>
        <p:spPr/>
        <p:txBody>
          <a:bodyPr/>
          <a:lstStyle/>
          <a:p>
            <a:fld id="{F85CE818-7367-6A4C-AA8A-8ACF11B1523A}" type="slidenum">
              <a:rPr lang="en-US" smtClean="0"/>
              <a:t>‹#›</a:t>
            </a:fld>
            <a:endParaRPr lang="en-US"/>
          </a:p>
        </p:txBody>
      </p:sp>
      <p:sp>
        <p:nvSpPr>
          <p:cNvPr id="11" name="Rectangle 10">
            <a:extLst>
              <a:ext uri="{FF2B5EF4-FFF2-40B4-BE49-F238E27FC236}">
                <a16:creationId xmlns:a16="http://schemas.microsoft.com/office/drawing/2014/main" id="{4D6F7B7C-CA54-7A3A-D4DA-61EA5093E2B1}"/>
              </a:ext>
            </a:extLst>
          </p:cNvPr>
          <p:cNvSpPr/>
          <p:nvPr userDrawn="1"/>
        </p:nvSpPr>
        <p:spPr>
          <a:xfrm>
            <a:off x="0" y="5012266"/>
            <a:ext cx="12192000" cy="184573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59"/>
          </a:p>
        </p:txBody>
      </p:sp>
      <p:sp>
        <p:nvSpPr>
          <p:cNvPr id="14" name="Freeform 13">
            <a:extLst>
              <a:ext uri="{FF2B5EF4-FFF2-40B4-BE49-F238E27FC236}">
                <a16:creationId xmlns:a16="http://schemas.microsoft.com/office/drawing/2014/main" id="{0B32B002-9144-E55F-4905-3FCAF31CCCE7}"/>
              </a:ext>
            </a:extLst>
          </p:cNvPr>
          <p:cNvSpPr/>
          <p:nvPr userDrawn="1"/>
        </p:nvSpPr>
        <p:spPr>
          <a:xfrm>
            <a:off x="-1" y="1384887"/>
            <a:ext cx="922867" cy="1845733"/>
          </a:xfrm>
          <a:custGeom>
            <a:avLst/>
            <a:gdLst>
              <a:gd name="connsiteX0" fmla="*/ 0 w 424942"/>
              <a:gd name="connsiteY0" fmla="*/ 0 h 849884"/>
              <a:gd name="connsiteX1" fmla="*/ 424942 w 424942"/>
              <a:gd name="connsiteY1" fmla="*/ 424942 h 849884"/>
              <a:gd name="connsiteX2" fmla="*/ 0 w 424942"/>
              <a:gd name="connsiteY2" fmla="*/ 849884 h 849884"/>
              <a:gd name="connsiteX3" fmla="*/ 0 w 424942"/>
              <a:gd name="connsiteY3" fmla="*/ 0 h 849884"/>
            </a:gdLst>
            <a:ahLst/>
            <a:cxnLst>
              <a:cxn ang="0">
                <a:pos x="connsiteX0" y="connsiteY0"/>
              </a:cxn>
              <a:cxn ang="0">
                <a:pos x="connsiteX1" y="connsiteY1"/>
              </a:cxn>
              <a:cxn ang="0">
                <a:pos x="connsiteX2" y="connsiteY2"/>
              </a:cxn>
              <a:cxn ang="0">
                <a:pos x="connsiteX3" y="connsiteY3"/>
              </a:cxn>
            </a:cxnLst>
            <a:rect l="l" t="t" r="r" b="b"/>
            <a:pathLst>
              <a:path w="424942" h="849884">
                <a:moveTo>
                  <a:pt x="0" y="0"/>
                </a:moveTo>
                <a:cubicBezTo>
                  <a:pt x="234689" y="0"/>
                  <a:pt x="424942" y="190253"/>
                  <a:pt x="424942" y="424942"/>
                </a:cubicBezTo>
                <a:cubicBezTo>
                  <a:pt x="424942" y="659631"/>
                  <a:pt x="234689" y="849884"/>
                  <a:pt x="0" y="849884"/>
                </a:cubicBez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59"/>
          </a:p>
        </p:txBody>
      </p:sp>
      <p:pic>
        <p:nvPicPr>
          <p:cNvPr id="7" name="Picture 6">
            <a:extLst>
              <a:ext uri="{FF2B5EF4-FFF2-40B4-BE49-F238E27FC236}">
                <a16:creationId xmlns:a16="http://schemas.microsoft.com/office/drawing/2014/main" id="{B6F815AA-D77B-BC95-1E85-CF2337FBA889}"/>
              </a:ext>
            </a:extLst>
          </p:cNvPr>
          <p:cNvPicPr>
            <a:picLocks noChangeAspect="1"/>
          </p:cNvPicPr>
          <p:nvPr userDrawn="1"/>
        </p:nvPicPr>
        <p:blipFill>
          <a:blip r:embed="rId5"/>
          <a:stretch>
            <a:fillRect/>
          </a:stretch>
        </p:blipFill>
        <p:spPr>
          <a:xfrm>
            <a:off x="1704754" y="5620291"/>
            <a:ext cx="3264402" cy="631238"/>
          </a:xfrm>
          <a:prstGeom prst="rect">
            <a:avLst/>
          </a:prstGeom>
        </p:spPr>
      </p:pic>
    </p:spTree>
    <p:extLst>
      <p:ext uri="{BB962C8B-B14F-4D97-AF65-F5344CB8AC3E}">
        <p14:creationId xmlns:p14="http://schemas.microsoft.com/office/powerpoint/2010/main" val="29021627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Title Slide–Image">
    <p:bg>
      <p:bgPr>
        <a:solidFill>
          <a:schemeClr val="tx2"/>
        </a:solidFill>
        <a:effectLst/>
      </p:bgPr>
    </p:bg>
    <p:spTree>
      <p:nvGrpSpPr>
        <p:cNvPr id="1" name=""/>
        <p:cNvGrpSpPr/>
        <p:nvPr/>
      </p:nvGrpSpPr>
      <p:grpSpPr>
        <a:xfrm>
          <a:off x="0" y="0"/>
          <a:ext cx="0" cy="0"/>
          <a:chOff x="0" y="0"/>
          <a:chExt cx="0" cy="0"/>
        </a:xfrm>
      </p:grpSpPr>
      <p:sp>
        <p:nvSpPr>
          <p:cNvPr id="7" name="Picture Placeholder 7">
            <a:extLst>
              <a:ext uri="{FF2B5EF4-FFF2-40B4-BE49-F238E27FC236}">
                <a16:creationId xmlns:a16="http://schemas.microsoft.com/office/drawing/2014/main" id="{49C2FEFC-2429-7363-A19C-667EE1B23AF2}"/>
              </a:ext>
            </a:extLst>
          </p:cNvPr>
          <p:cNvSpPr>
            <a:spLocks noGrp="1"/>
          </p:cNvSpPr>
          <p:nvPr>
            <p:ph type="pic" sz="quarter" idx="11" hasCustomPrompt="1"/>
          </p:nvPr>
        </p:nvSpPr>
        <p:spPr>
          <a:xfrm>
            <a:off x="0" y="0"/>
            <a:ext cx="12192000" cy="6858000"/>
          </a:xfrm>
          <a:solidFill>
            <a:schemeClr val="bg2">
              <a:lumMod val="90000"/>
            </a:schemeClr>
          </a:solidFill>
        </p:spPr>
        <p:txBody>
          <a:bodyPr/>
          <a:lstStyle>
            <a:lvl1pPr marL="0" marR="0" indent="0" algn="ctr" defTabSz="837426" rtl="0" eaLnBrk="1" fontAlgn="auto" latinLnBrk="0" hangingPunct="1">
              <a:lnSpc>
                <a:spcPct val="100000"/>
              </a:lnSpc>
              <a:spcBef>
                <a:spcPts val="0"/>
              </a:spcBef>
              <a:spcAft>
                <a:spcPts val="0"/>
              </a:spcAft>
              <a:buClrTx/>
              <a:buSzTx/>
              <a:buFont typeface="Arial" panose="020B0604020202020204" pitchFamily="34" charset="0"/>
              <a:buNone/>
              <a:tabLst/>
              <a:defRPr sz="1374">
                <a:solidFill>
                  <a:srgbClr val="C00000"/>
                </a:solidFill>
                <a:latin typeface="Calibri" panose="020F0502020204030204" pitchFamily="34" charset="0"/>
                <a:cs typeface="Calibri" panose="020F0502020204030204" pitchFamily="34" charset="0"/>
              </a:defRPr>
            </a:lvl1pPr>
          </a:lstStyle>
          <a:p>
            <a:r>
              <a:rPr lang="en-US"/>
              <a:t>Bring placeholder to front. Drag picture to placeholder or click icon to add. Send placeholder to back. </a:t>
            </a:r>
            <a:br>
              <a:rPr lang="en-US"/>
            </a:br>
            <a:r>
              <a:rPr lang="en-US"/>
              <a:t>Note that the logo sits on top of the slide; it will need to be pasted onto any new cover slide.</a:t>
            </a:r>
          </a:p>
          <a:p>
            <a:endParaRPr lang="en-US"/>
          </a:p>
        </p:txBody>
      </p:sp>
      <p:sp>
        <p:nvSpPr>
          <p:cNvPr id="2" name="Title 1">
            <a:extLst>
              <a:ext uri="{FF2B5EF4-FFF2-40B4-BE49-F238E27FC236}">
                <a16:creationId xmlns:a16="http://schemas.microsoft.com/office/drawing/2014/main" id="{D3C84D5C-3478-89A5-E448-2F16DAB64CE4}"/>
              </a:ext>
            </a:extLst>
          </p:cNvPr>
          <p:cNvSpPr>
            <a:spLocks noGrp="1"/>
          </p:cNvSpPr>
          <p:nvPr>
            <p:ph type="ctrTitle"/>
          </p:nvPr>
        </p:nvSpPr>
        <p:spPr>
          <a:xfrm>
            <a:off x="1524000" y="1583267"/>
            <a:ext cx="7109012" cy="1845733"/>
          </a:xfrm>
        </p:spPr>
        <p:txBody>
          <a:bodyPr anchor="ctr">
            <a:normAutofit/>
          </a:bodyPr>
          <a:lstStyle>
            <a:lvl1pPr algn="l">
              <a:defRPr sz="4396">
                <a:solidFill>
                  <a:schemeClr val="bg1"/>
                </a:solidFill>
              </a:defRPr>
            </a:lvl1pPr>
          </a:lstStyle>
          <a:p>
            <a:r>
              <a:rPr lang="en-US"/>
              <a:t>Click to edit Master title</a:t>
            </a:r>
          </a:p>
        </p:txBody>
      </p:sp>
      <p:sp>
        <p:nvSpPr>
          <p:cNvPr id="3" name="Subtitle 2">
            <a:extLst>
              <a:ext uri="{FF2B5EF4-FFF2-40B4-BE49-F238E27FC236}">
                <a16:creationId xmlns:a16="http://schemas.microsoft.com/office/drawing/2014/main" id="{4F86DF4D-B76E-37FD-6F3C-B293C47DFE28}"/>
              </a:ext>
            </a:extLst>
          </p:cNvPr>
          <p:cNvSpPr>
            <a:spLocks noGrp="1"/>
          </p:cNvSpPr>
          <p:nvPr>
            <p:ph type="subTitle" idx="1"/>
          </p:nvPr>
        </p:nvSpPr>
        <p:spPr>
          <a:xfrm>
            <a:off x="1524000" y="3479093"/>
            <a:ext cx="7109012" cy="1109605"/>
          </a:xfrm>
        </p:spPr>
        <p:txBody>
          <a:bodyPr/>
          <a:lstStyle>
            <a:lvl1pPr marL="0" indent="0" algn="l">
              <a:buNone/>
              <a:defRPr sz="2198" b="1">
                <a:solidFill>
                  <a:schemeClr val="accent1"/>
                </a:solidFill>
              </a:defRPr>
            </a:lvl1pPr>
            <a:lvl2pPr marL="418713" indent="0" algn="ctr">
              <a:buNone/>
              <a:defRPr sz="1832"/>
            </a:lvl2pPr>
            <a:lvl3pPr marL="837426" indent="0" algn="ctr">
              <a:buNone/>
              <a:defRPr sz="1649"/>
            </a:lvl3pPr>
            <a:lvl4pPr marL="1256138" indent="0" algn="ctr">
              <a:buNone/>
              <a:defRPr sz="1465"/>
            </a:lvl4pPr>
            <a:lvl5pPr marL="1674851" indent="0" algn="ctr">
              <a:buNone/>
              <a:defRPr sz="1465"/>
            </a:lvl5pPr>
            <a:lvl6pPr marL="2093564" indent="0" algn="ctr">
              <a:buNone/>
              <a:defRPr sz="1465"/>
            </a:lvl6pPr>
            <a:lvl7pPr marL="2512277" indent="0" algn="ctr">
              <a:buNone/>
              <a:defRPr sz="1465"/>
            </a:lvl7pPr>
            <a:lvl8pPr marL="2930989" indent="0" algn="ctr">
              <a:buNone/>
              <a:defRPr sz="1465"/>
            </a:lvl8pPr>
            <a:lvl9pPr marL="3349702" indent="0" algn="ctr">
              <a:buNone/>
              <a:defRPr sz="1465"/>
            </a:lvl9pPr>
          </a:lstStyle>
          <a:p>
            <a:r>
              <a:rPr lang="en-US"/>
              <a:t>Click to edit Master subtitle style</a:t>
            </a:r>
          </a:p>
        </p:txBody>
      </p:sp>
      <p:sp>
        <p:nvSpPr>
          <p:cNvPr id="10" name="Freeform 9">
            <a:extLst>
              <a:ext uri="{FF2B5EF4-FFF2-40B4-BE49-F238E27FC236}">
                <a16:creationId xmlns:a16="http://schemas.microsoft.com/office/drawing/2014/main" id="{1D4467D7-08EC-A71A-77B2-534FE2480509}"/>
              </a:ext>
            </a:extLst>
          </p:cNvPr>
          <p:cNvSpPr/>
          <p:nvPr userDrawn="1"/>
        </p:nvSpPr>
        <p:spPr>
          <a:xfrm>
            <a:off x="-1" y="1583268"/>
            <a:ext cx="922867" cy="1845733"/>
          </a:xfrm>
          <a:custGeom>
            <a:avLst/>
            <a:gdLst>
              <a:gd name="connsiteX0" fmla="*/ 0 w 424942"/>
              <a:gd name="connsiteY0" fmla="*/ 0 h 849884"/>
              <a:gd name="connsiteX1" fmla="*/ 424942 w 424942"/>
              <a:gd name="connsiteY1" fmla="*/ 424942 h 849884"/>
              <a:gd name="connsiteX2" fmla="*/ 0 w 424942"/>
              <a:gd name="connsiteY2" fmla="*/ 849884 h 849884"/>
              <a:gd name="connsiteX3" fmla="*/ 0 w 424942"/>
              <a:gd name="connsiteY3" fmla="*/ 0 h 849884"/>
            </a:gdLst>
            <a:ahLst/>
            <a:cxnLst>
              <a:cxn ang="0">
                <a:pos x="connsiteX0" y="connsiteY0"/>
              </a:cxn>
              <a:cxn ang="0">
                <a:pos x="connsiteX1" y="connsiteY1"/>
              </a:cxn>
              <a:cxn ang="0">
                <a:pos x="connsiteX2" y="connsiteY2"/>
              </a:cxn>
              <a:cxn ang="0">
                <a:pos x="connsiteX3" y="connsiteY3"/>
              </a:cxn>
            </a:cxnLst>
            <a:rect l="l" t="t" r="r" b="b"/>
            <a:pathLst>
              <a:path w="424942" h="849884">
                <a:moveTo>
                  <a:pt x="0" y="0"/>
                </a:moveTo>
                <a:cubicBezTo>
                  <a:pt x="234689" y="0"/>
                  <a:pt x="424942" y="190253"/>
                  <a:pt x="424942" y="424942"/>
                </a:cubicBezTo>
                <a:cubicBezTo>
                  <a:pt x="424942" y="659631"/>
                  <a:pt x="234689" y="849884"/>
                  <a:pt x="0" y="849884"/>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59"/>
          </a:p>
        </p:txBody>
      </p:sp>
      <p:pic>
        <p:nvPicPr>
          <p:cNvPr id="4" name="Picture 3">
            <a:extLst>
              <a:ext uri="{FF2B5EF4-FFF2-40B4-BE49-F238E27FC236}">
                <a16:creationId xmlns:a16="http://schemas.microsoft.com/office/drawing/2014/main" id="{DE8FE8AE-97E9-6737-7A25-578EB6A38994}"/>
              </a:ext>
            </a:extLst>
          </p:cNvPr>
          <p:cNvPicPr>
            <a:picLocks noChangeAspect="1"/>
          </p:cNvPicPr>
          <p:nvPr userDrawn="1"/>
        </p:nvPicPr>
        <p:blipFill>
          <a:blip r:embed="rId2"/>
          <a:stretch>
            <a:fillRect/>
          </a:stretch>
        </p:blipFill>
        <p:spPr>
          <a:xfrm>
            <a:off x="8042054" y="5620291"/>
            <a:ext cx="3264402" cy="631238"/>
          </a:xfrm>
          <a:prstGeom prst="rect">
            <a:avLst/>
          </a:prstGeom>
        </p:spPr>
      </p:pic>
    </p:spTree>
    <p:extLst>
      <p:ext uri="{BB962C8B-B14F-4D97-AF65-F5344CB8AC3E}">
        <p14:creationId xmlns:p14="http://schemas.microsoft.com/office/powerpoint/2010/main" val="10481561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CONTENT––">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3EF0E590-E773-3C4D-B07B-CD044EAF2132}"/>
              </a:ext>
            </a:extLst>
          </p:cNvPr>
          <p:cNvSpPr txBox="1">
            <a:spLocks/>
          </p:cNvSpPr>
          <p:nvPr userDrawn="1"/>
        </p:nvSpPr>
        <p:spPr>
          <a:xfrm>
            <a:off x="0" y="0"/>
            <a:ext cx="12192000" cy="6858000"/>
          </a:xfrm>
          <a:prstGeom prst="rect">
            <a:avLst/>
          </a:prstGeom>
          <a:solidFill>
            <a:schemeClr val="tx1">
              <a:lumMod val="50000"/>
              <a:lumOff val="50000"/>
            </a:schemeClr>
          </a:solidFill>
        </p:spPr>
        <p:txBody>
          <a:bodyPr vert="horz" lIns="535956" tIns="0" rIns="0" bIns="0" rtlCol="0" anchor="ctr" anchorCtr="0">
            <a:noAutofit/>
          </a:bodyPr>
          <a:lstStyle>
            <a:lvl1pPr algn="l" defTabSz="914400" rtl="0" eaLnBrk="1" latinLnBrk="0" hangingPunct="1">
              <a:lnSpc>
                <a:spcPct val="90000"/>
              </a:lnSpc>
              <a:spcBef>
                <a:spcPct val="0"/>
              </a:spcBef>
              <a:buNone/>
              <a:defRPr sz="6400" kern="1200">
                <a:solidFill>
                  <a:schemeClr val="accent2"/>
                </a:solidFill>
                <a:latin typeface="+mj-lt"/>
                <a:ea typeface="+mj-ea"/>
                <a:cs typeface="+mj-cs"/>
              </a:defRPr>
            </a:lvl1pPr>
          </a:lstStyle>
          <a:p>
            <a:r>
              <a:rPr lang="en-US" sz="7326" b="1">
                <a:solidFill>
                  <a:schemeClr val="bg1"/>
                </a:solidFill>
                <a:latin typeface="+mn-lt"/>
              </a:rPr>
              <a:t>Content</a:t>
            </a:r>
          </a:p>
        </p:txBody>
      </p:sp>
    </p:spTree>
    <p:extLst>
      <p:ext uri="{BB962C8B-B14F-4D97-AF65-F5344CB8AC3E}">
        <p14:creationId xmlns:p14="http://schemas.microsoft.com/office/powerpoint/2010/main" val="2200249922"/>
      </p:ext>
    </p:extLst>
  </p:cSld>
  <p:clrMapOvr>
    <a:masterClrMapping/>
  </p:clrMapOvr>
  <p:hf sldNum="0" hdr="0" dt="0"/>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Title and Content–1-column (Teal)">
    <p:spTree>
      <p:nvGrpSpPr>
        <p:cNvPr id="1" name=""/>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7EE16CEE-BE69-FF2E-6201-BA8766F70215}"/>
              </a:ext>
            </a:extLst>
          </p:cNvPr>
          <p:cNvGraphicFramePr>
            <a:graphicFrameLocks noChangeAspect="1"/>
          </p:cNvGraphicFramePr>
          <p:nvPr userDrawn="1">
            <p:custDataLst>
              <p:tags r:id="rId1"/>
            </p:custDataLst>
          </p:nvPr>
        </p:nvGraphicFramePr>
        <p:xfrm>
          <a:off x="1589"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4" name="think-cell data - do not delete" hidden="1">
                        <a:extLst>
                          <a:ext uri="{FF2B5EF4-FFF2-40B4-BE49-F238E27FC236}">
                            <a16:creationId xmlns:a16="http://schemas.microsoft.com/office/drawing/2014/main" id="{7EE16CEE-BE69-FF2E-6201-BA8766F70215}"/>
                          </a:ext>
                        </a:extLst>
                      </p:cNvPr>
                      <p:cNvPicPr/>
                      <p:nvPr/>
                    </p:nvPicPr>
                    <p:blipFill>
                      <a:blip r:embed="rId4"/>
                      <a:stretch>
                        <a:fillRect/>
                      </a:stretch>
                    </p:blipFill>
                    <p:spPr>
                      <a:xfrm>
                        <a:off x="1589" y="1588"/>
                        <a:ext cx="1227"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1BB0CBCB-3FF8-48B3-A7FD-3EDC1936701E}"/>
              </a:ext>
            </a:extLst>
          </p:cNvPr>
          <p:cNvSpPr>
            <a:spLocks noGrp="1"/>
          </p:cNvSpPr>
          <p:nvPr>
            <p:ph type="title"/>
          </p:nvPr>
        </p:nvSpPr>
        <p:spPr/>
        <p:txBody>
          <a:bodyPr/>
          <a:lstStyle>
            <a:lvl1pPr>
              <a:defRPr b="1" i="0">
                <a:latin typeface="+mj-lt"/>
                <a:cs typeface="Arial" panose="020B0604020202020204" pitchFamily="34" charset="0"/>
              </a:defRPr>
            </a:lvl1pPr>
          </a:lstStyle>
          <a:p>
            <a:endParaRPr lang="en-US"/>
          </a:p>
        </p:txBody>
      </p:sp>
      <p:sp>
        <p:nvSpPr>
          <p:cNvPr id="3" name="Content Placeholder 2">
            <a:extLst>
              <a:ext uri="{FF2B5EF4-FFF2-40B4-BE49-F238E27FC236}">
                <a16:creationId xmlns:a16="http://schemas.microsoft.com/office/drawing/2014/main" id="{C1DB5A3E-4EF4-8707-8AD0-B0FD88F53AF6}"/>
              </a:ext>
            </a:extLst>
          </p:cNvPr>
          <p:cNvSpPr>
            <a:spLocks noGrp="1"/>
          </p:cNvSpPr>
          <p:nvPr>
            <p:ph idx="1"/>
          </p:nvPr>
        </p:nvSpPr>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D600CAF5-AA1A-44A8-2D4F-B876CDD52927}"/>
              </a:ext>
            </a:extLst>
          </p:cNvPr>
          <p:cNvSpPr>
            <a:spLocks noGrp="1"/>
          </p:cNvSpPr>
          <p:nvPr>
            <p:ph type="sldNum" sz="quarter" idx="12"/>
          </p:nvPr>
        </p:nvSpPr>
        <p:spPr/>
        <p:txBody>
          <a:bodyPr/>
          <a:lstStyle/>
          <a:p>
            <a:fld id="{F85CE818-7367-6A4C-AA8A-8ACF11B1523A}" type="slidenum">
              <a:rPr lang="en-US" smtClean="0"/>
              <a:t>‹#›</a:t>
            </a:fld>
            <a:endParaRPr lang="en-US"/>
          </a:p>
        </p:txBody>
      </p:sp>
      <p:sp>
        <p:nvSpPr>
          <p:cNvPr id="8" name="Text Placeholder 6">
            <a:extLst>
              <a:ext uri="{FF2B5EF4-FFF2-40B4-BE49-F238E27FC236}">
                <a16:creationId xmlns:a16="http://schemas.microsoft.com/office/drawing/2014/main" id="{E9505574-C0B4-E434-5A99-DC9C11453942}"/>
              </a:ext>
            </a:extLst>
          </p:cNvPr>
          <p:cNvSpPr>
            <a:spLocks noGrp="1"/>
          </p:cNvSpPr>
          <p:nvPr>
            <p:ph type="body" sz="quarter" idx="19" hasCustomPrompt="1"/>
          </p:nvPr>
        </p:nvSpPr>
        <p:spPr>
          <a:xfrm>
            <a:off x="4342669" y="6356350"/>
            <a:ext cx="6945923" cy="365124"/>
          </a:xfrm>
        </p:spPr>
        <p:txBody>
          <a:bodyPr anchor="b"/>
          <a:lstStyle>
            <a:lvl1pPr algn="r">
              <a:defRPr sz="916">
                <a:solidFill>
                  <a:schemeClr val="bg2">
                    <a:lumMod val="50000"/>
                  </a:schemeClr>
                </a:solidFill>
              </a:defRPr>
            </a:lvl1pPr>
          </a:lstStyle>
          <a:p>
            <a:pPr lvl="0"/>
            <a:r>
              <a:rPr lang="en-US"/>
              <a:t>Footer</a:t>
            </a:r>
          </a:p>
        </p:txBody>
      </p:sp>
      <p:sp>
        <p:nvSpPr>
          <p:cNvPr id="9" name="Freeform 8">
            <a:extLst>
              <a:ext uri="{FF2B5EF4-FFF2-40B4-BE49-F238E27FC236}">
                <a16:creationId xmlns:a16="http://schemas.microsoft.com/office/drawing/2014/main" id="{8D4A9268-E8AE-AB95-1619-66742E57040C}"/>
              </a:ext>
            </a:extLst>
          </p:cNvPr>
          <p:cNvSpPr/>
          <p:nvPr userDrawn="1"/>
        </p:nvSpPr>
        <p:spPr>
          <a:xfrm>
            <a:off x="0" y="212726"/>
            <a:ext cx="424942" cy="849884"/>
          </a:xfrm>
          <a:custGeom>
            <a:avLst/>
            <a:gdLst>
              <a:gd name="connsiteX0" fmla="*/ 0 w 424942"/>
              <a:gd name="connsiteY0" fmla="*/ 0 h 849884"/>
              <a:gd name="connsiteX1" fmla="*/ 424942 w 424942"/>
              <a:gd name="connsiteY1" fmla="*/ 424942 h 849884"/>
              <a:gd name="connsiteX2" fmla="*/ 0 w 424942"/>
              <a:gd name="connsiteY2" fmla="*/ 849884 h 849884"/>
              <a:gd name="connsiteX3" fmla="*/ 0 w 424942"/>
              <a:gd name="connsiteY3" fmla="*/ 0 h 849884"/>
            </a:gdLst>
            <a:ahLst/>
            <a:cxnLst>
              <a:cxn ang="0">
                <a:pos x="connsiteX0" y="connsiteY0"/>
              </a:cxn>
              <a:cxn ang="0">
                <a:pos x="connsiteX1" y="connsiteY1"/>
              </a:cxn>
              <a:cxn ang="0">
                <a:pos x="connsiteX2" y="connsiteY2"/>
              </a:cxn>
              <a:cxn ang="0">
                <a:pos x="connsiteX3" y="connsiteY3"/>
              </a:cxn>
            </a:cxnLst>
            <a:rect l="l" t="t" r="r" b="b"/>
            <a:pathLst>
              <a:path w="424942" h="849884">
                <a:moveTo>
                  <a:pt x="0" y="0"/>
                </a:moveTo>
                <a:cubicBezTo>
                  <a:pt x="234689" y="0"/>
                  <a:pt x="424942" y="190253"/>
                  <a:pt x="424942" y="424942"/>
                </a:cubicBezTo>
                <a:cubicBezTo>
                  <a:pt x="424942" y="659631"/>
                  <a:pt x="234689" y="849884"/>
                  <a:pt x="0" y="849884"/>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59"/>
          </a:p>
        </p:txBody>
      </p:sp>
      <p:pic>
        <p:nvPicPr>
          <p:cNvPr id="7" name="Picture 6">
            <a:extLst>
              <a:ext uri="{FF2B5EF4-FFF2-40B4-BE49-F238E27FC236}">
                <a16:creationId xmlns:a16="http://schemas.microsoft.com/office/drawing/2014/main" id="{C6D91EBE-2A54-3204-FC84-9EC44205F79A}"/>
              </a:ext>
            </a:extLst>
          </p:cNvPr>
          <p:cNvPicPr>
            <a:picLocks noChangeAspect="1"/>
          </p:cNvPicPr>
          <p:nvPr userDrawn="1"/>
        </p:nvPicPr>
        <p:blipFill>
          <a:blip r:embed="rId5"/>
          <a:stretch>
            <a:fillRect/>
          </a:stretch>
        </p:blipFill>
        <p:spPr>
          <a:xfrm>
            <a:off x="2083884" y="3941816"/>
            <a:ext cx="2439635" cy="1672269"/>
          </a:xfrm>
          <a:prstGeom prst="rect">
            <a:avLst/>
          </a:prstGeom>
        </p:spPr>
      </p:pic>
    </p:spTree>
    <p:extLst>
      <p:ext uri="{BB962C8B-B14F-4D97-AF65-F5344CB8AC3E}">
        <p14:creationId xmlns:p14="http://schemas.microsoft.com/office/powerpoint/2010/main" val="359117846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Title and Content–1-column (Blue)">
    <p:spTree>
      <p:nvGrpSpPr>
        <p:cNvPr id="1" name=""/>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3CE653CB-F850-D6B8-53AD-AE60C282794A}"/>
              </a:ext>
            </a:extLst>
          </p:cNvPr>
          <p:cNvGraphicFramePr>
            <a:graphicFrameLocks noChangeAspect="1"/>
          </p:cNvGraphicFramePr>
          <p:nvPr userDrawn="1">
            <p:custDataLst>
              <p:tags r:id="rId1"/>
            </p:custDataLst>
          </p:nvPr>
        </p:nvGraphicFramePr>
        <p:xfrm>
          <a:off x="1589"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4" name="think-cell data - do not delete" hidden="1">
                        <a:extLst>
                          <a:ext uri="{FF2B5EF4-FFF2-40B4-BE49-F238E27FC236}">
                            <a16:creationId xmlns:a16="http://schemas.microsoft.com/office/drawing/2014/main" id="{3CE653CB-F850-D6B8-53AD-AE60C282794A}"/>
                          </a:ext>
                        </a:extLst>
                      </p:cNvPr>
                      <p:cNvPicPr/>
                      <p:nvPr/>
                    </p:nvPicPr>
                    <p:blipFill>
                      <a:blip r:embed="rId4"/>
                      <a:stretch>
                        <a:fillRect/>
                      </a:stretch>
                    </p:blipFill>
                    <p:spPr>
                      <a:xfrm>
                        <a:off x="1589" y="1588"/>
                        <a:ext cx="1227"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1BB0CBCB-3FF8-48B3-A7FD-3EDC1936701E}"/>
              </a:ext>
            </a:extLst>
          </p:cNvPr>
          <p:cNvSpPr>
            <a:spLocks noGrp="1"/>
          </p:cNvSpPr>
          <p:nvPr>
            <p:ph type="title"/>
          </p:nvPr>
        </p:nvSpPr>
        <p:spPr/>
        <p:txBody>
          <a:bodyPr/>
          <a:lstStyle>
            <a:lvl1pPr>
              <a:defRPr b="1" i="0">
                <a:latin typeface="+mj-lt"/>
                <a:cs typeface="Arial" panose="020B0604020202020204" pitchFamily="34" charset="0"/>
              </a:defRPr>
            </a:lvl1pPr>
          </a:lstStyle>
          <a:p>
            <a:endParaRPr lang="en-US"/>
          </a:p>
        </p:txBody>
      </p:sp>
      <p:sp>
        <p:nvSpPr>
          <p:cNvPr id="3" name="Content Placeholder 2">
            <a:extLst>
              <a:ext uri="{FF2B5EF4-FFF2-40B4-BE49-F238E27FC236}">
                <a16:creationId xmlns:a16="http://schemas.microsoft.com/office/drawing/2014/main" id="{C1DB5A3E-4EF4-8707-8AD0-B0FD88F53AF6}"/>
              </a:ext>
            </a:extLst>
          </p:cNvPr>
          <p:cNvSpPr>
            <a:spLocks noGrp="1"/>
          </p:cNvSpPr>
          <p:nvPr>
            <p:ph idx="1"/>
          </p:nvPr>
        </p:nvSpPr>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D600CAF5-AA1A-44A8-2D4F-B876CDD52927}"/>
              </a:ext>
            </a:extLst>
          </p:cNvPr>
          <p:cNvSpPr>
            <a:spLocks noGrp="1"/>
          </p:cNvSpPr>
          <p:nvPr>
            <p:ph type="sldNum" sz="quarter" idx="12"/>
          </p:nvPr>
        </p:nvSpPr>
        <p:spPr/>
        <p:txBody>
          <a:bodyPr/>
          <a:lstStyle/>
          <a:p>
            <a:fld id="{F85CE818-7367-6A4C-AA8A-8ACF11B1523A}" type="slidenum">
              <a:rPr lang="en-US" smtClean="0"/>
              <a:t>‹#›</a:t>
            </a:fld>
            <a:endParaRPr lang="en-US"/>
          </a:p>
        </p:txBody>
      </p:sp>
      <p:sp>
        <p:nvSpPr>
          <p:cNvPr id="5" name="Text Placeholder 6">
            <a:extLst>
              <a:ext uri="{FF2B5EF4-FFF2-40B4-BE49-F238E27FC236}">
                <a16:creationId xmlns:a16="http://schemas.microsoft.com/office/drawing/2014/main" id="{1AF3AF43-6BB0-7BDA-0AC5-91252CD63FDA}"/>
              </a:ext>
            </a:extLst>
          </p:cNvPr>
          <p:cNvSpPr>
            <a:spLocks noGrp="1"/>
          </p:cNvSpPr>
          <p:nvPr>
            <p:ph type="body" sz="quarter" idx="19" hasCustomPrompt="1"/>
          </p:nvPr>
        </p:nvSpPr>
        <p:spPr>
          <a:xfrm>
            <a:off x="4342669" y="6356350"/>
            <a:ext cx="6945923" cy="365124"/>
          </a:xfrm>
        </p:spPr>
        <p:txBody>
          <a:bodyPr anchor="b"/>
          <a:lstStyle>
            <a:lvl1pPr algn="r">
              <a:defRPr sz="916">
                <a:solidFill>
                  <a:schemeClr val="bg2">
                    <a:lumMod val="50000"/>
                  </a:schemeClr>
                </a:solidFill>
              </a:defRPr>
            </a:lvl1pPr>
          </a:lstStyle>
          <a:p>
            <a:pPr lvl="0"/>
            <a:r>
              <a:rPr lang="en-US"/>
              <a:t>Footer</a:t>
            </a:r>
          </a:p>
        </p:txBody>
      </p:sp>
      <p:sp>
        <p:nvSpPr>
          <p:cNvPr id="7" name="Freeform 6">
            <a:extLst>
              <a:ext uri="{FF2B5EF4-FFF2-40B4-BE49-F238E27FC236}">
                <a16:creationId xmlns:a16="http://schemas.microsoft.com/office/drawing/2014/main" id="{4F9BD105-E5C6-EFFA-0E60-ED65CCCEDFC7}"/>
              </a:ext>
            </a:extLst>
          </p:cNvPr>
          <p:cNvSpPr/>
          <p:nvPr userDrawn="1"/>
        </p:nvSpPr>
        <p:spPr>
          <a:xfrm>
            <a:off x="0" y="212726"/>
            <a:ext cx="424942" cy="849884"/>
          </a:xfrm>
          <a:custGeom>
            <a:avLst/>
            <a:gdLst>
              <a:gd name="connsiteX0" fmla="*/ 0 w 424942"/>
              <a:gd name="connsiteY0" fmla="*/ 0 h 849884"/>
              <a:gd name="connsiteX1" fmla="*/ 424942 w 424942"/>
              <a:gd name="connsiteY1" fmla="*/ 424942 h 849884"/>
              <a:gd name="connsiteX2" fmla="*/ 0 w 424942"/>
              <a:gd name="connsiteY2" fmla="*/ 849884 h 849884"/>
              <a:gd name="connsiteX3" fmla="*/ 0 w 424942"/>
              <a:gd name="connsiteY3" fmla="*/ 0 h 849884"/>
            </a:gdLst>
            <a:ahLst/>
            <a:cxnLst>
              <a:cxn ang="0">
                <a:pos x="connsiteX0" y="connsiteY0"/>
              </a:cxn>
              <a:cxn ang="0">
                <a:pos x="connsiteX1" y="connsiteY1"/>
              </a:cxn>
              <a:cxn ang="0">
                <a:pos x="connsiteX2" y="connsiteY2"/>
              </a:cxn>
              <a:cxn ang="0">
                <a:pos x="connsiteX3" y="connsiteY3"/>
              </a:cxn>
            </a:cxnLst>
            <a:rect l="l" t="t" r="r" b="b"/>
            <a:pathLst>
              <a:path w="424942" h="849884">
                <a:moveTo>
                  <a:pt x="0" y="0"/>
                </a:moveTo>
                <a:cubicBezTo>
                  <a:pt x="234689" y="0"/>
                  <a:pt x="424942" y="190253"/>
                  <a:pt x="424942" y="424942"/>
                </a:cubicBezTo>
                <a:cubicBezTo>
                  <a:pt x="424942" y="659631"/>
                  <a:pt x="234689" y="849884"/>
                  <a:pt x="0" y="849884"/>
                </a:cubicBez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59"/>
          </a:p>
        </p:txBody>
      </p:sp>
    </p:spTree>
    <p:extLst>
      <p:ext uri="{BB962C8B-B14F-4D97-AF65-F5344CB8AC3E}">
        <p14:creationId xmlns:p14="http://schemas.microsoft.com/office/powerpoint/2010/main" val="269449133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Title and Content–1-column (Purple)">
    <p:spTree>
      <p:nvGrpSpPr>
        <p:cNvPr id="1" name=""/>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C81A8BF2-39A9-988A-A2AE-1990A8F046F7}"/>
              </a:ext>
            </a:extLst>
          </p:cNvPr>
          <p:cNvGraphicFramePr>
            <a:graphicFrameLocks noChangeAspect="1"/>
          </p:cNvGraphicFramePr>
          <p:nvPr userDrawn="1">
            <p:custDataLst>
              <p:tags r:id="rId1"/>
            </p:custDataLst>
          </p:nvPr>
        </p:nvGraphicFramePr>
        <p:xfrm>
          <a:off x="1589"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4" name="think-cell data - do not delete" hidden="1">
                        <a:extLst>
                          <a:ext uri="{FF2B5EF4-FFF2-40B4-BE49-F238E27FC236}">
                            <a16:creationId xmlns:a16="http://schemas.microsoft.com/office/drawing/2014/main" id="{C81A8BF2-39A9-988A-A2AE-1990A8F046F7}"/>
                          </a:ext>
                        </a:extLst>
                      </p:cNvPr>
                      <p:cNvPicPr/>
                      <p:nvPr/>
                    </p:nvPicPr>
                    <p:blipFill>
                      <a:blip r:embed="rId4"/>
                      <a:stretch>
                        <a:fillRect/>
                      </a:stretch>
                    </p:blipFill>
                    <p:spPr>
                      <a:xfrm>
                        <a:off x="1589" y="1588"/>
                        <a:ext cx="1227"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1BB0CBCB-3FF8-48B3-A7FD-3EDC1936701E}"/>
              </a:ext>
            </a:extLst>
          </p:cNvPr>
          <p:cNvSpPr>
            <a:spLocks noGrp="1"/>
          </p:cNvSpPr>
          <p:nvPr>
            <p:ph type="title"/>
          </p:nvPr>
        </p:nvSpPr>
        <p:spPr/>
        <p:txBody>
          <a:bodyPr/>
          <a:lstStyle>
            <a:lvl1pPr>
              <a:defRPr b="1" i="0">
                <a:latin typeface="+mj-lt"/>
                <a:cs typeface="Arial" panose="020B0604020202020204" pitchFamily="34" charset="0"/>
              </a:defRPr>
            </a:lvl1pPr>
          </a:lstStyle>
          <a:p>
            <a:endParaRPr lang="en-US"/>
          </a:p>
        </p:txBody>
      </p:sp>
      <p:sp>
        <p:nvSpPr>
          <p:cNvPr id="3" name="Content Placeholder 2">
            <a:extLst>
              <a:ext uri="{FF2B5EF4-FFF2-40B4-BE49-F238E27FC236}">
                <a16:creationId xmlns:a16="http://schemas.microsoft.com/office/drawing/2014/main" id="{C1DB5A3E-4EF4-8707-8AD0-B0FD88F53AF6}"/>
              </a:ext>
            </a:extLst>
          </p:cNvPr>
          <p:cNvSpPr>
            <a:spLocks noGrp="1"/>
          </p:cNvSpPr>
          <p:nvPr>
            <p:ph idx="1"/>
          </p:nvPr>
        </p:nvSpPr>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D600CAF5-AA1A-44A8-2D4F-B876CDD52927}"/>
              </a:ext>
            </a:extLst>
          </p:cNvPr>
          <p:cNvSpPr>
            <a:spLocks noGrp="1"/>
          </p:cNvSpPr>
          <p:nvPr>
            <p:ph type="sldNum" sz="quarter" idx="12"/>
          </p:nvPr>
        </p:nvSpPr>
        <p:spPr/>
        <p:txBody>
          <a:bodyPr/>
          <a:lstStyle/>
          <a:p>
            <a:fld id="{F85CE818-7367-6A4C-AA8A-8ACF11B1523A}" type="slidenum">
              <a:rPr lang="en-US" smtClean="0"/>
              <a:t>‹#›</a:t>
            </a:fld>
            <a:endParaRPr lang="en-US"/>
          </a:p>
        </p:txBody>
      </p:sp>
      <p:sp>
        <p:nvSpPr>
          <p:cNvPr id="5" name="Text Placeholder 6">
            <a:extLst>
              <a:ext uri="{FF2B5EF4-FFF2-40B4-BE49-F238E27FC236}">
                <a16:creationId xmlns:a16="http://schemas.microsoft.com/office/drawing/2014/main" id="{FD34DCB2-8B06-B1FA-9B29-5C987715BCF7}"/>
              </a:ext>
            </a:extLst>
          </p:cNvPr>
          <p:cNvSpPr>
            <a:spLocks noGrp="1"/>
          </p:cNvSpPr>
          <p:nvPr>
            <p:ph type="body" sz="quarter" idx="19" hasCustomPrompt="1"/>
          </p:nvPr>
        </p:nvSpPr>
        <p:spPr>
          <a:xfrm>
            <a:off x="4342669" y="6356350"/>
            <a:ext cx="6945923" cy="365124"/>
          </a:xfrm>
        </p:spPr>
        <p:txBody>
          <a:bodyPr anchor="b"/>
          <a:lstStyle>
            <a:lvl1pPr algn="r">
              <a:defRPr sz="916">
                <a:solidFill>
                  <a:schemeClr val="bg2">
                    <a:lumMod val="50000"/>
                  </a:schemeClr>
                </a:solidFill>
              </a:defRPr>
            </a:lvl1pPr>
          </a:lstStyle>
          <a:p>
            <a:pPr lvl="0"/>
            <a:r>
              <a:rPr lang="en-US"/>
              <a:t>Footer</a:t>
            </a:r>
          </a:p>
        </p:txBody>
      </p:sp>
      <p:sp>
        <p:nvSpPr>
          <p:cNvPr id="7" name="Freeform 6">
            <a:extLst>
              <a:ext uri="{FF2B5EF4-FFF2-40B4-BE49-F238E27FC236}">
                <a16:creationId xmlns:a16="http://schemas.microsoft.com/office/drawing/2014/main" id="{43A64CE3-411B-830D-3C57-D8E8784E9DD9}"/>
              </a:ext>
            </a:extLst>
          </p:cNvPr>
          <p:cNvSpPr/>
          <p:nvPr userDrawn="1"/>
        </p:nvSpPr>
        <p:spPr>
          <a:xfrm>
            <a:off x="0" y="212726"/>
            <a:ext cx="424942" cy="849884"/>
          </a:xfrm>
          <a:custGeom>
            <a:avLst/>
            <a:gdLst>
              <a:gd name="connsiteX0" fmla="*/ 0 w 424942"/>
              <a:gd name="connsiteY0" fmla="*/ 0 h 849884"/>
              <a:gd name="connsiteX1" fmla="*/ 424942 w 424942"/>
              <a:gd name="connsiteY1" fmla="*/ 424942 h 849884"/>
              <a:gd name="connsiteX2" fmla="*/ 0 w 424942"/>
              <a:gd name="connsiteY2" fmla="*/ 849884 h 849884"/>
              <a:gd name="connsiteX3" fmla="*/ 0 w 424942"/>
              <a:gd name="connsiteY3" fmla="*/ 0 h 849884"/>
            </a:gdLst>
            <a:ahLst/>
            <a:cxnLst>
              <a:cxn ang="0">
                <a:pos x="connsiteX0" y="connsiteY0"/>
              </a:cxn>
              <a:cxn ang="0">
                <a:pos x="connsiteX1" y="connsiteY1"/>
              </a:cxn>
              <a:cxn ang="0">
                <a:pos x="connsiteX2" y="connsiteY2"/>
              </a:cxn>
              <a:cxn ang="0">
                <a:pos x="connsiteX3" y="connsiteY3"/>
              </a:cxn>
            </a:cxnLst>
            <a:rect l="l" t="t" r="r" b="b"/>
            <a:pathLst>
              <a:path w="424942" h="849884">
                <a:moveTo>
                  <a:pt x="0" y="0"/>
                </a:moveTo>
                <a:cubicBezTo>
                  <a:pt x="234689" y="0"/>
                  <a:pt x="424942" y="190253"/>
                  <a:pt x="424942" y="424942"/>
                </a:cubicBezTo>
                <a:cubicBezTo>
                  <a:pt x="424942" y="659631"/>
                  <a:pt x="234689" y="849884"/>
                  <a:pt x="0" y="849884"/>
                </a:cubicBezTo>
                <a:lnTo>
                  <a:pt x="0" y="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59"/>
          </a:p>
        </p:txBody>
      </p:sp>
    </p:spTree>
    <p:extLst>
      <p:ext uri="{BB962C8B-B14F-4D97-AF65-F5344CB8AC3E}">
        <p14:creationId xmlns:p14="http://schemas.microsoft.com/office/powerpoint/2010/main" val="398547564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Title and Content–1-column (Gold)">
    <p:spTree>
      <p:nvGrpSpPr>
        <p:cNvPr id="1" name=""/>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BB406A14-7EC3-69E1-21EE-9621BC430750}"/>
              </a:ext>
            </a:extLst>
          </p:cNvPr>
          <p:cNvGraphicFramePr>
            <a:graphicFrameLocks noChangeAspect="1"/>
          </p:cNvGraphicFramePr>
          <p:nvPr userDrawn="1">
            <p:custDataLst>
              <p:tags r:id="rId1"/>
            </p:custDataLst>
          </p:nvPr>
        </p:nvGraphicFramePr>
        <p:xfrm>
          <a:off x="1589"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4" name="think-cell data - do not delete" hidden="1">
                        <a:extLst>
                          <a:ext uri="{FF2B5EF4-FFF2-40B4-BE49-F238E27FC236}">
                            <a16:creationId xmlns:a16="http://schemas.microsoft.com/office/drawing/2014/main" id="{BB406A14-7EC3-69E1-21EE-9621BC430750}"/>
                          </a:ext>
                        </a:extLst>
                      </p:cNvPr>
                      <p:cNvPicPr/>
                      <p:nvPr/>
                    </p:nvPicPr>
                    <p:blipFill>
                      <a:blip r:embed="rId4"/>
                      <a:stretch>
                        <a:fillRect/>
                      </a:stretch>
                    </p:blipFill>
                    <p:spPr>
                      <a:xfrm>
                        <a:off x="1589" y="1588"/>
                        <a:ext cx="1227"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1BB0CBCB-3FF8-48B3-A7FD-3EDC1936701E}"/>
              </a:ext>
            </a:extLst>
          </p:cNvPr>
          <p:cNvSpPr>
            <a:spLocks noGrp="1"/>
          </p:cNvSpPr>
          <p:nvPr>
            <p:ph type="title"/>
          </p:nvPr>
        </p:nvSpPr>
        <p:spPr/>
        <p:txBody>
          <a:bodyPr/>
          <a:lstStyle>
            <a:lvl1pPr>
              <a:defRPr b="1" i="0">
                <a:latin typeface="+mj-lt"/>
                <a:cs typeface="Arial" panose="020B0604020202020204" pitchFamily="34" charset="0"/>
              </a:defRPr>
            </a:lvl1pPr>
          </a:lstStyle>
          <a:p>
            <a:endParaRPr lang="en-US"/>
          </a:p>
        </p:txBody>
      </p:sp>
      <p:sp>
        <p:nvSpPr>
          <p:cNvPr id="3" name="Content Placeholder 2">
            <a:extLst>
              <a:ext uri="{FF2B5EF4-FFF2-40B4-BE49-F238E27FC236}">
                <a16:creationId xmlns:a16="http://schemas.microsoft.com/office/drawing/2014/main" id="{C1DB5A3E-4EF4-8707-8AD0-B0FD88F53AF6}"/>
              </a:ext>
            </a:extLst>
          </p:cNvPr>
          <p:cNvSpPr>
            <a:spLocks noGrp="1"/>
          </p:cNvSpPr>
          <p:nvPr>
            <p:ph idx="1"/>
          </p:nvPr>
        </p:nvSpPr>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D600CAF5-AA1A-44A8-2D4F-B876CDD52927}"/>
              </a:ext>
            </a:extLst>
          </p:cNvPr>
          <p:cNvSpPr>
            <a:spLocks noGrp="1"/>
          </p:cNvSpPr>
          <p:nvPr>
            <p:ph type="sldNum" sz="quarter" idx="12"/>
          </p:nvPr>
        </p:nvSpPr>
        <p:spPr/>
        <p:txBody>
          <a:bodyPr/>
          <a:lstStyle/>
          <a:p>
            <a:fld id="{F85CE818-7367-6A4C-AA8A-8ACF11B1523A}" type="slidenum">
              <a:rPr lang="en-US" smtClean="0"/>
              <a:t>‹#›</a:t>
            </a:fld>
            <a:endParaRPr lang="en-US"/>
          </a:p>
        </p:txBody>
      </p:sp>
      <p:sp>
        <p:nvSpPr>
          <p:cNvPr id="5" name="Text Placeholder 6">
            <a:extLst>
              <a:ext uri="{FF2B5EF4-FFF2-40B4-BE49-F238E27FC236}">
                <a16:creationId xmlns:a16="http://schemas.microsoft.com/office/drawing/2014/main" id="{41FC5CCD-4DDF-4BC9-DE5F-6604B538DC9D}"/>
              </a:ext>
            </a:extLst>
          </p:cNvPr>
          <p:cNvSpPr>
            <a:spLocks noGrp="1"/>
          </p:cNvSpPr>
          <p:nvPr>
            <p:ph type="body" sz="quarter" idx="19" hasCustomPrompt="1"/>
          </p:nvPr>
        </p:nvSpPr>
        <p:spPr>
          <a:xfrm>
            <a:off x="4342669" y="6356350"/>
            <a:ext cx="6945923" cy="365124"/>
          </a:xfrm>
        </p:spPr>
        <p:txBody>
          <a:bodyPr anchor="b"/>
          <a:lstStyle>
            <a:lvl1pPr algn="r">
              <a:defRPr sz="916">
                <a:solidFill>
                  <a:schemeClr val="bg2">
                    <a:lumMod val="50000"/>
                  </a:schemeClr>
                </a:solidFill>
              </a:defRPr>
            </a:lvl1pPr>
          </a:lstStyle>
          <a:p>
            <a:pPr lvl="0"/>
            <a:r>
              <a:rPr lang="en-US"/>
              <a:t>Footer</a:t>
            </a:r>
          </a:p>
        </p:txBody>
      </p:sp>
      <p:sp>
        <p:nvSpPr>
          <p:cNvPr id="7" name="Freeform 6">
            <a:extLst>
              <a:ext uri="{FF2B5EF4-FFF2-40B4-BE49-F238E27FC236}">
                <a16:creationId xmlns:a16="http://schemas.microsoft.com/office/drawing/2014/main" id="{ECA285EE-BC3B-D48B-7D22-9907AE653F01}"/>
              </a:ext>
            </a:extLst>
          </p:cNvPr>
          <p:cNvSpPr/>
          <p:nvPr userDrawn="1"/>
        </p:nvSpPr>
        <p:spPr>
          <a:xfrm>
            <a:off x="0" y="212726"/>
            <a:ext cx="424942" cy="849884"/>
          </a:xfrm>
          <a:custGeom>
            <a:avLst/>
            <a:gdLst>
              <a:gd name="connsiteX0" fmla="*/ 0 w 424942"/>
              <a:gd name="connsiteY0" fmla="*/ 0 h 849884"/>
              <a:gd name="connsiteX1" fmla="*/ 424942 w 424942"/>
              <a:gd name="connsiteY1" fmla="*/ 424942 h 849884"/>
              <a:gd name="connsiteX2" fmla="*/ 0 w 424942"/>
              <a:gd name="connsiteY2" fmla="*/ 849884 h 849884"/>
              <a:gd name="connsiteX3" fmla="*/ 0 w 424942"/>
              <a:gd name="connsiteY3" fmla="*/ 0 h 849884"/>
            </a:gdLst>
            <a:ahLst/>
            <a:cxnLst>
              <a:cxn ang="0">
                <a:pos x="connsiteX0" y="connsiteY0"/>
              </a:cxn>
              <a:cxn ang="0">
                <a:pos x="connsiteX1" y="connsiteY1"/>
              </a:cxn>
              <a:cxn ang="0">
                <a:pos x="connsiteX2" y="connsiteY2"/>
              </a:cxn>
              <a:cxn ang="0">
                <a:pos x="connsiteX3" y="connsiteY3"/>
              </a:cxn>
            </a:cxnLst>
            <a:rect l="l" t="t" r="r" b="b"/>
            <a:pathLst>
              <a:path w="424942" h="849884">
                <a:moveTo>
                  <a:pt x="0" y="0"/>
                </a:moveTo>
                <a:cubicBezTo>
                  <a:pt x="234689" y="0"/>
                  <a:pt x="424942" y="190253"/>
                  <a:pt x="424942" y="424942"/>
                </a:cubicBezTo>
                <a:cubicBezTo>
                  <a:pt x="424942" y="659631"/>
                  <a:pt x="234689" y="849884"/>
                  <a:pt x="0" y="849884"/>
                </a:cubicBezTo>
                <a:lnTo>
                  <a:pt x="0" y="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59"/>
          </a:p>
        </p:txBody>
      </p:sp>
    </p:spTree>
    <p:extLst>
      <p:ext uri="{BB962C8B-B14F-4D97-AF65-F5344CB8AC3E}">
        <p14:creationId xmlns:p14="http://schemas.microsoft.com/office/powerpoint/2010/main" val="100900907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CONTENT: 2-column––">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3EF0E590-E773-3C4D-B07B-CD044EAF2132}"/>
              </a:ext>
            </a:extLst>
          </p:cNvPr>
          <p:cNvSpPr txBox="1">
            <a:spLocks/>
          </p:cNvSpPr>
          <p:nvPr userDrawn="1"/>
        </p:nvSpPr>
        <p:spPr>
          <a:xfrm>
            <a:off x="0" y="0"/>
            <a:ext cx="12192000" cy="6858000"/>
          </a:xfrm>
          <a:prstGeom prst="rect">
            <a:avLst/>
          </a:prstGeom>
          <a:solidFill>
            <a:schemeClr val="tx1">
              <a:lumMod val="50000"/>
              <a:lumOff val="50000"/>
            </a:schemeClr>
          </a:solidFill>
        </p:spPr>
        <p:txBody>
          <a:bodyPr vert="horz" lIns="535956" tIns="0" rIns="0" bIns="0" rtlCol="0" anchor="ctr" anchorCtr="0">
            <a:noAutofit/>
          </a:bodyPr>
          <a:lstStyle>
            <a:lvl1pPr algn="l" defTabSz="914400" rtl="0" eaLnBrk="1" latinLnBrk="0" hangingPunct="1">
              <a:lnSpc>
                <a:spcPct val="90000"/>
              </a:lnSpc>
              <a:spcBef>
                <a:spcPct val="0"/>
              </a:spcBef>
              <a:buNone/>
              <a:defRPr sz="6400" kern="1200">
                <a:solidFill>
                  <a:schemeClr val="accent2"/>
                </a:solidFill>
                <a:latin typeface="+mj-lt"/>
                <a:ea typeface="+mj-ea"/>
                <a:cs typeface="+mj-cs"/>
              </a:defRPr>
            </a:lvl1pPr>
          </a:lstStyle>
          <a:p>
            <a:r>
              <a:rPr lang="en-US" sz="7326" b="1">
                <a:solidFill>
                  <a:schemeClr val="bg1"/>
                </a:solidFill>
                <a:latin typeface="+mn-lt"/>
              </a:rPr>
              <a:t>Content: 2-column</a:t>
            </a:r>
          </a:p>
        </p:txBody>
      </p:sp>
    </p:spTree>
    <p:extLst>
      <p:ext uri="{BB962C8B-B14F-4D97-AF65-F5344CB8AC3E}">
        <p14:creationId xmlns:p14="http://schemas.microsoft.com/office/powerpoint/2010/main" val="2142419999"/>
      </p:ext>
    </p:extLst>
  </p:cSld>
  <p:clrMapOvr>
    <a:masterClrMapping/>
  </p:clrMapOvr>
  <p:hf sldNum="0" hdr="0" dt="0"/>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2-column (Teal)">
    <p:spTree>
      <p:nvGrpSpPr>
        <p:cNvPr id="1" name=""/>
        <p:cNvGrpSpPr/>
        <p:nvPr/>
      </p:nvGrpSpPr>
      <p:grpSpPr>
        <a:xfrm>
          <a:off x="0" y="0"/>
          <a:ext cx="0" cy="0"/>
          <a:chOff x="0" y="0"/>
          <a:chExt cx="0" cy="0"/>
        </a:xfrm>
      </p:grpSpPr>
      <p:graphicFrame>
        <p:nvGraphicFramePr>
          <p:cNvPr id="9" name="think-cell data - do not delete" hidden="1">
            <a:extLst>
              <a:ext uri="{FF2B5EF4-FFF2-40B4-BE49-F238E27FC236}">
                <a16:creationId xmlns:a16="http://schemas.microsoft.com/office/drawing/2014/main" id="{1E2F1D29-865F-42E7-A877-8CA42368BB15}"/>
              </a:ext>
            </a:extLst>
          </p:cNvPr>
          <p:cNvGraphicFramePr>
            <a:graphicFrameLocks noChangeAspect="1"/>
          </p:cNvGraphicFramePr>
          <p:nvPr userDrawn="1">
            <p:custDataLst>
              <p:tags r:id="rId1"/>
            </p:custDataLst>
          </p:nvPr>
        </p:nvGraphicFramePr>
        <p:xfrm>
          <a:off x="1589"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9" name="think-cell data - do not delete" hidden="1">
                        <a:extLst>
                          <a:ext uri="{FF2B5EF4-FFF2-40B4-BE49-F238E27FC236}">
                            <a16:creationId xmlns:a16="http://schemas.microsoft.com/office/drawing/2014/main" id="{1E2F1D29-865F-42E7-A877-8CA42368BB15}"/>
                          </a:ext>
                        </a:extLst>
                      </p:cNvPr>
                      <p:cNvPicPr/>
                      <p:nvPr/>
                    </p:nvPicPr>
                    <p:blipFill>
                      <a:blip r:embed="rId4"/>
                      <a:stretch>
                        <a:fillRect/>
                      </a:stretch>
                    </p:blipFill>
                    <p:spPr>
                      <a:xfrm>
                        <a:off x="1589" y="1588"/>
                        <a:ext cx="1227"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032AC30E-6607-D37F-E06C-858AFCB53442}"/>
              </a:ext>
            </a:extLst>
          </p:cNvPr>
          <p:cNvSpPr>
            <a:spLocks noGrp="1"/>
          </p:cNvSpPr>
          <p:nvPr>
            <p:ph type="title"/>
          </p:nvPr>
        </p:nvSpPr>
        <p:spPr/>
        <p:txBody>
          <a:bodyPr vert="horz"/>
          <a:lstStyle>
            <a:lvl1pPr>
              <a:defRPr>
                <a:latin typeface="+mj-lt"/>
              </a:defRPr>
            </a:lvl1pPr>
          </a:lstStyle>
          <a:p>
            <a:r>
              <a:rPr lang="en-US"/>
              <a:t>Click to edit Master title style</a:t>
            </a:r>
          </a:p>
        </p:txBody>
      </p:sp>
      <p:sp>
        <p:nvSpPr>
          <p:cNvPr id="3" name="Content Placeholder 2">
            <a:extLst>
              <a:ext uri="{FF2B5EF4-FFF2-40B4-BE49-F238E27FC236}">
                <a16:creationId xmlns:a16="http://schemas.microsoft.com/office/drawing/2014/main" id="{FD363441-B784-9393-1A47-5D8DF8275ED1}"/>
              </a:ext>
            </a:extLst>
          </p:cNvPr>
          <p:cNvSpPr>
            <a:spLocks noGrp="1"/>
          </p:cNvSpPr>
          <p:nvPr>
            <p:ph sz="half" idx="1"/>
          </p:nvPr>
        </p:nvSpPr>
        <p:spPr>
          <a:xfrm>
            <a:off x="497841" y="1243915"/>
            <a:ext cx="5323519" cy="4933049"/>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7017F7A-CA4C-7948-6882-D3A76F241D25}"/>
              </a:ext>
            </a:extLst>
          </p:cNvPr>
          <p:cNvSpPr>
            <a:spLocks noGrp="1"/>
          </p:cNvSpPr>
          <p:nvPr>
            <p:ph sz="half" idx="2"/>
          </p:nvPr>
        </p:nvSpPr>
        <p:spPr>
          <a:xfrm>
            <a:off x="6269330" y="1243915"/>
            <a:ext cx="5518528" cy="4933049"/>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136202FA-507E-A7B5-EC98-A7C27E1FE6CC}"/>
              </a:ext>
            </a:extLst>
          </p:cNvPr>
          <p:cNvSpPr>
            <a:spLocks noGrp="1"/>
          </p:cNvSpPr>
          <p:nvPr>
            <p:ph type="sldNum" sz="quarter" idx="12"/>
          </p:nvPr>
        </p:nvSpPr>
        <p:spPr/>
        <p:txBody>
          <a:bodyPr/>
          <a:lstStyle/>
          <a:p>
            <a:fld id="{F85CE818-7367-6A4C-AA8A-8ACF11B1523A}" type="slidenum">
              <a:rPr lang="en-US" smtClean="0"/>
              <a:t>‹#›</a:t>
            </a:fld>
            <a:endParaRPr lang="en-US"/>
          </a:p>
        </p:txBody>
      </p:sp>
      <p:sp>
        <p:nvSpPr>
          <p:cNvPr id="5" name="Text Placeholder 6">
            <a:extLst>
              <a:ext uri="{FF2B5EF4-FFF2-40B4-BE49-F238E27FC236}">
                <a16:creationId xmlns:a16="http://schemas.microsoft.com/office/drawing/2014/main" id="{08C47E42-3CBF-A527-7D3B-C7D3862182E2}"/>
              </a:ext>
            </a:extLst>
          </p:cNvPr>
          <p:cNvSpPr>
            <a:spLocks noGrp="1"/>
          </p:cNvSpPr>
          <p:nvPr>
            <p:ph type="body" sz="quarter" idx="19" hasCustomPrompt="1"/>
          </p:nvPr>
        </p:nvSpPr>
        <p:spPr>
          <a:xfrm>
            <a:off x="4342669" y="6356350"/>
            <a:ext cx="6945923" cy="365124"/>
          </a:xfrm>
        </p:spPr>
        <p:txBody>
          <a:bodyPr anchor="b"/>
          <a:lstStyle>
            <a:lvl1pPr algn="r">
              <a:defRPr sz="916">
                <a:solidFill>
                  <a:schemeClr val="bg2">
                    <a:lumMod val="50000"/>
                  </a:schemeClr>
                </a:solidFill>
              </a:defRPr>
            </a:lvl1pPr>
          </a:lstStyle>
          <a:p>
            <a:pPr lvl="0"/>
            <a:r>
              <a:rPr lang="en-US"/>
              <a:t>Footer</a:t>
            </a:r>
          </a:p>
        </p:txBody>
      </p:sp>
      <p:sp>
        <p:nvSpPr>
          <p:cNvPr id="8" name="Freeform 7">
            <a:extLst>
              <a:ext uri="{FF2B5EF4-FFF2-40B4-BE49-F238E27FC236}">
                <a16:creationId xmlns:a16="http://schemas.microsoft.com/office/drawing/2014/main" id="{B5EE006E-A2F5-3E52-242A-8F7409B39536}"/>
              </a:ext>
            </a:extLst>
          </p:cNvPr>
          <p:cNvSpPr/>
          <p:nvPr userDrawn="1"/>
        </p:nvSpPr>
        <p:spPr>
          <a:xfrm>
            <a:off x="0" y="212726"/>
            <a:ext cx="424942" cy="849884"/>
          </a:xfrm>
          <a:custGeom>
            <a:avLst/>
            <a:gdLst>
              <a:gd name="connsiteX0" fmla="*/ 0 w 424942"/>
              <a:gd name="connsiteY0" fmla="*/ 0 h 849884"/>
              <a:gd name="connsiteX1" fmla="*/ 424942 w 424942"/>
              <a:gd name="connsiteY1" fmla="*/ 424942 h 849884"/>
              <a:gd name="connsiteX2" fmla="*/ 0 w 424942"/>
              <a:gd name="connsiteY2" fmla="*/ 849884 h 849884"/>
              <a:gd name="connsiteX3" fmla="*/ 0 w 424942"/>
              <a:gd name="connsiteY3" fmla="*/ 0 h 849884"/>
            </a:gdLst>
            <a:ahLst/>
            <a:cxnLst>
              <a:cxn ang="0">
                <a:pos x="connsiteX0" y="connsiteY0"/>
              </a:cxn>
              <a:cxn ang="0">
                <a:pos x="connsiteX1" y="connsiteY1"/>
              </a:cxn>
              <a:cxn ang="0">
                <a:pos x="connsiteX2" y="connsiteY2"/>
              </a:cxn>
              <a:cxn ang="0">
                <a:pos x="connsiteX3" y="connsiteY3"/>
              </a:cxn>
            </a:cxnLst>
            <a:rect l="l" t="t" r="r" b="b"/>
            <a:pathLst>
              <a:path w="424942" h="849884">
                <a:moveTo>
                  <a:pt x="0" y="0"/>
                </a:moveTo>
                <a:cubicBezTo>
                  <a:pt x="234689" y="0"/>
                  <a:pt x="424942" y="190253"/>
                  <a:pt x="424942" y="424942"/>
                </a:cubicBezTo>
                <a:cubicBezTo>
                  <a:pt x="424942" y="659631"/>
                  <a:pt x="234689" y="849884"/>
                  <a:pt x="0" y="849884"/>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59"/>
          </a:p>
        </p:txBody>
      </p:sp>
    </p:spTree>
    <p:extLst>
      <p:ext uri="{BB962C8B-B14F-4D97-AF65-F5344CB8AC3E}">
        <p14:creationId xmlns:p14="http://schemas.microsoft.com/office/powerpoint/2010/main" val="220051144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Title and Content–2-column (Teal)">
    <p:spTree>
      <p:nvGrpSpPr>
        <p:cNvPr id="1" name=""/>
        <p:cNvGrpSpPr/>
        <p:nvPr/>
      </p:nvGrpSpPr>
      <p:grpSpPr>
        <a:xfrm>
          <a:off x="0" y="0"/>
          <a:ext cx="0" cy="0"/>
          <a:chOff x="0" y="0"/>
          <a:chExt cx="0" cy="0"/>
        </a:xfrm>
      </p:grpSpPr>
      <p:graphicFrame>
        <p:nvGraphicFramePr>
          <p:cNvPr id="9" name="think-cell data - do not delete" hidden="1">
            <a:extLst>
              <a:ext uri="{FF2B5EF4-FFF2-40B4-BE49-F238E27FC236}">
                <a16:creationId xmlns:a16="http://schemas.microsoft.com/office/drawing/2014/main" id="{9096D927-7613-E4A1-46F3-27AE03D2A7AC}"/>
              </a:ext>
            </a:extLst>
          </p:cNvPr>
          <p:cNvGraphicFramePr>
            <a:graphicFrameLocks noChangeAspect="1"/>
          </p:cNvGraphicFramePr>
          <p:nvPr userDrawn="1">
            <p:custDataLst>
              <p:tags r:id="rId1"/>
            </p:custDataLst>
          </p:nvPr>
        </p:nvGraphicFramePr>
        <p:xfrm>
          <a:off x="1589"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9" name="think-cell data - do not delete" hidden="1">
                        <a:extLst>
                          <a:ext uri="{FF2B5EF4-FFF2-40B4-BE49-F238E27FC236}">
                            <a16:creationId xmlns:a16="http://schemas.microsoft.com/office/drawing/2014/main" id="{9096D927-7613-E4A1-46F3-27AE03D2A7AC}"/>
                          </a:ext>
                        </a:extLst>
                      </p:cNvPr>
                      <p:cNvPicPr/>
                      <p:nvPr/>
                    </p:nvPicPr>
                    <p:blipFill>
                      <a:blip r:embed="rId4"/>
                      <a:stretch>
                        <a:fillRect/>
                      </a:stretch>
                    </p:blipFill>
                    <p:spPr>
                      <a:xfrm>
                        <a:off x="1589" y="1588"/>
                        <a:ext cx="1227"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032AC30E-6607-D37F-E06C-858AFCB53442}"/>
              </a:ext>
            </a:extLst>
          </p:cNvPr>
          <p:cNvSpPr>
            <a:spLocks noGrp="1"/>
          </p:cNvSpPr>
          <p:nvPr>
            <p:ph type="title"/>
          </p:nvPr>
        </p:nvSpPr>
        <p:spPr/>
        <p:txBody>
          <a:bodyPr vert="horz"/>
          <a:lstStyle>
            <a:lvl1pPr>
              <a:defRPr>
                <a:latin typeface="+mj-lt"/>
              </a:defRPr>
            </a:lvl1pPr>
          </a:lstStyle>
          <a:p>
            <a:r>
              <a:rPr lang="en-US"/>
              <a:t>Click to edit Master title style</a:t>
            </a:r>
          </a:p>
        </p:txBody>
      </p:sp>
      <p:sp>
        <p:nvSpPr>
          <p:cNvPr id="3" name="Content Placeholder 2">
            <a:extLst>
              <a:ext uri="{FF2B5EF4-FFF2-40B4-BE49-F238E27FC236}">
                <a16:creationId xmlns:a16="http://schemas.microsoft.com/office/drawing/2014/main" id="{FD363441-B784-9393-1A47-5D8DF8275ED1}"/>
              </a:ext>
            </a:extLst>
          </p:cNvPr>
          <p:cNvSpPr>
            <a:spLocks noGrp="1"/>
          </p:cNvSpPr>
          <p:nvPr>
            <p:ph sz="half" idx="1"/>
          </p:nvPr>
        </p:nvSpPr>
        <p:spPr>
          <a:xfrm>
            <a:off x="497841" y="1243915"/>
            <a:ext cx="5323519" cy="4933049"/>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7017F7A-CA4C-7948-6882-D3A76F241D25}"/>
              </a:ext>
            </a:extLst>
          </p:cNvPr>
          <p:cNvSpPr>
            <a:spLocks noGrp="1"/>
          </p:cNvSpPr>
          <p:nvPr>
            <p:ph sz="half" idx="2"/>
          </p:nvPr>
        </p:nvSpPr>
        <p:spPr>
          <a:xfrm>
            <a:off x="6269330" y="1243915"/>
            <a:ext cx="5518528" cy="4933049"/>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136202FA-507E-A7B5-EC98-A7C27E1FE6CC}"/>
              </a:ext>
            </a:extLst>
          </p:cNvPr>
          <p:cNvSpPr>
            <a:spLocks noGrp="1"/>
          </p:cNvSpPr>
          <p:nvPr>
            <p:ph type="sldNum" sz="quarter" idx="12"/>
          </p:nvPr>
        </p:nvSpPr>
        <p:spPr/>
        <p:txBody>
          <a:bodyPr/>
          <a:lstStyle/>
          <a:p>
            <a:fld id="{F85CE818-7367-6A4C-AA8A-8ACF11B1523A}" type="slidenum">
              <a:rPr lang="en-US" smtClean="0"/>
              <a:t>‹#›</a:t>
            </a:fld>
            <a:endParaRPr lang="en-US"/>
          </a:p>
        </p:txBody>
      </p:sp>
      <p:sp>
        <p:nvSpPr>
          <p:cNvPr id="5" name="Text Placeholder 6">
            <a:extLst>
              <a:ext uri="{FF2B5EF4-FFF2-40B4-BE49-F238E27FC236}">
                <a16:creationId xmlns:a16="http://schemas.microsoft.com/office/drawing/2014/main" id="{08C47E42-3CBF-A527-7D3B-C7D3862182E2}"/>
              </a:ext>
            </a:extLst>
          </p:cNvPr>
          <p:cNvSpPr>
            <a:spLocks noGrp="1"/>
          </p:cNvSpPr>
          <p:nvPr>
            <p:ph type="body" sz="quarter" idx="19" hasCustomPrompt="1"/>
          </p:nvPr>
        </p:nvSpPr>
        <p:spPr>
          <a:xfrm>
            <a:off x="4342669" y="6356350"/>
            <a:ext cx="6945923" cy="365124"/>
          </a:xfrm>
        </p:spPr>
        <p:txBody>
          <a:bodyPr anchor="b"/>
          <a:lstStyle>
            <a:lvl1pPr algn="r">
              <a:defRPr sz="916">
                <a:solidFill>
                  <a:schemeClr val="bg2">
                    <a:lumMod val="50000"/>
                  </a:schemeClr>
                </a:solidFill>
              </a:defRPr>
            </a:lvl1pPr>
          </a:lstStyle>
          <a:p>
            <a:pPr lvl="0"/>
            <a:r>
              <a:rPr lang="en-US"/>
              <a:t>Footer</a:t>
            </a:r>
          </a:p>
        </p:txBody>
      </p:sp>
      <p:sp>
        <p:nvSpPr>
          <p:cNvPr id="6" name="Freeform 5">
            <a:extLst>
              <a:ext uri="{FF2B5EF4-FFF2-40B4-BE49-F238E27FC236}">
                <a16:creationId xmlns:a16="http://schemas.microsoft.com/office/drawing/2014/main" id="{BCA799C2-21AD-A448-2030-7AFA0D344A5A}"/>
              </a:ext>
            </a:extLst>
          </p:cNvPr>
          <p:cNvSpPr/>
          <p:nvPr userDrawn="1"/>
        </p:nvSpPr>
        <p:spPr>
          <a:xfrm>
            <a:off x="0" y="210312"/>
            <a:ext cx="424942" cy="849884"/>
          </a:xfrm>
          <a:custGeom>
            <a:avLst/>
            <a:gdLst>
              <a:gd name="connsiteX0" fmla="*/ 0 w 424942"/>
              <a:gd name="connsiteY0" fmla="*/ 0 h 849884"/>
              <a:gd name="connsiteX1" fmla="*/ 424942 w 424942"/>
              <a:gd name="connsiteY1" fmla="*/ 424942 h 849884"/>
              <a:gd name="connsiteX2" fmla="*/ 0 w 424942"/>
              <a:gd name="connsiteY2" fmla="*/ 849884 h 849884"/>
              <a:gd name="connsiteX3" fmla="*/ 0 w 424942"/>
              <a:gd name="connsiteY3" fmla="*/ 0 h 849884"/>
            </a:gdLst>
            <a:ahLst/>
            <a:cxnLst>
              <a:cxn ang="0">
                <a:pos x="connsiteX0" y="connsiteY0"/>
              </a:cxn>
              <a:cxn ang="0">
                <a:pos x="connsiteX1" y="connsiteY1"/>
              </a:cxn>
              <a:cxn ang="0">
                <a:pos x="connsiteX2" y="connsiteY2"/>
              </a:cxn>
              <a:cxn ang="0">
                <a:pos x="connsiteX3" y="connsiteY3"/>
              </a:cxn>
            </a:cxnLst>
            <a:rect l="l" t="t" r="r" b="b"/>
            <a:pathLst>
              <a:path w="424942" h="849884">
                <a:moveTo>
                  <a:pt x="0" y="0"/>
                </a:moveTo>
                <a:cubicBezTo>
                  <a:pt x="234689" y="0"/>
                  <a:pt x="424942" y="190253"/>
                  <a:pt x="424942" y="424942"/>
                </a:cubicBezTo>
                <a:cubicBezTo>
                  <a:pt x="424942" y="659631"/>
                  <a:pt x="234689" y="849884"/>
                  <a:pt x="0" y="849884"/>
                </a:cubicBez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59"/>
          </a:p>
        </p:txBody>
      </p:sp>
    </p:spTree>
    <p:extLst>
      <p:ext uri="{BB962C8B-B14F-4D97-AF65-F5344CB8AC3E}">
        <p14:creationId xmlns:p14="http://schemas.microsoft.com/office/powerpoint/2010/main" val="196036446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Title and Content–2-column (Teal)">
    <p:spTree>
      <p:nvGrpSpPr>
        <p:cNvPr id="1" name=""/>
        <p:cNvGrpSpPr/>
        <p:nvPr/>
      </p:nvGrpSpPr>
      <p:grpSpPr>
        <a:xfrm>
          <a:off x="0" y="0"/>
          <a:ext cx="0" cy="0"/>
          <a:chOff x="0" y="0"/>
          <a:chExt cx="0" cy="0"/>
        </a:xfrm>
      </p:grpSpPr>
      <p:graphicFrame>
        <p:nvGraphicFramePr>
          <p:cNvPr id="9" name="think-cell data - do not delete" hidden="1">
            <a:extLst>
              <a:ext uri="{FF2B5EF4-FFF2-40B4-BE49-F238E27FC236}">
                <a16:creationId xmlns:a16="http://schemas.microsoft.com/office/drawing/2014/main" id="{8019749C-36C9-A76E-B3A1-3B023E55BF21}"/>
              </a:ext>
            </a:extLst>
          </p:cNvPr>
          <p:cNvGraphicFramePr>
            <a:graphicFrameLocks noChangeAspect="1"/>
          </p:cNvGraphicFramePr>
          <p:nvPr userDrawn="1">
            <p:custDataLst>
              <p:tags r:id="rId1"/>
            </p:custDataLst>
          </p:nvPr>
        </p:nvGraphicFramePr>
        <p:xfrm>
          <a:off x="1589"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9" name="think-cell data - do not delete" hidden="1">
                        <a:extLst>
                          <a:ext uri="{FF2B5EF4-FFF2-40B4-BE49-F238E27FC236}">
                            <a16:creationId xmlns:a16="http://schemas.microsoft.com/office/drawing/2014/main" id="{8019749C-36C9-A76E-B3A1-3B023E55BF21}"/>
                          </a:ext>
                        </a:extLst>
                      </p:cNvPr>
                      <p:cNvPicPr/>
                      <p:nvPr/>
                    </p:nvPicPr>
                    <p:blipFill>
                      <a:blip r:embed="rId4"/>
                      <a:stretch>
                        <a:fillRect/>
                      </a:stretch>
                    </p:blipFill>
                    <p:spPr>
                      <a:xfrm>
                        <a:off x="1589" y="1588"/>
                        <a:ext cx="1227"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032AC30E-6607-D37F-E06C-858AFCB53442}"/>
              </a:ext>
            </a:extLst>
          </p:cNvPr>
          <p:cNvSpPr>
            <a:spLocks noGrp="1"/>
          </p:cNvSpPr>
          <p:nvPr>
            <p:ph type="title"/>
          </p:nvPr>
        </p:nvSpPr>
        <p:spPr/>
        <p:txBody>
          <a:bodyPr vert="horz"/>
          <a:lstStyle>
            <a:lvl1pPr>
              <a:defRPr>
                <a:latin typeface="+mj-lt"/>
              </a:defRPr>
            </a:lvl1pPr>
          </a:lstStyle>
          <a:p>
            <a:r>
              <a:rPr lang="en-US"/>
              <a:t>Click to edit Master title style</a:t>
            </a:r>
          </a:p>
        </p:txBody>
      </p:sp>
      <p:sp>
        <p:nvSpPr>
          <p:cNvPr id="3" name="Content Placeholder 2">
            <a:extLst>
              <a:ext uri="{FF2B5EF4-FFF2-40B4-BE49-F238E27FC236}">
                <a16:creationId xmlns:a16="http://schemas.microsoft.com/office/drawing/2014/main" id="{FD363441-B784-9393-1A47-5D8DF8275ED1}"/>
              </a:ext>
            </a:extLst>
          </p:cNvPr>
          <p:cNvSpPr>
            <a:spLocks noGrp="1"/>
          </p:cNvSpPr>
          <p:nvPr>
            <p:ph sz="half" idx="1"/>
          </p:nvPr>
        </p:nvSpPr>
        <p:spPr>
          <a:xfrm>
            <a:off x="497841" y="1243915"/>
            <a:ext cx="5323519" cy="4933049"/>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7017F7A-CA4C-7948-6882-D3A76F241D25}"/>
              </a:ext>
            </a:extLst>
          </p:cNvPr>
          <p:cNvSpPr>
            <a:spLocks noGrp="1"/>
          </p:cNvSpPr>
          <p:nvPr>
            <p:ph sz="half" idx="2"/>
          </p:nvPr>
        </p:nvSpPr>
        <p:spPr>
          <a:xfrm>
            <a:off x="6269330" y="1243915"/>
            <a:ext cx="5518528" cy="4933049"/>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136202FA-507E-A7B5-EC98-A7C27E1FE6CC}"/>
              </a:ext>
            </a:extLst>
          </p:cNvPr>
          <p:cNvSpPr>
            <a:spLocks noGrp="1"/>
          </p:cNvSpPr>
          <p:nvPr>
            <p:ph type="sldNum" sz="quarter" idx="12"/>
          </p:nvPr>
        </p:nvSpPr>
        <p:spPr/>
        <p:txBody>
          <a:bodyPr/>
          <a:lstStyle/>
          <a:p>
            <a:fld id="{F85CE818-7367-6A4C-AA8A-8ACF11B1523A}" type="slidenum">
              <a:rPr lang="en-US" smtClean="0"/>
              <a:t>‹#›</a:t>
            </a:fld>
            <a:endParaRPr lang="en-US"/>
          </a:p>
        </p:txBody>
      </p:sp>
      <p:sp>
        <p:nvSpPr>
          <p:cNvPr id="5" name="Text Placeholder 6">
            <a:extLst>
              <a:ext uri="{FF2B5EF4-FFF2-40B4-BE49-F238E27FC236}">
                <a16:creationId xmlns:a16="http://schemas.microsoft.com/office/drawing/2014/main" id="{08C47E42-3CBF-A527-7D3B-C7D3862182E2}"/>
              </a:ext>
            </a:extLst>
          </p:cNvPr>
          <p:cNvSpPr>
            <a:spLocks noGrp="1"/>
          </p:cNvSpPr>
          <p:nvPr>
            <p:ph type="body" sz="quarter" idx="19" hasCustomPrompt="1"/>
          </p:nvPr>
        </p:nvSpPr>
        <p:spPr>
          <a:xfrm>
            <a:off x="4342669" y="6356350"/>
            <a:ext cx="6945923" cy="365124"/>
          </a:xfrm>
        </p:spPr>
        <p:txBody>
          <a:bodyPr anchor="b"/>
          <a:lstStyle>
            <a:lvl1pPr algn="r">
              <a:defRPr sz="916">
                <a:solidFill>
                  <a:schemeClr val="bg2">
                    <a:lumMod val="50000"/>
                  </a:schemeClr>
                </a:solidFill>
              </a:defRPr>
            </a:lvl1pPr>
          </a:lstStyle>
          <a:p>
            <a:pPr lvl="0"/>
            <a:r>
              <a:rPr lang="en-US"/>
              <a:t>Footer</a:t>
            </a:r>
          </a:p>
        </p:txBody>
      </p:sp>
      <p:sp>
        <p:nvSpPr>
          <p:cNvPr id="6" name="Freeform 5">
            <a:extLst>
              <a:ext uri="{FF2B5EF4-FFF2-40B4-BE49-F238E27FC236}">
                <a16:creationId xmlns:a16="http://schemas.microsoft.com/office/drawing/2014/main" id="{BCA799C2-21AD-A448-2030-7AFA0D344A5A}"/>
              </a:ext>
            </a:extLst>
          </p:cNvPr>
          <p:cNvSpPr/>
          <p:nvPr userDrawn="1"/>
        </p:nvSpPr>
        <p:spPr>
          <a:xfrm>
            <a:off x="0" y="210312"/>
            <a:ext cx="424942" cy="849884"/>
          </a:xfrm>
          <a:custGeom>
            <a:avLst/>
            <a:gdLst>
              <a:gd name="connsiteX0" fmla="*/ 0 w 424942"/>
              <a:gd name="connsiteY0" fmla="*/ 0 h 849884"/>
              <a:gd name="connsiteX1" fmla="*/ 424942 w 424942"/>
              <a:gd name="connsiteY1" fmla="*/ 424942 h 849884"/>
              <a:gd name="connsiteX2" fmla="*/ 0 w 424942"/>
              <a:gd name="connsiteY2" fmla="*/ 849884 h 849884"/>
              <a:gd name="connsiteX3" fmla="*/ 0 w 424942"/>
              <a:gd name="connsiteY3" fmla="*/ 0 h 849884"/>
            </a:gdLst>
            <a:ahLst/>
            <a:cxnLst>
              <a:cxn ang="0">
                <a:pos x="connsiteX0" y="connsiteY0"/>
              </a:cxn>
              <a:cxn ang="0">
                <a:pos x="connsiteX1" y="connsiteY1"/>
              </a:cxn>
              <a:cxn ang="0">
                <a:pos x="connsiteX2" y="connsiteY2"/>
              </a:cxn>
              <a:cxn ang="0">
                <a:pos x="connsiteX3" y="connsiteY3"/>
              </a:cxn>
            </a:cxnLst>
            <a:rect l="l" t="t" r="r" b="b"/>
            <a:pathLst>
              <a:path w="424942" h="849884">
                <a:moveTo>
                  <a:pt x="0" y="0"/>
                </a:moveTo>
                <a:cubicBezTo>
                  <a:pt x="234689" y="0"/>
                  <a:pt x="424942" y="190253"/>
                  <a:pt x="424942" y="424942"/>
                </a:cubicBezTo>
                <a:cubicBezTo>
                  <a:pt x="424942" y="659631"/>
                  <a:pt x="234689" y="849884"/>
                  <a:pt x="0" y="849884"/>
                </a:cubicBezTo>
                <a:lnTo>
                  <a:pt x="0" y="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59"/>
          </a:p>
        </p:txBody>
      </p:sp>
    </p:spTree>
    <p:extLst>
      <p:ext uri="{BB962C8B-B14F-4D97-AF65-F5344CB8AC3E}">
        <p14:creationId xmlns:p14="http://schemas.microsoft.com/office/powerpoint/2010/main" val="324942900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3_Title and Content–2-column (Teal)">
    <p:spTree>
      <p:nvGrpSpPr>
        <p:cNvPr id="1" name=""/>
        <p:cNvGrpSpPr/>
        <p:nvPr/>
      </p:nvGrpSpPr>
      <p:grpSpPr>
        <a:xfrm>
          <a:off x="0" y="0"/>
          <a:ext cx="0" cy="0"/>
          <a:chOff x="0" y="0"/>
          <a:chExt cx="0" cy="0"/>
        </a:xfrm>
      </p:grpSpPr>
      <p:graphicFrame>
        <p:nvGraphicFramePr>
          <p:cNvPr id="9" name="think-cell data - do not delete" hidden="1">
            <a:extLst>
              <a:ext uri="{FF2B5EF4-FFF2-40B4-BE49-F238E27FC236}">
                <a16:creationId xmlns:a16="http://schemas.microsoft.com/office/drawing/2014/main" id="{028A6B53-A7CF-0086-637D-D7C9221B7885}"/>
              </a:ext>
            </a:extLst>
          </p:cNvPr>
          <p:cNvGraphicFramePr>
            <a:graphicFrameLocks noChangeAspect="1"/>
          </p:cNvGraphicFramePr>
          <p:nvPr userDrawn="1">
            <p:custDataLst>
              <p:tags r:id="rId1"/>
            </p:custDataLst>
          </p:nvPr>
        </p:nvGraphicFramePr>
        <p:xfrm>
          <a:off x="1589"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9" name="think-cell data - do not delete" hidden="1">
                        <a:extLst>
                          <a:ext uri="{FF2B5EF4-FFF2-40B4-BE49-F238E27FC236}">
                            <a16:creationId xmlns:a16="http://schemas.microsoft.com/office/drawing/2014/main" id="{028A6B53-A7CF-0086-637D-D7C9221B7885}"/>
                          </a:ext>
                        </a:extLst>
                      </p:cNvPr>
                      <p:cNvPicPr/>
                      <p:nvPr/>
                    </p:nvPicPr>
                    <p:blipFill>
                      <a:blip r:embed="rId4"/>
                      <a:stretch>
                        <a:fillRect/>
                      </a:stretch>
                    </p:blipFill>
                    <p:spPr>
                      <a:xfrm>
                        <a:off x="1589" y="1588"/>
                        <a:ext cx="1227"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032AC30E-6607-D37F-E06C-858AFCB53442}"/>
              </a:ext>
            </a:extLst>
          </p:cNvPr>
          <p:cNvSpPr>
            <a:spLocks noGrp="1"/>
          </p:cNvSpPr>
          <p:nvPr>
            <p:ph type="title"/>
          </p:nvPr>
        </p:nvSpPr>
        <p:spPr/>
        <p:txBody>
          <a:bodyPr vert="horz"/>
          <a:lstStyle>
            <a:lvl1pPr>
              <a:defRPr>
                <a:latin typeface="+mj-lt"/>
              </a:defRPr>
            </a:lvl1pPr>
          </a:lstStyle>
          <a:p>
            <a:r>
              <a:rPr lang="en-US"/>
              <a:t>Click to edit Master title style</a:t>
            </a:r>
          </a:p>
        </p:txBody>
      </p:sp>
      <p:sp>
        <p:nvSpPr>
          <p:cNvPr id="3" name="Content Placeholder 2">
            <a:extLst>
              <a:ext uri="{FF2B5EF4-FFF2-40B4-BE49-F238E27FC236}">
                <a16:creationId xmlns:a16="http://schemas.microsoft.com/office/drawing/2014/main" id="{FD363441-B784-9393-1A47-5D8DF8275ED1}"/>
              </a:ext>
            </a:extLst>
          </p:cNvPr>
          <p:cNvSpPr>
            <a:spLocks noGrp="1"/>
          </p:cNvSpPr>
          <p:nvPr>
            <p:ph sz="half" idx="1"/>
          </p:nvPr>
        </p:nvSpPr>
        <p:spPr>
          <a:xfrm>
            <a:off x="497841" y="1243915"/>
            <a:ext cx="5323519" cy="4933049"/>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7017F7A-CA4C-7948-6882-D3A76F241D25}"/>
              </a:ext>
            </a:extLst>
          </p:cNvPr>
          <p:cNvSpPr>
            <a:spLocks noGrp="1"/>
          </p:cNvSpPr>
          <p:nvPr>
            <p:ph sz="half" idx="2"/>
          </p:nvPr>
        </p:nvSpPr>
        <p:spPr>
          <a:xfrm>
            <a:off x="6269330" y="1243915"/>
            <a:ext cx="5518528" cy="4933049"/>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136202FA-507E-A7B5-EC98-A7C27E1FE6CC}"/>
              </a:ext>
            </a:extLst>
          </p:cNvPr>
          <p:cNvSpPr>
            <a:spLocks noGrp="1"/>
          </p:cNvSpPr>
          <p:nvPr>
            <p:ph type="sldNum" sz="quarter" idx="12"/>
          </p:nvPr>
        </p:nvSpPr>
        <p:spPr/>
        <p:txBody>
          <a:bodyPr/>
          <a:lstStyle/>
          <a:p>
            <a:fld id="{F85CE818-7367-6A4C-AA8A-8ACF11B1523A}" type="slidenum">
              <a:rPr lang="en-US" smtClean="0"/>
              <a:t>‹#›</a:t>
            </a:fld>
            <a:endParaRPr lang="en-US"/>
          </a:p>
        </p:txBody>
      </p:sp>
      <p:sp>
        <p:nvSpPr>
          <p:cNvPr id="5" name="Text Placeholder 6">
            <a:extLst>
              <a:ext uri="{FF2B5EF4-FFF2-40B4-BE49-F238E27FC236}">
                <a16:creationId xmlns:a16="http://schemas.microsoft.com/office/drawing/2014/main" id="{08C47E42-3CBF-A527-7D3B-C7D3862182E2}"/>
              </a:ext>
            </a:extLst>
          </p:cNvPr>
          <p:cNvSpPr>
            <a:spLocks noGrp="1"/>
          </p:cNvSpPr>
          <p:nvPr>
            <p:ph type="body" sz="quarter" idx="19" hasCustomPrompt="1"/>
          </p:nvPr>
        </p:nvSpPr>
        <p:spPr>
          <a:xfrm>
            <a:off x="4342669" y="6356350"/>
            <a:ext cx="6945923" cy="365124"/>
          </a:xfrm>
        </p:spPr>
        <p:txBody>
          <a:bodyPr anchor="b"/>
          <a:lstStyle>
            <a:lvl1pPr algn="r">
              <a:defRPr sz="916">
                <a:solidFill>
                  <a:schemeClr val="bg2">
                    <a:lumMod val="50000"/>
                  </a:schemeClr>
                </a:solidFill>
              </a:defRPr>
            </a:lvl1pPr>
          </a:lstStyle>
          <a:p>
            <a:pPr lvl="0"/>
            <a:r>
              <a:rPr lang="en-US"/>
              <a:t>Footer</a:t>
            </a:r>
          </a:p>
        </p:txBody>
      </p:sp>
      <p:sp>
        <p:nvSpPr>
          <p:cNvPr id="6" name="Freeform 5">
            <a:extLst>
              <a:ext uri="{FF2B5EF4-FFF2-40B4-BE49-F238E27FC236}">
                <a16:creationId xmlns:a16="http://schemas.microsoft.com/office/drawing/2014/main" id="{BCA799C2-21AD-A448-2030-7AFA0D344A5A}"/>
              </a:ext>
            </a:extLst>
          </p:cNvPr>
          <p:cNvSpPr/>
          <p:nvPr userDrawn="1"/>
        </p:nvSpPr>
        <p:spPr>
          <a:xfrm>
            <a:off x="0" y="210312"/>
            <a:ext cx="424942" cy="849884"/>
          </a:xfrm>
          <a:custGeom>
            <a:avLst/>
            <a:gdLst>
              <a:gd name="connsiteX0" fmla="*/ 0 w 424942"/>
              <a:gd name="connsiteY0" fmla="*/ 0 h 849884"/>
              <a:gd name="connsiteX1" fmla="*/ 424942 w 424942"/>
              <a:gd name="connsiteY1" fmla="*/ 424942 h 849884"/>
              <a:gd name="connsiteX2" fmla="*/ 0 w 424942"/>
              <a:gd name="connsiteY2" fmla="*/ 849884 h 849884"/>
              <a:gd name="connsiteX3" fmla="*/ 0 w 424942"/>
              <a:gd name="connsiteY3" fmla="*/ 0 h 849884"/>
            </a:gdLst>
            <a:ahLst/>
            <a:cxnLst>
              <a:cxn ang="0">
                <a:pos x="connsiteX0" y="connsiteY0"/>
              </a:cxn>
              <a:cxn ang="0">
                <a:pos x="connsiteX1" y="connsiteY1"/>
              </a:cxn>
              <a:cxn ang="0">
                <a:pos x="connsiteX2" y="connsiteY2"/>
              </a:cxn>
              <a:cxn ang="0">
                <a:pos x="connsiteX3" y="connsiteY3"/>
              </a:cxn>
            </a:cxnLst>
            <a:rect l="l" t="t" r="r" b="b"/>
            <a:pathLst>
              <a:path w="424942" h="849884">
                <a:moveTo>
                  <a:pt x="0" y="0"/>
                </a:moveTo>
                <a:cubicBezTo>
                  <a:pt x="234689" y="0"/>
                  <a:pt x="424942" y="190253"/>
                  <a:pt x="424942" y="424942"/>
                </a:cubicBezTo>
                <a:cubicBezTo>
                  <a:pt x="424942" y="659631"/>
                  <a:pt x="234689" y="849884"/>
                  <a:pt x="0" y="849884"/>
                </a:cubicBezTo>
                <a:lnTo>
                  <a:pt x="0" y="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59"/>
          </a:p>
        </p:txBody>
      </p:sp>
    </p:spTree>
    <p:extLst>
      <p:ext uri="{BB962C8B-B14F-4D97-AF65-F5344CB8AC3E}">
        <p14:creationId xmlns:p14="http://schemas.microsoft.com/office/powerpoint/2010/main" val="359662339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CONTENT: 2-column with subhea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3EF0E590-E773-3C4D-B07B-CD044EAF2132}"/>
              </a:ext>
            </a:extLst>
          </p:cNvPr>
          <p:cNvSpPr txBox="1">
            <a:spLocks/>
          </p:cNvSpPr>
          <p:nvPr userDrawn="1"/>
        </p:nvSpPr>
        <p:spPr>
          <a:xfrm>
            <a:off x="0" y="0"/>
            <a:ext cx="12192000" cy="6858000"/>
          </a:xfrm>
          <a:prstGeom prst="rect">
            <a:avLst/>
          </a:prstGeom>
          <a:solidFill>
            <a:schemeClr val="tx1">
              <a:lumMod val="50000"/>
              <a:lumOff val="50000"/>
            </a:schemeClr>
          </a:solidFill>
        </p:spPr>
        <p:txBody>
          <a:bodyPr vert="horz" lIns="535956" tIns="0" rIns="0" bIns="0" rtlCol="0" anchor="ctr" anchorCtr="0">
            <a:noAutofit/>
          </a:bodyPr>
          <a:lstStyle>
            <a:lvl1pPr algn="l" defTabSz="914400" rtl="0" eaLnBrk="1" latinLnBrk="0" hangingPunct="1">
              <a:lnSpc>
                <a:spcPct val="90000"/>
              </a:lnSpc>
              <a:spcBef>
                <a:spcPct val="0"/>
              </a:spcBef>
              <a:buNone/>
              <a:defRPr sz="6400" kern="1200">
                <a:solidFill>
                  <a:schemeClr val="accent2"/>
                </a:solidFill>
                <a:latin typeface="+mj-lt"/>
                <a:ea typeface="+mj-ea"/>
                <a:cs typeface="+mj-cs"/>
              </a:defRPr>
            </a:lvl1pPr>
          </a:lstStyle>
          <a:p>
            <a:r>
              <a:rPr lang="en-US" sz="7326" b="1">
                <a:solidFill>
                  <a:schemeClr val="bg1"/>
                </a:solidFill>
                <a:latin typeface="+mn-lt"/>
              </a:rPr>
              <a:t>Content: 2-column with subhead</a:t>
            </a:r>
          </a:p>
        </p:txBody>
      </p:sp>
    </p:spTree>
    <p:extLst>
      <p:ext uri="{BB962C8B-B14F-4D97-AF65-F5344CB8AC3E}">
        <p14:creationId xmlns:p14="http://schemas.microsoft.com/office/powerpoint/2010/main" val="269664054"/>
      </p:ext>
    </p:extLst>
  </p:cSld>
  <p:clrMapOvr>
    <a:masterClrMapping/>
  </p:clrMapOvr>
  <p:hf sldNum="0" hdr="0" dt="0"/>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Title and Content: 2-column w/ subhead (Teal)">
    <p:spTree>
      <p:nvGrpSpPr>
        <p:cNvPr id="1" name=""/>
        <p:cNvGrpSpPr/>
        <p:nvPr/>
      </p:nvGrpSpPr>
      <p:grpSpPr>
        <a:xfrm>
          <a:off x="0" y="0"/>
          <a:ext cx="0" cy="0"/>
          <a:chOff x="0" y="0"/>
          <a:chExt cx="0" cy="0"/>
        </a:xfrm>
      </p:grpSpPr>
      <p:graphicFrame>
        <p:nvGraphicFramePr>
          <p:cNvPr id="10" name="think-cell data - do not delete" hidden="1">
            <a:extLst>
              <a:ext uri="{FF2B5EF4-FFF2-40B4-BE49-F238E27FC236}">
                <a16:creationId xmlns:a16="http://schemas.microsoft.com/office/drawing/2014/main" id="{4514DC65-9A15-AE05-039A-BDB9F813F07B}"/>
              </a:ext>
            </a:extLst>
          </p:cNvPr>
          <p:cNvGraphicFramePr>
            <a:graphicFrameLocks noChangeAspect="1"/>
          </p:cNvGraphicFramePr>
          <p:nvPr userDrawn="1">
            <p:custDataLst>
              <p:tags r:id="rId1"/>
            </p:custDataLst>
          </p:nvPr>
        </p:nvGraphicFramePr>
        <p:xfrm>
          <a:off x="1589"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10" name="think-cell data - do not delete" hidden="1">
                        <a:extLst>
                          <a:ext uri="{FF2B5EF4-FFF2-40B4-BE49-F238E27FC236}">
                            <a16:creationId xmlns:a16="http://schemas.microsoft.com/office/drawing/2014/main" id="{4514DC65-9A15-AE05-039A-BDB9F813F07B}"/>
                          </a:ext>
                        </a:extLst>
                      </p:cNvPr>
                      <p:cNvPicPr/>
                      <p:nvPr/>
                    </p:nvPicPr>
                    <p:blipFill>
                      <a:blip r:embed="rId4"/>
                      <a:stretch>
                        <a:fillRect/>
                      </a:stretch>
                    </p:blipFill>
                    <p:spPr>
                      <a:xfrm>
                        <a:off x="1589" y="1588"/>
                        <a:ext cx="1227"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032AC30E-6607-D37F-E06C-858AFCB53442}"/>
              </a:ext>
            </a:extLst>
          </p:cNvPr>
          <p:cNvSpPr>
            <a:spLocks noGrp="1"/>
          </p:cNvSpPr>
          <p:nvPr>
            <p:ph type="title"/>
          </p:nvPr>
        </p:nvSpPr>
        <p:spPr/>
        <p:txBody>
          <a:bodyPr vert="horz"/>
          <a:lstStyle>
            <a:lvl1pPr>
              <a:defRPr>
                <a:latin typeface="+mj-lt"/>
              </a:defRPr>
            </a:lvl1pPr>
          </a:lstStyle>
          <a:p>
            <a:r>
              <a:rPr lang="en-US"/>
              <a:t>Click to edit Master title style</a:t>
            </a:r>
          </a:p>
        </p:txBody>
      </p:sp>
      <p:sp>
        <p:nvSpPr>
          <p:cNvPr id="3" name="Content Placeholder 2">
            <a:extLst>
              <a:ext uri="{FF2B5EF4-FFF2-40B4-BE49-F238E27FC236}">
                <a16:creationId xmlns:a16="http://schemas.microsoft.com/office/drawing/2014/main" id="{FD363441-B784-9393-1A47-5D8DF8275ED1}"/>
              </a:ext>
            </a:extLst>
          </p:cNvPr>
          <p:cNvSpPr>
            <a:spLocks noGrp="1"/>
          </p:cNvSpPr>
          <p:nvPr>
            <p:ph sz="half" idx="1"/>
          </p:nvPr>
        </p:nvSpPr>
        <p:spPr>
          <a:xfrm>
            <a:off x="497841" y="2051223"/>
            <a:ext cx="5323519" cy="4125741"/>
          </a:xfrm>
        </p:spPr>
        <p:txBody>
          <a:bodyPr/>
          <a:lstStyle>
            <a:lvl1pPr>
              <a:defRPr sz="1465">
                <a:latin typeface="+mn-lt"/>
              </a:defRPr>
            </a:lvl1pPr>
            <a:lvl2pPr>
              <a:defRPr sz="1465">
                <a:latin typeface="+mn-lt"/>
              </a:defRPr>
            </a:lvl2pPr>
            <a:lvl3pPr>
              <a:defRPr sz="1465">
                <a:latin typeface="+mn-lt"/>
              </a:defRPr>
            </a:lvl3pPr>
            <a:lvl4pPr>
              <a:defRPr sz="1465">
                <a:latin typeface="+mn-lt"/>
              </a:defRPr>
            </a:lvl4pPr>
            <a:lvl5pPr>
              <a:defRPr sz="1465">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7017F7A-CA4C-7948-6882-D3A76F241D25}"/>
              </a:ext>
            </a:extLst>
          </p:cNvPr>
          <p:cNvSpPr>
            <a:spLocks noGrp="1"/>
          </p:cNvSpPr>
          <p:nvPr>
            <p:ph sz="half" idx="2"/>
          </p:nvPr>
        </p:nvSpPr>
        <p:spPr>
          <a:xfrm>
            <a:off x="6269330" y="2051223"/>
            <a:ext cx="5518528" cy="4125741"/>
          </a:xfrm>
        </p:spPr>
        <p:txBody>
          <a:bodyPr/>
          <a:lstStyle>
            <a:lvl1pPr>
              <a:defRPr sz="1465">
                <a:latin typeface="+mn-lt"/>
              </a:defRPr>
            </a:lvl1pPr>
            <a:lvl2pPr>
              <a:defRPr sz="1465">
                <a:latin typeface="+mn-lt"/>
              </a:defRPr>
            </a:lvl2pPr>
            <a:lvl3pPr>
              <a:defRPr sz="1465">
                <a:latin typeface="+mn-lt"/>
              </a:defRPr>
            </a:lvl3pPr>
            <a:lvl4pPr>
              <a:defRPr sz="1465">
                <a:latin typeface="+mn-lt"/>
              </a:defRPr>
            </a:lvl4pPr>
            <a:lvl5pPr>
              <a:defRPr sz="1465">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136202FA-507E-A7B5-EC98-A7C27E1FE6CC}"/>
              </a:ext>
            </a:extLst>
          </p:cNvPr>
          <p:cNvSpPr>
            <a:spLocks noGrp="1"/>
          </p:cNvSpPr>
          <p:nvPr>
            <p:ph type="sldNum" sz="quarter" idx="12"/>
          </p:nvPr>
        </p:nvSpPr>
        <p:spPr/>
        <p:txBody>
          <a:bodyPr/>
          <a:lstStyle/>
          <a:p>
            <a:fld id="{F85CE818-7367-6A4C-AA8A-8ACF11B1523A}" type="slidenum">
              <a:rPr lang="en-US" smtClean="0"/>
              <a:t>‹#›</a:t>
            </a:fld>
            <a:endParaRPr lang="en-US"/>
          </a:p>
        </p:txBody>
      </p:sp>
      <p:sp>
        <p:nvSpPr>
          <p:cNvPr id="5" name="Text Placeholder 2">
            <a:extLst>
              <a:ext uri="{FF2B5EF4-FFF2-40B4-BE49-F238E27FC236}">
                <a16:creationId xmlns:a16="http://schemas.microsoft.com/office/drawing/2014/main" id="{3508BE0C-ABB7-58F0-C020-D6A81EE948CF}"/>
              </a:ext>
            </a:extLst>
          </p:cNvPr>
          <p:cNvSpPr>
            <a:spLocks noGrp="1"/>
          </p:cNvSpPr>
          <p:nvPr>
            <p:ph type="body" idx="13"/>
          </p:nvPr>
        </p:nvSpPr>
        <p:spPr>
          <a:xfrm>
            <a:off x="497841" y="1243915"/>
            <a:ext cx="5323519" cy="576648"/>
          </a:xfrm>
        </p:spPr>
        <p:txBody>
          <a:bodyPr anchor="b">
            <a:normAutofit/>
          </a:bodyPr>
          <a:lstStyle>
            <a:lvl1pPr marL="0" indent="0">
              <a:buNone/>
              <a:defRPr sz="1465" b="1">
                <a:solidFill>
                  <a:schemeClr val="accent1"/>
                </a:solidFill>
                <a:latin typeface="+mj-lt"/>
              </a:defRPr>
            </a:lvl1pPr>
            <a:lvl2pPr marL="418713" indent="0">
              <a:buNone/>
              <a:defRPr sz="1832" b="1"/>
            </a:lvl2pPr>
            <a:lvl3pPr marL="837426" indent="0">
              <a:buNone/>
              <a:defRPr sz="1649" b="1"/>
            </a:lvl3pPr>
            <a:lvl4pPr marL="1256138" indent="0">
              <a:buNone/>
              <a:defRPr sz="1465" b="1"/>
            </a:lvl4pPr>
            <a:lvl5pPr marL="1674851" indent="0">
              <a:buNone/>
              <a:defRPr sz="1465" b="1"/>
            </a:lvl5pPr>
            <a:lvl6pPr marL="2093564" indent="0">
              <a:buNone/>
              <a:defRPr sz="1465" b="1"/>
            </a:lvl6pPr>
            <a:lvl7pPr marL="2512277" indent="0">
              <a:buNone/>
              <a:defRPr sz="1465" b="1"/>
            </a:lvl7pPr>
            <a:lvl8pPr marL="2930989" indent="0">
              <a:buNone/>
              <a:defRPr sz="1465" b="1"/>
            </a:lvl8pPr>
            <a:lvl9pPr marL="3349702" indent="0">
              <a:buNone/>
              <a:defRPr sz="1465" b="1"/>
            </a:lvl9pPr>
          </a:lstStyle>
          <a:p>
            <a:pPr lvl="0"/>
            <a:r>
              <a:rPr lang="en-US"/>
              <a:t>Click to edit Master text styles</a:t>
            </a:r>
          </a:p>
        </p:txBody>
      </p:sp>
      <p:sp>
        <p:nvSpPr>
          <p:cNvPr id="9" name="Text Placeholder 4">
            <a:extLst>
              <a:ext uri="{FF2B5EF4-FFF2-40B4-BE49-F238E27FC236}">
                <a16:creationId xmlns:a16="http://schemas.microsoft.com/office/drawing/2014/main" id="{54B11C96-5C5C-CC34-C884-8D7B1587ABA4}"/>
              </a:ext>
            </a:extLst>
          </p:cNvPr>
          <p:cNvSpPr>
            <a:spLocks noGrp="1"/>
          </p:cNvSpPr>
          <p:nvPr>
            <p:ph type="body" sz="quarter" idx="3"/>
          </p:nvPr>
        </p:nvSpPr>
        <p:spPr>
          <a:xfrm>
            <a:off x="6269330" y="1243915"/>
            <a:ext cx="5518527" cy="576648"/>
          </a:xfrm>
        </p:spPr>
        <p:txBody>
          <a:bodyPr anchor="b">
            <a:normAutofit/>
          </a:bodyPr>
          <a:lstStyle>
            <a:lvl1pPr marL="0" indent="0">
              <a:buNone/>
              <a:defRPr sz="1465" b="1">
                <a:solidFill>
                  <a:schemeClr val="accent1"/>
                </a:solidFill>
                <a:latin typeface="+mj-lt"/>
              </a:defRPr>
            </a:lvl1pPr>
            <a:lvl2pPr marL="418713" indent="0">
              <a:buNone/>
              <a:defRPr sz="1832" b="1"/>
            </a:lvl2pPr>
            <a:lvl3pPr marL="837426" indent="0">
              <a:buNone/>
              <a:defRPr sz="1649" b="1"/>
            </a:lvl3pPr>
            <a:lvl4pPr marL="1256138" indent="0">
              <a:buNone/>
              <a:defRPr sz="1465" b="1"/>
            </a:lvl4pPr>
            <a:lvl5pPr marL="1674851" indent="0">
              <a:buNone/>
              <a:defRPr sz="1465" b="1"/>
            </a:lvl5pPr>
            <a:lvl6pPr marL="2093564" indent="0">
              <a:buNone/>
              <a:defRPr sz="1465" b="1"/>
            </a:lvl6pPr>
            <a:lvl7pPr marL="2512277" indent="0">
              <a:buNone/>
              <a:defRPr sz="1465" b="1"/>
            </a:lvl7pPr>
            <a:lvl8pPr marL="2930989" indent="0">
              <a:buNone/>
              <a:defRPr sz="1465" b="1"/>
            </a:lvl8pPr>
            <a:lvl9pPr marL="3349702" indent="0">
              <a:buNone/>
              <a:defRPr sz="1465" b="1"/>
            </a:lvl9pPr>
          </a:lstStyle>
          <a:p>
            <a:pPr lvl="0"/>
            <a:r>
              <a:rPr lang="en-US"/>
              <a:t>Click to edit Master text styles</a:t>
            </a:r>
          </a:p>
        </p:txBody>
      </p:sp>
      <p:sp>
        <p:nvSpPr>
          <p:cNvPr id="6" name="Text Placeholder 6">
            <a:extLst>
              <a:ext uri="{FF2B5EF4-FFF2-40B4-BE49-F238E27FC236}">
                <a16:creationId xmlns:a16="http://schemas.microsoft.com/office/drawing/2014/main" id="{5A33BB20-ABB1-8FA3-5394-8DC1FB3C4B94}"/>
              </a:ext>
            </a:extLst>
          </p:cNvPr>
          <p:cNvSpPr>
            <a:spLocks noGrp="1"/>
          </p:cNvSpPr>
          <p:nvPr>
            <p:ph type="body" sz="quarter" idx="19" hasCustomPrompt="1"/>
          </p:nvPr>
        </p:nvSpPr>
        <p:spPr>
          <a:xfrm>
            <a:off x="4342669" y="6356350"/>
            <a:ext cx="6945923" cy="365124"/>
          </a:xfrm>
        </p:spPr>
        <p:txBody>
          <a:bodyPr anchor="b"/>
          <a:lstStyle>
            <a:lvl1pPr algn="r">
              <a:defRPr sz="916">
                <a:solidFill>
                  <a:schemeClr val="bg2">
                    <a:lumMod val="50000"/>
                  </a:schemeClr>
                </a:solidFill>
              </a:defRPr>
            </a:lvl1pPr>
          </a:lstStyle>
          <a:p>
            <a:pPr lvl="0"/>
            <a:r>
              <a:rPr lang="en-US"/>
              <a:t>Footer</a:t>
            </a:r>
          </a:p>
        </p:txBody>
      </p:sp>
      <p:sp>
        <p:nvSpPr>
          <p:cNvPr id="12" name="Freeform 11">
            <a:extLst>
              <a:ext uri="{FF2B5EF4-FFF2-40B4-BE49-F238E27FC236}">
                <a16:creationId xmlns:a16="http://schemas.microsoft.com/office/drawing/2014/main" id="{8B1289CC-E184-8CBF-9EAE-448C93D248A7}"/>
              </a:ext>
            </a:extLst>
          </p:cNvPr>
          <p:cNvSpPr/>
          <p:nvPr userDrawn="1"/>
        </p:nvSpPr>
        <p:spPr>
          <a:xfrm>
            <a:off x="0" y="210312"/>
            <a:ext cx="424942" cy="849884"/>
          </a:xfrm>
          <a:custGeom>
            <a:avLst/>
            <a:gdLst>
              <a:gd name="connsiteX0" fmla="*/ 0 w 424942"/>
              <a:gd name="connsiteY0" fmla="*/ 0 h 849884"/>
              <a:gd name="connsiteX1" fmla="*/ 424942 w 424942"/>
              <a:gd name="connsiteY1" fmla="*/ 424942 h 849884"/>
              <a:gd name="connsiteX2" fmla="*/ 0 w 424942"/>
              <a:gd name="connsiteY2" fmla="*/ 849884 h 849884"/>
              <a:gd name="connsiteX3" fmla="*/ 0 w 424942"/>
              <a:gd name="connsiteY3" fmla="*/ 0 h 849884"/>
            </a:gdLst>
            <a:ahLst/>
            <a:cxnLst>
              <a:cxn ang="0">
                <a:pos x="connsiteX0" y="connsiteY0"/>
              </a:cxn>
              <a:cxn ang="0">
                <a:pos x="connsiteX1" y="connsiteY1"/>
              </a:cxn>
              <a:cxn ang="0">
                <a:pos x="connsiteX2" y="connsiteY2"/>
              </a:cxn>
              <a:cxn ang="0">
                <a:pos x="connsiteX3" y="connsiteY3"/>
              </a:cxn>
            </a:cxnLst>
            <a:rect l="l" t="t" r="r" b="b"/>
            <a:pathLst>
              <a:path w="424942" h="849884">
                <a:moveTo>
                  <a:pt x="0" y="0"/>
                </a:moveTo>
                <a:cubicBezTo>
                  <a:pt x="234689" y="0"/>
                  <a:pt x="424942" y="190253"/>
                  <a:pt x="424942" y="424942"/>
                </a:cubicBezTo>
                <a:cubicBezTo>
                  <a:pt x="424942" y="659631"/>
                  <a:pt x="234689" y="849884"/>
                  <a:pt x="0" y="849884"/>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59"/>
          </a:p>
        </p:txBody>
      </p:sp>
    </p:spTree>
    <p:extLst>
      <p:ext uri="{BB962C8B-B14F-4D97-AF65-F5344CB8AC3E}">
        <p14:creationId xmlns:p14="http://schemas.microsoft.com/office/powerpoint/2010/main" val="336179775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Title and Content: 2-column w/ subhead (Blue)">
    <p:spTree>
      <p:nvGrpSpPr>
        <p:cNvPr id="1" name=""/>
        <p:cNvGrpSpPr/>
        <p:nvPr/>
      </p:nvGrpSpPr>
      <p:grpSpPr>
        <a:xfrm>
          <a:off x="0" y="0"/>
          <a:ext cx="0" cy="0"/>
          <a:chOff x="0" y="0"/>
          <a:chExt cx="0" cy="0"/>
        </a:xfrm>
      </p:grpSpPr>
      <p:graphicFrame>
        <p:nvGraphicFramePr>
          <p:cNvPr id="11" name="think-cell data - do not delete" hidden="1">
            <a:extLst>
              <a:ext uri="{FF2B5EF4-FFF2-40B4-BE49-F238E27FC236}">
                <a16:creationId xmlns:a16="http://schemas.microsoft.com/office/drawing/2014/main" id="{5700A189-1162-C6EB-EC6C-30FF61159F54}"/>
              </a:ext>
            </a:extLst>
          </p:cNvPr>
          <p:cNvGraphicFramePr>
            <a:graphicFrameLocks noChangeAspect="1"/>
          </p:cNvGraphicFramePr>
          <p:nvPr userDrawn="1">
            <p:custDataLst>
              <p:tags r:id="rId1"/>
            </p:custDataLst>
          </p:nvPr>
        </p:nvGraphicFramePr>
        <p:xfrm>
          <a:off x="1589"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11" name="think-cell data - do not delete" hidden="1">
                        <a:extLst>
                          <a:ext uri="{FF2B5EF4-FFF2-40B4-BE49-F238E27FC236}">
                            <a16:creationId xmlns:a16="http://schemas.microsoft.com/office/drawing/2014/main" id="{5700A189-1162-C6EB-EC6C-30FF61159F54}"/>
                          </a:ext>
                        </a:extLst>
                      </p:cNvPr>
                      <p:cNvPicPr/>
                      <p:nvPr/>
                    </p:nvPicPr>
                    <p:blipFill>
                      <a:blip r:embed="rId4"/>
                      <a:stretch>
                        <a:fillRect/>
                      </a:stretch>
                    </p:blipFill>
                    <p:spPr>
                      <a:xfrm>
                        <a:off x="1589" y="1588"/>
                        <a:ext cx="1227"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032AC30E-6607-D37F-E06C-858AFCB53442}"/>
              </a:ext>
            </a:extLst>
          </p:cNvPr>
          <p:cNvSpPr>
            <a:spLocks noGrp="1"/>
          </p:cNvSpPr>
          <p:nvPr>
            <p:ph type="title"/>
          </p:nvPr>
        </p:nvSpPr>
        <p:spPr/>
        <p:txBody>
          <a:bodyPr vert="horz"/>
          <a:lstStyle>
            <a:lvl1pPr>
              <a:defRPr>
                <a:latin typeface="+mj-lt"/>
              </a:defRPr>
            </a:lvl1pPr>
          </a:lstStyle>
          <a:p>
            <a:r>
              <a:rPr lang="en-US"/>
              <a:t>Click to edit Master title style</a:t>
            </a:r>
          </a:p>
        </p:txBody>
      </p:sp>
      <p:sp>
        <p:nvSpPr>
          <p:cNvPr id="3" name="Content Placeholder 2">
            <a:extLst>
              <a:ext uri="{FF2B5EF4-FFF2-40B4-BE49-F238E27FC236}">
                <a16:creationId xmlns:a16="http://schemas.microsoft.com/office/drawing/2014/main" id="{FD363441-B784-9393-1A47-5D8DF8275ED1}"/>
              </a:ext>
            </a:extLst>
          </p:cNvPr>
          <p:cNvSpPr>
            <a:spLocks noGrp="1"/>
          </p:cNvSpPr>
          <p:nvPr>
            <p:ph sz="half" idx="1"/>
          </p:nvPr>
        </p:nvSpPr>
        <p:spPr>
          <a:xfrm>
            <a:off x="497841" y="2051223"/>
            <a:ext cx="5323519" cy="4125741"/>
          </a:xfrm>
        </p:spPr>
        <p:txBody>
          <a:bodyPr/>
          <a:lstStyle>
            <a:lvl1pPr>
              <a:defRPr sz="1465">
                <a:latin typeface="+mn-lt"/>
              </a:defRPr>
            </a:lvl1pPr>
            <a:lvl2pPr>
              <a:defRPr sz="1465">
                <a:latin typeface="+mn-lt"/>
              </a:defRPr>
            </a:lvl2pPr>
            <a:lvl3pPr>
              <a:defRPr sz="1465">
                <a:latin typeface="+mn-lt"/>
              </a:defRPr>
            </a:lvl3pPr>
            <a:lvl4pPr>
              <a:defRPr sz="1465">
                <a:latin typeface="+mn-lt"/>
              </a:defRPr>
            </a:lvl4pPr>
            <a:lvl5pPr>
              <a:defRPr sz="1465">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7017F7A-CA4C-7948-6882-D3A76F241D25}"/>
              </a:ext>
            </a:extLst>
          </p:cNvPr>
          <p:cNvSpPr>
            <a:spLocks noGrp="1"/>
          </p:cNvSpPr>
          <p:nvPr>
            <p:ph sz="half" idx="2"/>
          </p:nvPr>
        </p:nvSpPr>
        <p:spPr>
          <a:xfrm>
            <a:off x="6269330" y="2051223"/>
            <a:ext cx="5518528" cy="4125741"/>
          </a:xfrm>
        </p:spPr>
        <p:txBody>
          <a:bodyPr/>
          <a:lstStyle>
            <a:lvl1pPr>
              <a:defRPr sz="1465">
                <a:latin typeface="+mn-lt"/>
              </a:defRPr>
            </a:lvl1pPr>
            <a:lvl2pPr>
              <a:defRPr sz="1465">
                <a:latin typeface="+mn-lt"/>
              </a:defRPr>
            </a:lvl2pPr>
            <a:lvl3pPr>
              <a:defRPr sz="1465">
                <a:latin typeface="+mn-lt"/>
              </a:defRPr>
            </a:lvl3pPr>
            <a:lvl4pPr>
              <a:defRPr sz="1465">
                <a:latin typeface="+mn-lt"/>
              </a:defRPr>
            </a:lvl4pPr>
            <a:lvl5pPr>
              <a:defRPr sz="1465">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136202FA-507E-A7B5-EC98-A7C27E1FE6CC}"/>
              </a:ext>
            </a:extLst>
          </p:cNvPr>
          <p:cNvSpPr>
            <a:spLocks noGrp="1"/>
          </p:cNvSpPr>
          <p:nvPr>
            <p:ph type="sldNum" sz="quarter" idx="12"/>
          </p:nvPr>
        </p:nvSpPr>
        <p:spPr/>
        <p:txBody>
          <a:bodyPr/>
          <a:lstStyle/>
          <a:p>
            <a:fld id="{F85CE818-7367-6A4C-AA8A-8ACF11B1523A}" type="slidenum">
              <a:rPr lang="en-US" smtClean="0"/>
              <a:t>‹#›</a:t>
            </a:fld>
            <a:endParaRPr lang="en-US"/>
          </a:p>
        </p:txBody>
      </p:sp>
      <p:sp>
        <p:nvSpPr>
          <p:cNvPr id="5" name="Text Placeholder 2">
            <a:extLst>
              <a:ext uri="{FF2B5EF4-FFF2-40B4-BE49-F238E27FC236}">
                <a16:creationId xmlns:a16="http://schemas.microsoft.com/office/drawing/2014/main" id="{3508BE0C-ABB7-58F0-C020-D6A81EE948CF}"/>
              </a:ext>
            </a:extLst>
          </p:cNvPr>
          <p:cNvSpPr>
            <a:spLocks noGrp="1"/>
          </p:cNvSpPr>
          <p:nvPr>
            <p:ph type="body" idx="13"/>
          </p:nvPr>
        </p:nvSpPr>
        <p:spPr>
          <a:xfrm>
            <a:off x="497841" y="1243915"/>
            <a:ext cx="5323519" cy="576648"/>
          </a:xfrm>
        </p:spPr>
        <p:txBody>
          <a:bodyPr anchor="b">
            <a:normAutofit/>
          </a:bodyPr>
          <a:lstStyle>
            <a:lvl1pPr marL="0" indent="0">
              <a:buNone/>
              <a:defRPr sz="1465" b="1">
                <a:solidFill>
                  <a:schemeClr val="accent2"/>
                </a:solidFill>
                <a:latin typeface="+mj-lt"/>
              </a:defRPr>
            </a:lvl1pPr>
            <a:lvl2pPr marL="418713" indent="0">
              <a:buNone/>
              <a:defRPr sz="1832" b="1"/>
            </a:lvl2pPr>
            <a:lvl3pPr marL="837426" indent="0">
              <a:buNone/>
              <a:defRPr sz="1649" b="1"/>
            </a:lvl3pPr>
            <a:lvl4pPr marL="1256138" indent="0">
              <a:buNone/>
              <a:defRPr sz="1465" b="1"/>
            </a:lvl4pPr>
            <a:lvl5pPr marL="1674851" indent="0">
              <a:buNone/>
              <a:defRPr sz="1465" b="1"/>
            </a:lvl5pPr>
            <a:lvl6pPr marL="2093564" indent="0">
              <a:buNone/>
              <a:defRPr sz="1465" b="1"/>
            </a:lvl6pPr>
            <a:lvl7pPr marL="2512277" indent="0">
              <a:buNone/>
              <a:defRPr sz="1465" b="1"/>
            </a:lvl7pPr>
            <a:lvl8pPr marL="2930989" indent="0">
              <a:buNone/>
              <a:defRPr sz="1465" b="1"/>
            </a:lvl8pPr>
            <a:lvl9pPr marL="3349702" indent="0">
              <a:buNone/>
              <a:defRPr sz="1465" b="1"/>
            </a:lvl9pPr>
          </a:lstStyle>
          <a:p>
            <a:pPr lvl="0"/>
            <a:r>
              <a:rPr lang="en-US"/>
              <a:t>Click to edit Master text styles</a:t>
            </a:r>
          </a:p>
        </p:txBody>
      </p:sp>
      <p:sp>
        <p:nvSpPr>
          <p:cNvPr id="9" name="Text Placeholder 4">
            <a:extLst>
              <a:ext uri="{FF2B5EF4-FFF2-40B4-BE49-F238E27FC236}">
                <a16:creationId xmlns:a16="http://schemas.microsoft.com/office/drawing/2014/main" id="{54B11C96-5C5C-CC34-C884-8D7B1587ABA4}"/>
              </a:ext>
            </a:extLst>
          </p:cNvPr>
          <p:cNvSpPr>
            <a:spLocks noGrp="1"/>
          </p:cNvSpPr>
          <p:nvPr>
            <p:ph type="body" sz="quarter" idx="3"/>
          </p:nvPr>
        </p:nvSpPr>
        <p:spPr>
          <a:xfrm>
            <a:off x="6269330" y="1243915"/>
            <a:ext cx="5518527" cy="576648"/>
          </a:xfrm>
        </p:spPr>
        <p:txBody>
          <a:bodyPr anchor="b">
            <a:normAutofit/>
          </a:bodyPr>
          <a:lstStyle>
            <a:lvl1pPr marL="0" indent="0">
              <a:buNone/>
              <a:defRPr sz="1465" b="1">
                <a:solidFill>
                  <a:schemeClr val="accent2"/>
                </a:solidFill>
                <a:latin typeface="+mj-lt"/>
              </a:defRPr>
            </a:lvl1pPr>
            <a:lvl2pPr marL="418713" indent="0">
              <a:buNone/>
              <a:defRPr sz="1832" b="1"/>
            </a:lvl2pPr>
            <a:lvl3pPr marL="837426" indent="0">
              <a:buNone/>
              <a:defRPr sz="1649" b="1"/>
            </a:lvl3pPr>
            <a:lvl4pPr marL="1256138" indent="0">
              <a:buNone/>
              <a:defRPr sz="1465" b="1"/>
            </a:lvl4pPr>
            <a:lvl5pPr marL="1674851" indent="0">
              <a:buNone/>
              <a:defRPr sz="1465" b="1"/>
            </a:lvl5pPr>
            <a:lvl6pPr marL="2093564" indent="0">
              <a:buNone/>
              <a:defRPr sz="1465" b="1"/>
            </a:lvl6pPr>
            <a:lvl7pPr marL="2512277" indent="0">
              <a:buNone/>
              <a:defRPr sz="1465" b="1"/>
            </a:lvl7pPr>
            <a:lvl8pPr marL="2930989" indent="0">
              <a:buNone/>
              <a:defRPr sz="1465" b="1"/>
            </a:lvl8pPr>
            <a:lvl9pPr marL="3349702" indent="0">
              <a:buNone/>
              <a:defRPr sz="1465" b="1"/>
            </a:lvl9pPr>
          </a:lstStyle>
          <a:p>
            <a:pPr lvl="0"/>
            <a:r>
              <a:rPr lang="en-US"/>
              <a:t>Click to edit Master text styles</a:t>
            </a:r>
          </a:p>
        </p:txBody>
      </p:sp>
      <p:sp>
        <p:nvSpPr>
          <p:cNvPr id="6" name="Text Placeholder 6">
            <a:extLst>
              <a:ext uri="{FF2B5EF4-FFF2-40B4-BE49-F238E27FC236}">
                <a16:creationId xmlns:a16="http://schemas.microsoft.com/office/drawing/2014/main" id="{F100E237-A2D6-EE9E-A987-5FEC388394D1}"/>
              </a:ext>
            </a:extLst>
          </p:cNvPr>
          <p:cNvSpPr>
            <a:spLocks noGrp="1"/>
          </p:cNvSpPr>
          <p:nvPr>
            <p:ph type="body" sz="quarter" idx="19" hasCustomPrompt="1"/>
          </p:nvPr>
        </p:nvSpPr>
        <p:spPr>
          <a:xfrm>
            <a:off x="4342669" y="6356350"/>
            <a:ext cx="6945923" cy="365124"/>
          </a:xfrm>
        </p:spPr>
        <p:txBody>
          <a:bodyPr anchor="b"/>
          <a:lstStyle>
            <a:lvl1pPr algn="r">
              <a:defRPr sz="916">
                <a:solidFill>
                  <a:schemeClr val="bg2">
                    <a:lumMod val="50000"/>
                  </a:schemeClr>
                </a:solidFill>
              </a:defRPr>
            </a:lvl1pPr>
          </a:lstStyle>
          <a:p>
            <a:pPr lvl="0"/>
            <a:r>
              <a:rPr lang="en-US"/>
              <a:t>Footer</a:t>
            </a:r>
          </a:p>
        </p:txBody>
      </p:sp>
      <p:sp>
        <p:nvSpPr>
          <p:cNvPr id="10" name="Freeform 9">
            <a:extLst>
              <a:ext uri="{FF2B5EF4-FFF2-40B4-BE49-F238E27FC236}">
                <a16:creationId xmlns:a16="http://schemas.microsoft.com/office/drawing/2014/main" id="{49CDA6A1-7580-B71F-47C8-3534C8FA9718}"/>
              </a:ext>
            </a:extLst>
          </p:cNvPr>
          <p:cNvSpPr/>
          <p:nvPr userDrawn="1"/>
        </p:nvSpPr>
        <p:spPr>
          <a:xfrm>
            <a:off x="0" y="210312"/>
            <a:ext cx="424942" cy="849884"/>
          </a:xfrm>
          <a:custGeom>
            <a:avLst/>
            <a:gdLst>
              <a:gd name="connsiteX0" fmla="*/ 0 w 424942"/>
              <a:gd name="connsiteY0" fmla="*/ 0 h 849884"/>
              <a:gd name="connsiteX1" fmla="*/ 424942 w 424942"/>
              <a:gd name="connsiteY1" fmla="*/ 424942 h 849884"/>
              <a:gd name="connsiteX2" fmla="*/ 0 w 424942"/>
              <a:gd name="connsiteY2" fmla="*/ 849884 h 849884"/>
              <a:gd name="connsiteX3" fmla="*/ 0 w 424942"/>
              <a:gd name="connsiteY3" fmla="*/ 0 h 849884"/>
            </a:gdLst>
            <a:ahLst/>
            <a:cxnLst>
              <a:cxn ang="0">
                <a:pos x="connsiteX0" y="connsiteY0"/>
              </a:cxn>
              <a:cxn ang="0">
                <a:pos x="connsiteX1" y="connsiteY1"/>
              </a:cxn>
              <a:cxn ang="0">
                <a:pos x="connsiteX2" y="connsiteY2"/>
              </a:cxn>
              <a:cxn ang="0">
                <a:pos x="connsiteX3" y="connsiteY3"/>
              </a:cxn>
            </a:cxnLst>
            <a:rect l="l" t="t" r="r" b="b"/>
            <a:pathLst>
              <a:path w="424942" h="849884">
                <a:moveTo>
                  <a:pt x="0" y="0"/>
                </a:moveTo>
                <a:cubicBezTo>
                  <a:pt x="234689" y="0"/>
                  <a:pt x="424942" y="190253"/>
                  <a:pt x="424942" y="424942"/>
                </a:cubicBezTo>
                <a:cubicBezTo>
                  <a:pt x="424942" y="659631"/>
                  <a:pt x="234689" y="849884"/>
                  <a:pt x="0" y="849884"/>
                </a:cubicBez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59"/>
          </a:p>
        </p:txBody>
      </p:sp>
    </p:spTree>
    <p:extLst>
      <p:ext uri="{BB962C8B-B14F-4D97-AF65-F5344CB8AC3E}">
        <p14:creationId xmlns:p14="http://schemas.microsoft.com/office/powerpoint/2010/main" val="207964208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Title and Content: 2-column w/ subhead (Purple)">
    <p:spTree>
      <p:nvGrpSpPr>
        <p:cNvPr id="1" name=""/>
        <p:cNvGrpSpPr/>
        <p:nvPr/>
      </p:nvGrpSpPr>
      <p:grpSpPr>
        <a:xfrm>
          <a:off x="0" y="0"/>
          <a:ext cx="0" cy="0"/>
          <a:chOff x="0" y="0"/>
          <a:chExt cx="0" cy="0"/>
        </a:xfrm>
      </p:grpSpPr>
      <p:graphicFrame>
        <p:nvGraphicFramePr>
          <p:cNvPr id="11" name="think-cell data - do not delete" hidden="1">
            <a:extLst>
              <a:ext uri="{FF2B5EF4-FFF2-40B4-BE49-F238E27FC236}">
                <a16:creationId xmlns:a16="http://schemas.microsoft.com/office/drawing/2014/main" id="{15D2C887-2881-5E81-1103-530FD01A3E69}"/>
              </a:ext>
            </a:extLst>
          </p:cNvPr>
          <p:cNvGraphicFramePr>
            <a:graphicFrameLocks noChangeAspect="1"/>
          </p:cNvGraphicFramePr>
          <p:nvPr userDrawn="1">
            <p:custDataLst>
              <p:tags r:id="rId1"/>
            </p:custDataLst>
          </p:nvPr>
        </p:nvGraphicFramePr>
        <p:xfrm>
          <a:off x="1589"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11" name="think-cell data - do not delete" hidden="1">
                        <a:extLst>
                          <a:ext uri="{FF2B5EF4-FFF2-40B4-BE49-F238E27FC236}">
                            <a16:creationId xmlns:a16="http://schemas.microsoft.com/office/drawing/2014/main" id="{15D2C887-2881-5E81-1103-530FD01A3E69}"/>
                          </a:ext>
                        </a:extLst>
                      </p:cNvPr>
                      <p:cNvPicPr/>
                      <p:nvPr/>
                    </p:nvPicPr>
                    <p:blipFill>
                      <a:blip r:embed="rId4"/>
                      <a:stretch>
                        <a:fillRect/>
                      </a:stretch>
                    </p:blipFill>
                    <p:spPr>
                      <a:xfrm>
                        <a:off x="1589" y="1588"/>
                        <a:ext cx="1227"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032AC30E-6607-D37F-E06C-858AFCB53442}"/>
              </a:ext>
            </a:extLst>
          </p:cNvPr>
          <p:cNvSpPr>
            <a:spLocks noGrp="1"/>
          </p:cNvSpPr>
          <p:nvPr>
            <p:ph type="title"/>
          </p:nvPr>
        </p:nvSpPr>
        <p:spPr/>
        <p:txBody>
          <a:bodyPr vert="horz"/>
          <a:lstStyle>
            <a:lvl1pPr>
              <a:defRPr>
                <a:latin typeface="+mj-lt"/>
              </a:defRPr>
            </a:lvl1pPr>
          </a:lstStyle>
          <a:p>
            <a:r>
              <a:rPr lang="en-US"/>
              <a:t>Click to edit Master title style</a:t>
            </a:r>
          </a:p>
        </p:txBody>
      </p:sp>
      <p:sp>
        <p:nvSpPr>
          <p:cNvPr id="3" name="Content Placeholder 2">
            <a:extLst>
              <a:ext uri="{FF2B5EF4-FFF2-40B4-BE49-F238E27FC236}">
                <a16:creationId xmlns:a16="http://schemas.microsoft.com/office/drawing/2014/main" id="{FD363441-B784-9393-1A47-5D8DF8275ED1}"/>
              </a:ext>
            </a:extLst>
          </p:cNvPr>
          <p:cNvSpPr>
            <a:spLocks noGrp="1"/>
          </p:cNvSpPr>
          <p:nvPr>
            <p:ph sz="half" idx="1"/>
          </p:nvPr>
        </p:nvSpPr>
        <p:spPr>
          <a:xfrm>
            <a:off x="497841" y="2051223"/>
            <a:ext cx="5323519" cy="4125741"/>
          </a:xfrm>
        </p:spPr>
        <p:txBody>
          <a:bodyPr/>
          <a:lstStyle>
            <a:lvl1pPr>
              <a:defRPr sz="1465">
                <a:latin typeface="+mn-lt"/>
              </a:defRPr>
            </a:lvl1pPr>
            <a:lvl2pPr>
              <a:defRPr sz="1465">
                <a:latin typeface="+mn-lt"/>
              </a:defRPr>
            </a:lvl2pPr>
            <a:lvl3pPr>
              <a:defRPr sz="1465">
                <a:latin typeface="+mn-lt"/>
              </a:defRPr>
            </a:lvl3pPr>
            <a:lvl4pPr>
              <a:defRPr sz="1465">
                <a:latin typeface="+mn-lt"/>
              </a:defRPr>
            </a:lvl4pPr>
            <a:lvl5pPr>
              <a:defRPr sz="1465">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7017F7A-CA4C-7948-6882-D3A76F241D25}"/>
              </a:ext>
            </a:extLst>
          </p:cNvPr>
          <p:cNvSpPr>
            <a:spLocks noGrp="1"/>
          </p:cNvSpPr>
          <p:nvPr>
            <p:ph sz="half" idx="2"/>
          </p:nvPr>
        </p:nvSpPr>
        <p:spPr>
          <a:xfrm>
            <a:off x="6269330" y="2051223"/>
            <a:ext cx="5518528" cy="4125741"/>
          </a:xfrm>
        </p:spPr>
        <p:txBody>
          <a:bodyPr/>
          <a:lstStyle>
            <a:lvl1pPr>
              <a:defRPr sz="1465">
                <a:latin typeface="+mn-lt"/>
              </a:defRPr>
            </a:lvl1pPr>
            <a:lvl2pPr>
              <a:defRPr sz="1465">
                <a:latin typeface="+mn-lt"/>
              </a:defRPr>
            </a:lvl2pPr>
            <a:lvl3pPr>
              <a:defRPr sz="1465">
                <a:latin typeface="+mn-lt"/>
              </a:defRPr>
            </a:lvl3pPr>
            <a:lvl4pPr>
              <a:defRPr sz="1465">
                <a:latin typeface="+mn-lt"/>
              </a:defRPr>
            </a:lvl4pPr>
            <a:lvl5pPr>
              <a:defRPr sz="1465">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136202FA-507E-A7B5-EC98-A7C27E1FE6CC}"/>
              </a:ext>
            </a:extLst>
          </p:cNvPr>
          <p:cNvSpPr>
            <a:spLocks noGrp="1"/>
          </p:cNvSpPr>
          <p:nvPr>
            <p:ph type="sldNum" sz="quarter" idx="12"/>
          </p:nvPr>
        </p:nvSpPr>
        <p:spPr/>
        <p:txBody>
          <a:bodyPr/>
          <a:lstStyle/>
          <a:p>
            <a:fld id="{F85CE818-7367-6A4C-AA8A-8ACF11B1523A}" type="slidenum">
              <a:rPr lang="en-US" smtClean="0"/>
              <a:t>‹#›</a:t>
            </a:fld>
            <a:endParaRPr lang="en-US"/>
          </a:p>
        </p:txBody>
      </p:sp>
      <p:sp>
        <p:nvSpPr>
          <p:cNvPr id="5" name="Text Placeholder 2">
            <a:extLst>
              <a:ext uri="{FF2B5EF4-FFF2-40B4-BE49-F238E27FC236}">
                <a16:creationId xmlns:a16="http://schemas.microsoft.com/office/drawing/2014/main" id="{3508BE0C-ABB7-58F0-C020-D6A81EE948CF}"/>
              </a:ext>
            </a:extLst>
          </p:cNvPr>
          <p:cNvSpPr>
            <a:spLocks noGrp="1"/>
          </p:cNvSpPr>
          <p:nvPr>
            <p:ph type="body" idx="13"/>
          </p:nvPr>
        </p:nvSpPr>
        <p:spPr>
          <a:xfrm>
            <a:off x="497841" y="1243915"/>
            <a:ext cx="5323519" cy="576648"/>
          </a:xfrm>
        </p:spPr>
        <p:txBody>
          <a:bodyPr anchor="b">
            <a:normAutofit/>
          </a:bodyPr>
          <a:lstStyle>
            <a:lvl1pPr marL="0" indent="0">
              <a:buNone/>
              <a:defRPr sz="1465" b="1">
                <a:solidFill>
                  <a:schemeClr val="accent5"/>
                </a:solidFill>
                <a:latin typeface="+mj-lt"/>
              </a:defRPr>
            </a:lvl1pPr>
            <a:lvl2pPr marL="418713" indent="0">
              <a:buNone/>
              <a:defRPr sz="1832" b="1"/>
            </a:lvl2pPr>
            <a:lvl3pPr marL="837426" indent="0">
              <a:buNone/>
              <a:defRPr sz="1649" b="1"/>
            </a:lvl3pPr>
            <a:lvl4pPr marL="1256138" indent="0">
              <a:buNone/>
              <a:defRPr sz="1465" b="1"/>
            </a:lvl4pPr>
            <a:lvl5pPr marL="1674851" indent="0">
              <a:buNone/>
              <a:defRPr sz="1465" b="1"/>
            </a:lvl5pPr>
            <a:lvl6pPr marL="2093564" indent="0">
              <a:buNone/>
              <a:defRPr sz="1465" b="1"/>
            </a:lvl6pPr>
            <a:lvl7pPr marL="2512277" indent="0">
              <a:buNone/>
              <a:defRPr sz="1465" b="1"/>
            </a:lvl7pPr>
            <a:lvl8pPr marL="2930989" indent="0">
              <a:buNone/>
              <a:defRPr sz="1465" b="1"/>
            </a:lvl8pPr>
            <a:lvl9pPr marL="3349702" indent="0">
              <a:buNone/>
              <a:defRPr sz="1465" b="1"/>
            </a:lvl9pPr>
          </a:lstStyle>
          <a:p>
            <a:pPr lvl="0"/>
            <a:r>
              <a:rPr lang="en-US"/>
              <a:t>Click to edit Master text styles</a:t>
            </a:r>
          </a:p>
        </p:txBody>
      </p:sp>
      <p:sp>
        <p:nvSpPr>
          <p:cNvPr id="9" name="Text Placeholder 4">
            <a:extLst>
              <a:ext uri="{FF2B5EF4-FFF2-40B4-BE49-F238E27FC236}">
                <a16:creationId xmlns:a16="http://schemas.microsoft.com/office/drawing/2014/main" id="{54B11C96-5C5C-CC34-C884-8D7B1587ABA4}"/>
              </a:ext>
            </a:extLst>
          </p:cNvPr>
          <p:cNvSpPr>
            <a:spLocks noGrp="1"/>
          </p:cNvSpPr>
          <p:nvPr>
            <p:ph type="body" sz="quarter" idx="3"/>
          </p:nvPr>
        </p:nvSpPr>
        <p:spPr>
          <a:xfrm>
            <a:off x="6269330" y="1243915"/>
            <a:ext cx="5518527" cy="576648"/>
          </a:xfrm>
        </p:spPr>
        <p:txBody>
          <a:bodyPr anchor="b">
            <a:normAutofit/>
          </a:bodyPr>
          <a:lstStyle>
            <a:lvl1pPr marL="0" indent="0">
              <a:buNone/>
              <a:defRPr sz="1465" b="1">
                <a:solidFill>
                  <a:schemeClr val="accent5"/>
                </a:solidFill>
                <a:latin typeface="+mj-lt"/>
              </a:defRPr>
            </a:lvl1pPr>
            <a:lvl2pPr marL="418713" indent="0">
              <a:buNone/>
              <a:defRPr sz="1832" b="1"/>
            </a:lvl2pPr>
            <a:lvl3pPr marL="837426" indent="0">
              <a:buNone/>
              <a:defRPr sz="1649" b="1"/>
            </a:lvl3pPr>
            <a:lvl4pPr marL="1256138" indent="0">
              <a:buNone/>
              <a:defRPr sz="1465" b="1"/>
            </a:lvl4pPr>
            <a:lvl5pPr marL="1674851" indent="0">
              <a:buNone/>
              <a:defRPr sz="1465" b="1"/>
            </a:lvl5pPr>
            <a:lvl6pPr marL="2093564" indent="0">
              <a:buNone/>
              <a:defRPr sz="1465" b="1"/>
            </a:lvl6pPr>
            <a:lvl7pPr marL="2512277" indent="0">
              <a:buNone/>
              <a:defRPr sz="1465" b="1"/>
            </a:lvl7pPr>
            <a:lvl8pPr marL="2930989" indent="0">
              <a:buNone/>
              <a:defRPr sz="1465" b="1"/>
            </a:lvl8pPr>
            <a:lvl9pPr marL="3349702" indent="0">
              <a:buNone/>
              <a:defRPr sz="1465" b="1"/>
            </a:lvl9pPr>
          </a:lstStyle>
          <a:p>
            <a:pPr lvl="0"/>
            <a:r>
              <a:rPr lang="en-US"/>
              <a:t>Click to edit Master text styles</a:t>
            </a:r>
          </a:p>
        </p:txBody>
      </p:sp>
      <p:sp>
        <p:nvSpPr>
          <p:cNvPr id="6" name="Text Placeholder 6">
            <a:extLst>
              <a:ext uri="{FF2B5EF4-FFF2-40B4-BE49-F238E27FC236}">
                <a16:creationId xmlns:a16="http://schemas.microsoft.com/office/drawing/2014/main" id="{41E0DC75-AF2C-9EA2-6040-065D3A6DFFB8}"/>
              </a:ext>
            </a:extLst>
          </p:cNvPr>
          <p:cNvSpPr>
            <a:spLocks noGrp="1"/>
          </p:cNvSpPr>
          <p:nvPr>
            <p:ph type="body" sz="quarter" idx="19" hasCustomPrompt="1"/>
          </p:nvPr>
        </p:nvSpPr>
        <p:spPr>
          <a:xfrm>
            <a:off x="4342669" y="6356350"/>
            <a:ext cx="6945923" cy="365124"/>
          </a:xfrm>
        </p:spPr>
        <p:txBody>
          <a:bodyPr anchor="b"/>
          <a:lstStyle>
            <a:lvl1pPr algn="r">
              <a:defRPr sz="916">
                <a:solidFill>
                  <a:schemeClr val="bg2">
                    <a:lumMod val="50000"/>
                  </a:schemeClr>
                </a:solidFill>
              </a:defRPr>
            </a:lvl1pPr>
          </a:lstStyle>
          <a:p>
            <a:pPr lvl="0"/>
            <a:r>
              <a:rPr lang="en-US"/>
              <a:t>Footer</a:t>
            </a:r>
          </a:p>
        </p:txBody>
      </p:sp>
      <p:sp>
        <p:nvSpPr>
          <p:cNvPr id="10" name="Freeform 9">
            <a:extLst>
              <a:ext uri="{FF2B5EF4-FFF2-40B4-BE49-F238E27FC236}">
                <a16:creationId xmlns:a16="http://schemas.microsoft.com/office/drawing/2014/main" id="{C100AB4A-36DD-4B1C-24FD-E3D119AD7911}"/>
              </a:ext>
            </a:extLst>
          </p:cNvPr>
          <p:cNvSpPr/>
          <p:nvPr userDrawn="1"/>
        </p:nvSpPr>
        <p:spPr>
          <a:xfrm>
            <a:off x="0" y="210312"/>
            <a:ext cx="424942" cy="849884"/>
          </a:xfrm>
          <a:custGeom>
            <a:avLst/>
            <a:gdLst>
              <a:gd name="connsiteX0" fmla="*/ 0 w 424942"/>
              <a:gd name="connsiteY0" fmla="*/ 0 h 849884"/>
              <a:gd name="connsiteX1" fmla="*/ 424942 w 424942"/>
              <a:gd name="connsiteY1" fmla="*/ 424942 h 849884"/>
              <a:gd name="connsiteX2" fmla="*/ 0 w 424942"/>
              <a:gd name="connsiteY2" fmla="*/ 849884 h 849884"/>
              <a:gd name="connsiteX3" fmla="*/ 0 w 424942"/>
              <a:gd name="connsiteY3" fmla="*/ 0 h 849884"/>
            </a:gdLst>
            <a:ahLst/>
            <a:cxnLst>
              <a:cxn ang="0">
                <a:pos x="connsiteX0" y="connsiteY0"/>
              </a:cxn>
              <a:cxn ang="0">
                <a:pos x="connsiteX1" y="connsiteY1"/>
              </a:cxn>
              <a:cxn ang="0">
                <a:pos x="connsiteX2" y="connsiteY2"/>
              </a:cxn>
              <a:cxn ang="0">
                <a:pos x="connsiteX3" y="connsiteY3"/>
              </a:cxn>
            </a:cxnLst>
            <a:rect l="l" t="t" r="r" b="b"/>
            <a:pathLst>
              <a:path w="424942" h="849884">
                <a:moveTo>
                  <a:pt x="0" y="0"/>
                </a:moveTo>
                <a:cubicBezTo>
                  <a:pt x="234689" y="0"/>
                  <a:pt x="424942" y="190253"/>
                  <a:pt x="424942" y="424942"/>
                </a:cubicBezTo>
                <a:cubicBezTo>
                  <a:pt x="424942" y="659631"/>
                  <a:pt x="234689" y="849884"/>
                  <a:pt x="0" y="849884"/>
                </a:cubicBezTo>
                <a:lnTo>
                  <a:pt x="0" y="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59"/>
          </a:p>
        </p:txBody>
      </p:sp>
    </p:spTree>
    <p:extLst>
      <p:ext uri="{BB962C8B-B14F-4D97-AF65-F5344CB8AC3E}">
        <p14:creationId xmlns:p14="http://schemas.microsoft.com/office/powerpoint/2010/main" val="105807578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Title and Content: 2-column w/ subhead (Gold)">
    <p:spTree>
      <p:nvGrpSpPr>
        <p:cNvPr id="1" name=""/>
        <p:cNvGrpSpPr/>
        <p:nvPr/>
      </p:nvGrpSpPr>
      <p:grpSpPr>
        <a:xfrm>
          <a:off x="0" y="0"/>
          <a:ext cx="0" cy="0"/>
          <a:chOff x="0" y="0"/>
          <a:chExt cx="0" cy="0"/>
        </a:xfrm>
      </p:grpSpPr>
      <p:graphicFrame>
        <p:nvGraphicFramePr>
          <p:cNvPr id="11" name="think-cell data - do not delete" hidden="1">
            <a:extLst>
              <a:ext uri="{FF2B5EF4-FFF2-40B4-BE49-F238E27FC236}">
                <a16:creationId xmlns:a16="http://schemas.microsoft.com/office/drawing/2014/main" id="{46C8B0BD-A178-6AF1-00CF-F2643BB946EE}"/>
              </a:ext>
            </a:extLst>
          </p:cNvPr>
          <p:cNvGraphicFramePr>
            <a:graphicFrameLocks noChangeAspect="1"/>
          </p:cNvGraphicFramePr>
          <p:nvPr userDrawn="1">
            <p:custDataLst>
              <p:tags r:id="rId1"/>
            </p:custDataLst>
          </p:nvPr>
        </p:nvGraphicFramePr>
        <p:xfrm>
          <a:off x="1589"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11" name="think-cell data - do not delete" hidden="1">
                        <a:extLst>
                          <a:ext uri="{FF2B5EF4-FFF2-40B4-BE49-F238E27FC236}">
                            <a16:creationId xmlns:a16="http://schemas.microsoft.com/office/drawing/2014/main" id="{46C8B0BD-A178-6AF1-00CF-F2643BB946EE}"/>
                          </a:ext>
                        </a:extLst>
                      </p:cNvPr>
                      <p:cNvPicPr/>
                      <p:nvPr/>
                    </p:nvPicPr>
                    <p:blipFill>
                      <a:blip r:embed="rId4"/>
                      <a:stretch>
                        <a:fillRect/>
                      </a:stretch>
                    </p:blipFill>
                    <p:spPr>
                      <a:xfrm>
                        <a:off x="1589" y="1588"/>
                        <a:ext cx="1227"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032AC30E-6607-D37F-E06C-858AFCB53442}"/>
              </a:ext>
            </a:extLst>
          </p:cNvPr>
          <p:cNvSpPr>
            <a:spLocks noGrp="1"/>
          </p:cNvSpPr>
          <p:nvPr>
            <p:ph type="title"/>
          </p:nvPr>
        </p:nvSpPr>
        <p:spPr/>
        <p:txBody>
          <a:bodyPr vert="horz"/>
          <a:lstStyle>
            <a:lvl1pPr>
              <a:defRPr>
                <a:latin typeface="+mj-lt"/>
              </a:defRPr>
            </a:lvl1pPr>
          </a:lstStyle>
          <a:p>
            <a:r>
              <a:rPr lang="en-US"/>
              <a:t>Click to edit Master title style</a:t>
            </a:r>
          </a:p>
        </p:txBody>
      </p:sp>
      <p:sp>
        <p:nvSpPr>
          <p:cNvPr id="3" name="Content Placeholder 2">
            <a:extLst>
              <a:ext uri="{FF2B5EF4-FFF2-40B4-BE49-F238E27FC236}">
                <a16:creationId xmlns:a16="http://schemas.microsoft.com/office/drawing/2014/main" id="{FD363441-B784-9393-1A47-5D8DF8275ED1}"/>
              </a:ext>
            </a:extLst>
          </p:cNvPr>
          <p:cNvSpPr>
            <a:spLocks noGrp="1"/>
          </p:cNvSpPr>
          <p:nvPr>
            <p:ph sz="half" idx="1"/>
          </p:nvPr>
        </p:nvSpPr>
        <p:spPr>
          <a:xfrm>
            <a:off x="497841" y="2051223"/>
            <a:ext cx="5323519" cy="4125741"/>
          </a:xfrm>
        </p:spPr>
        <p:txBody>
          <a:bodyPr/>
          <a:lstStyle>
            <a:lvl1pPr>
              <a:defRPr sz="1465">
                <a:latin typeface="+mn-lt"/>
              </a:defRPr>
            </a:lvl1pPr>
            <a:lvl2pPr>
              <a:defRPr sz="1465">
                <a:latin typeface="+mn-lt"/>
              </a:defRPr>
            </a:lvl2pPr>
            <a:lvl3pPr>
              <a:defRPr sz="1465">
                <a:latin typeface="+mn-lt"/>
              </a:defRPr>
            </a:lvl3pPr>
            <a:lvl4pPr>
              <a:defRPr sz="1465">
                <a:latin typeface="+mn-lt"/>
              </a:defRPr>
            </a:lvl4pPr>
            <a:lvl5pPr>
              <a:defRPr sz="1465">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7017F7A-CA4C-7948-6882-D3A76F241D25}"/>
              </a:ext>
            </a:extLst>
          </p:cNvPr>
          <p:cNvSpPr>
            <a:spLocks noGrp="1"/>
          </p:cNvSpPr>
          <p:nvPr>
            <p:ph sz="half" idx="2"/>
          </p:nvPr>
        </p:nvSpPr>
        <p:spPr>
          <a:xfrm>
            <a:off x="6269330" y="2051223"/>
            <a:ext cx="5518528" cy="4125741"/>
          </a:xfrm>
        </p:spPr>
        <p:txBody>
          <a:bodyPr/>
          <a:lstStyle>
            <a:lvl1pPr>
              <a:defRPr sz="1465">
                <a:latin typeface="+mn-lt"/>
              </a:defRPr>
            </a:lvl1pPr>
            <a:lvl2pPr>
              <a:defRPr sz="1465">
                <a:latin typeface="+mn-lt"/>
              </a:defRPr>
            </a:lvl2pPr>
            <a:lvl3pPr>
              <a:defRPr sz="1465">
                <a:latin typeface="+mn-lt"/>
              </a:defRPr>
            </a:lvl3pPr>
            <a:lvl4pPr>
              <a:defRPr sz="1465">
                <a:latin typeface="+mn-lt"/>
              </a:defRPr>
            </a:lvl4pPr>
            <a:lvl5pPr>
              <a:defRPr sz="1465">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136202FA-507E-A7B5-EC98-A7C27E1FE6CC}"/>
              </a:ext>
            </a:extLst>
          </p:cNvPr>
          <p:cNvSpPr>
            <a:spLocks noGrp="1"/>
          </p:cNvSpPr>
          <p:nvPr>
            <p:ph type="sldNum" sz="quarter" idx="12"/>
          </p:nvPr>
        </p:nvSpPr>
        <p:spPr/>
        <p:txBody>
          <a:bodyPr/>
          <a:lstStyle/>
          <a:p>
            <a:fld id="{F85CE818-7367-6A4C-AA8A-8ACF11B1523A}" type="slidenum">
              <a:rPr lang="en-US" smtClean="0"/>
              <a:t>‹#›</a:t>
            </a:fld>
            <a:endParaRPr lang="en-US"/>
          </a:p>
        </p:txBody>
      </p:sp>
      <p:sp>
        <p:nvSpPr>
          <p:cNvPr id="5" name="Text Placeholder 2">
            <a:extLst>
              <a:ext uri="{FF2B5EF4-FFF2-40B4-BE49-F238E27FC236}">
                <a16:creationId xmlns:a16="http://schemas.microsoft.com/office/drawing/2014/main" id="{3508BE0C-ABB7-58F0-C020-D6A81EE948CF}"/>
              </a:ext>
            </a:extLst>
          </p:cNvPr>
          <p:cNvSpPr>
            <a:spLocks noGrp="1"/>
          </p:cNvSpPr>
          <p:nvPr>
            <p:ph type="body" idx="13"/>
          </p:nvPr>
        </p:nvSpPr>
        <p:spPr>
          <a:xfrm>
            <a:off x="497841" y="1243915"/>
            <a:ext cx="5323519" cy="576648"/>
          </a:xfrm>
        </p:spPr>
        <p:txBody>
          <a:bodyPr anchor="b">
            <a:normAutofit/>
          </a:bodyPr>
          <a:lstStyle>
            <a:lvl1pPr marL="0" indent="0">
              <a:buNone/>
              <a:defRPr sz="1465" b="1">
                <a:solidFill>
                  <a:schemeClr val="tx1"/>
                </a:solidFill>
                <a:latin typeface="+mj-lt"/>
              </a:defRPr>
            </a:lvl1pPr>
            <a:lvl2pPr marL="418713" indent="0">
              <a:buNone/>
              <a:defRPr sz="1832" b="1"/>
            </a:lvl2pPr>
            <a:lvl3pPr marL="837426" indent="0">
              <a:buNone/>
              <a:defRPr sz="1649" b="1"/>
            </a:lvl3pPr>
            <a:lvl4pPr marL="1256138" indent="0">
              <a:buNone/>
              <a:defRPr sz="1465" b="1"/>
            </a:lvl4pPr>
            <a:lvl5pPr marL="1674851" indent="0">
              <a:buNone/>
              <a:defRPr sz="1465" b="1"/>
            </a:lvl5pPr>
            <a:lvl6pPr marL="2093564" indent="0">
              <a:buNone/>
              <a:defRPr sz="1465" b="1"/>
            </a:lvl6pPr>
            <a:lvl7pPr marL="2512277" indent="0">
              <a:buNone/>
              <a:defRPr sz="1465" b="1"/>
            </a:lvl7pPr>
            <a:lvl8pPr marL="2930989" indent="0">
              <a:buNone/>
              <a:defRPr sz="1465" b="1"/>
            </a:lvl8pPr>
            <a:lvl9pPr marL="3349702" indent="0">
              <a:buNone/>
              <a:defRPr sz="1465" b="1"/>
            </a:lvl9pPr>
          </a:lstStyle>
          <a:p>
            <a:pPr lvl="0"/>
            <a:r>
              <a:rPr lang="en-US"/>
              <a:t>Click to edit Master text styles</a:t>
            </a:r>
          </a:p>
        </p:txBody>
      </p:sp>
      <p:sp>
        <p:nvSpPr>
          <p:cNvPr id="9" name="Text Placeholder 4">
            <a:extLst>
              <a:ext uri="{FF2B5EF4-FFF2-40B4-BE49-F238E27FC236}">
                <a16:creationId xmlns:a16="http://schemas.microsoft.com/office/drawing/2014/main" id="{54B11C96-5C5C-CC34-C884-8D7B1587ABA4}"/>
              </a:ext>
            </a:extLst>
          </p:cNvPr>
          <p:cNvSpPr>
            <a:spLocks noGrp="1"/>
          </p:cNvSpPr>
          <p:nvPr>
            <p:ph type="body" sz="quarter" idx="3"/>
          </p:nvPr>
        </p:nvSpPr>
        <p:spPr>
          <a:xfrm>
            <a:off x="6269330" y="1243915"/>
            <a:ext cx="5518527" cy="576648"/>
          </a:xfrm>
        </p:spPr>
        <p:txBody>
          <a:bodyPr anchor="b">
            <a:normAutofit/>
          </a:bodyPr>
          <a:lstStyle>
            <a:lvl1pPr marL="0" indent="0">
              <a:buNone/>
              <a:defRPr sz="1465" b="1">
                <a:solidFill>
                  <a:schemeClr val="tx1"/>
                </a:solidFill>
                <a:latin typeface="+mj-lt"/>
              </a:defRPr>
            </a:lvl1pPr>
            <a:lvl2pPr marL="418713" indent="0">
              <a:buNone/>
              <a:defRPr sz="1832" b="1"/>
            </a:lvl2pPr>
            <a:lvl3pPr marL="837426" indent="0">
              <a:buNone/>
              <a:defRPr sz="1649" b="1"/>
            </a:lvl3pPr>
            <a:lvl4pPr marL="1256138" indent="0">
              <a:buNone/>
              <a:defRPr sz="1465" b="1"/>
            </a:lvl4pPr>
            <a:lvl5pPr marL="1674851" indent="0">
              <a:buNone/>
              <a:defRPr sz="1465" b="1"/>
            </a:lvl5pPr>
            <a:lvl6pPr marL="2093564" indent="0">
              <a:buNone/>
              <a:defRPr sz="1465" b="1"/>
            </a:lvl6pPr>
            <a:lvl7pPr marL="2512277" indent="0">
              <a:buNone/>
              <a:defRPr sz="1465" b="1"/>
            </a:lvl7pPr>
            <a:lvl8pPr marL="2930989" indent="0">
              <a:buNone/>
              <a:defRPr sz="1465" b="1"/>
            </a:lvl8pPr>
            <a:lvl9pPr marL="3349702" indent="0">
              <a:buNone/>
              <a:defRPr sz="1465" b="1"/>
            </a:lvl9pPr>
          </a:lstStyle>
          <a:p>
            <a:pPr lvl="0"/>
            <a:r>
              <a:rPr lang="en-US"/>
              <a:t>Click to edit Master text styles</a:t>
            </a:r>
          </a:p>
        </p:txBody>
      </p:sp>
      <p:sp>
        <p:nvSpPr>
          <p:cNvPr id="6" name="Text Placeholder 6">
            <a:extLst>
              <a:ext uri="{FF2B5EF4-FFF2-40B4-BE49-F238E27FC236}">
                <a16:creationId xmlns:a16="http://schemas.microsoft.com/office/drawing/2014/main" id="{AB5BB01D-4734-53CD-D62C-9803B3C7E239}"/>
              </a:ext>
            </a:extLst>
          </p:cNvPr>
          <p:cNvSpPr>
            <a:spLocks noGrp="1"/>
          </p:cNvSpPr>
          <p:nvPr>
            <p:ph type="body" sz="quarter" idx="19" hasCustomPrompt="1"/>
          </p:nvPr>
        </p:nvSpPr>
        <p:spPr>
          <a:xfrm>
            <a:off x="4342669" y="6356350"/>
            <a:ext cx="6945923" cy="365124"/>
          </a:xfrm>
        </p:spPr>
        <p:txBody>
          <a:bodyPr anchor="b"/>
          <a:lstStyle>
            <a:lvl1pPr algn="r">
              <a:defRPr sz="916">
                <a:solidFill>
                  <a:schemeClr val="bg2">
                    <a:lumMod val="50000"/>
                  </a:schemeClr>
                </a:solidFill>
              </a:defRPr>
            </a:lvl1pPr>
          </a:lstStyle>
          <a:p>
            <a:pPr lvl="0"/>
            <a:r>
              <a:rPr lang="en-US"/>
              <a:t>Footer</a:t>
            </a:r>
          </a:p>
        </p:txBody>
      </p:sp>
      <p:sp>
        <p:nvSpPr>
          <p:cNvPr id="10" name="Freeform 9">
            <a:extLst>
              <a:ext uri="{FF2B5EF4-FFF2-40B4-BE49-F238E27FC236}">
                <a16:creationId xmlns:a16="http://schemas.microsoft.com/office/drawing/2014/main" id="{DF8B7F76-27AB-66A0-5207-9A522254CFB9}"/>
              </a:ext>
            </a:extLst>
          </p:cNvPr>
          <p:cNvSpPr/>
          <p:nvPr userDrawn="1"/>
        </p:nvSpPr>
        <p:spPr>
          <a:xfrm>
            <a:off x="0" y="210312"/>
            <a:ext cx="424942" cy="849884"/>
          </a:xfrm>
          <a:custGeom>
            <a:avLst/>
            <a:gdLst>
              <a:gd name="connsiteX0" fmla="*/ 0 w 424942"/>
              <a:gd name="connsiteY0" fmla="*/ 0 h 849884"/>
              <a:gd name="connsiteX1" fmla="*/ 424942 w 424942"/>
              <a:gd name="connsiteY1" fmla="*/ 424942 h 849884"/>
              <a:gd name="connsiteX2" fmla="*/ 0 w 424942"/>
              <a:gd name="connsiteY2" fmla="*/ 849884 h 849884"/>
              <a:gd name="connsiteX3" fmla="*/ 0 w 424942"/>
              <a:gd name="connsiteY3" fmla="*/ 0 h 849884"/>
            </a:gdLst>
            <a:ahLst/>
            <a:cxnLst>
              <a:cxn ang="0">
                <a:pos x="connsiteX0" y="connsiteY0"/>
              </a:cxn>
              <a:cxn ang="0">
                <a:pos x="connsiteX1" y="connsiteY1"/>
              </a:cxn>
              <a:cxn ang="0">
                <a:pos x="connsiteX2" y="connsiteY2"/>
              </a:cxn>
              <a:cxn ang="0">
                <a:pos x="connsiteX3" y="connsiteY3"/>
              </a:cxn>
            </a:cxnLst>
            <a:rect l="l" t="t" r="r" b="b"/>
            <a:pathLst>
              <a:path w="424942" h="849884">
                <a:moveTo>
                  <a:pt x="0" y="0"/>
                </a:moveTo>
                <a:cubicBezTo>
                  <a:pt x="234689" y="0"/>
                  <a:pt x="424942" y="190253"/>
                  <a:pt x="424942" y="424942"/>
                </a:cubicBezTo>
                <a:cubicBezTo>
                  <a:pt x="424942" y="659631"/>
                  <a:pt x="234689" y="849884"/>
                  <a:pt x="0" y="849884"/>
                </a:cubicBezTo>
                <a:lnTo>
                  <a:pt x="0" y="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59"/>
          </a:p>
        </p:txBody>
      </p:sp>
    </p:spTree>
    <p:extLst>
      <p:ext uri="{BB962C8B-B14F-4D97-AF65-F5344CB8AC3E}">
        <p14:creationId xmlns:p14="http://schemas.microsoft.com/office/powerpoint/2010/main" val="376275751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CONTENT: multi-column w/subhea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3EF0E590-E773-3C4D-B07B-CD044EAF2132}"/>
              </a:ext>
            </a:extLst>
          </p:cNvPr>
          <p:cNvSpPr txBox="1">
            <a:spLocks/>
          </p:cNvSpPr>
          <p:nvPr userDrawn="1"/>
        </p:nvSpPr>
        <p:spPr>
          <a:xfrm>
            <a:off x="0" y="0"/>
            <a:ext cx="12192000" cy="6858000"/>
          </a:xfrm>
          <a:prstGeom prst="rect">
            <a:avLst/>
          </a:prstGeom>
          <a:solidFill>
            <a:schemeClr val="tx1">
              <a:lumMod val="50000"/>
              <a:lumOff val="50000"/>
            </a:schemeClr>
          </a:solidFill>
        </p:spPr>
        <p:txBody>
          <a:bodyPr vert="horz" lIns="535956" tIns="0" rIns="0" bIns="0" rtlCol="0" anchor="ctr" anchorCtr="0">
            <a:noAutofit/>
          </a:bodyPr>
          <a:lstStyle>
            <a:lvl1pPr algn="l" defTabSz="914400" rtl="0" eaLnBrk="1" latinLnBrk="0" hangingPunct="1">
              <a:lnSpc>
                <a:spcPct val="90000"/>
              </a:lnSpc>
              <a:spcBef>
                <a:spcPct val="0"/>
              </a:spcBef>
              <a:buNone/>
              <a:defRPr sz="6400" kern="1200">
                <a:solidFill>
                  <a:schemeClr val="accent2"/>
                </a:solidFill>
                <a:latin typeface="+mj-lt"/>
                <a:ea typeface="+mj-ea"/>
                <a:cs typeface="+mj-cs"/>
              </a:defRPr>
            </a:lvl1pPr>
          </a:lstStyle>
          <a:p>
            <a:r>
              <a:rPr lang="en-US" sz="7326" b="1">
                <a:solidFill>
                  <a:schemeClr val="bg1"/>
                </a:solidFill>
                <a:latin typeface="+mn-lt"/>
              </a:rPr>
              <a:t>Content: multi-column with subhead in box</a:t>
            </a:r>
          </a:p>
        </p:txBody>
      </p:sp>
    </p:spTree>
    <p:extLst>
      <p:ext uri="{BB962C8B-B14F-4D97-AF65-F5344CB8AC3E}">
        <p14:creationId xmlns:p14="http://schemas.microsoft.com/office/powerpoint/2010/main" val="3197875943"/>
      </p:ext>
    </p:extLst>
  </p:cSld>
  <p:clrMapOvr>
    <a:masterClrMapping/>
  </p:clrMapOvr>
  <p:hf sldNum="0" hdr="0" dt="0"/>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Title and Content: 2-column w/ subhead box (Teal)">
    <p:spTree>
      <p:nvGrpSpPr>
        <p:cNvPr id="1" name=""/>
        <p:cNvGrpSpPr/>
        <p:nvPr/>
      </p:nvGrpSpPr>
      <p:grpSpPr>
        <a:xfrm>
          <a:off x="0" y="0"/>
          <a:ext cx="0" cy="0"/>
          <a:chOff x="0" y="0"/>
          <a:chExt cx="0" cy="0"/>
        </a:xfrm>
      </p:grpSpPr>
      <p:graphicFrame>
        <p:nvGraphicFramePr>
          <p:cNvPr id="10" name="think-cell data - do not delete" hidden="1">
            <a:extLst>
              <a:ext uri="{FF2B5EF4-FFF2-40B4-BE49-F238E27FC236}">
                <a16:creationId xmlns:a16="http://schemas.microsoft.com/office/drawing/2014/main" id="{8FF1BAE5-A29C-04A9-4C8C-CAF72120C0FE}"/>
              </a:ext>
            </a:extLst>
          </p:cNvPr>
          <p:cNvGraphicFramePr>
            <a:graphicFrameLocks noChangeAspect="1"/>
          </p:cNvGraphicFramePr>
          <p:nvPr userDrawn="1">
            <p:custDataLst>
              <p:tags r:id="rId1"/>
            </p:custDataLst>
          </p:nvPr>
        </p:nvGraphicFramePr>
        <p:xfrm>
          <a:off x="1589"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10" name="think-cell data - do not delete" hidden="1">
                        <a:extLst>
                          <a:ext uri="{FF2B5EF4-FFF2-40B4-BE49-F238E27FC236}">
                            <a16:creationId xmlns:a16="http://schemas.microsoft.com/office/drawing/2014/main" id="{8FF1BAE5-A29C-04A9-4C8C-CAF72120C0FE}"/>
                          </a:ext>
                        </a:extLst>
                      </p:cNvPr>
                      <p:cNvPicPr/>
                      <p:nvPr/>
                    </p:nvPicPr>
                    <p:blipFill>
                      <a:blip r:embed="rId4"/>
                      <a:stretch>
                        <a:fillRect/>
                      </a:stretch>
                    </p:blipFill>
                    <p:spPr>
                      <a:xfrm>
                        <a:off x="1589" y="1588"/>
                        <a:ext cx="1227"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032AC30E-6607-D37F-E06C-858AFCB53442}"/>
              </a:ext>
            </a:extLst>
          </p:cNvPr>
          <p:cNvSpPr>
            <a:spLocks noGrp="1"/>
          </p:cNvSpPr>
          <p:nvPr>
            <p:ph type="title"/>
          </p:nvPr>
        </p:nvSpPr>
        <p:spPr/>
        <p:txBody>
          <a:bodyPr vert="horz"/>
          <a:lstStyle>
            <a:lvl1pPr>
              <a:defRPr>
                <a:latin typeface="+mj-lt"/>
              </a:defRPr>
            </a:lvl1pPr>
          </a:lstStyle>
          <a:p>
            <a:r>
              <a:rPr lang="en-US"/>
              <a:t>Click to edit Master title style</a:t>
            </a:r>
          </a:p>
        </p:txBody>
      </p:sp>
      <p:sp>
        <p:nvSpPr>
          <p:cNvPr id="3" name="Content Placeholder 2">
            <a:extLst>
              <a:ext uri="{FF2B5EF4-FFF2-40B4-BE49-F238E27FC236}">
                <a16:creationId xmlns:a16="http://schemas.microsoft.com/office/drawing/2014/main" id="{FD363441-B784-9393-1A47-5D8DF8275ED1}"/>
              </a:ext>
            </a:extLst>
          </p:cNvPr>
          <p:cNvSpPr>
            <a:spLocks noGrp="1"/>
          </p:cNvSpPr>
          <p:nvPr>
            <p:ph sz="half" idx="1"/>
          </p:nvPr>
        </p:nvSpPr>
        <p:spPr>
          <a:xfrm>
            <a:off x="497841" y="2051223"/>
            <a:ext cx="5323519" cy="4125741"/>
          </a:xfrm>
        </p:spPr>
        <p:txBody>
          <a:bodyPr/>
          <a:lstStyle>
            <a:lvl1pPr>
              <a:defRPr sz="1465" b="1">
                <a:latin typeface="+mn-lt"/>
              </a:defRPr>
            </a:lvl1pPr>
            <a:lvl2pPr>
              <a:defRPr sz="1465">
                <a:latin typeface="+mn-lt"/>
              </a:defRPr>
            </a:lvl2pPr>
            <a:lvl3pPr>
              <a:defRPr sz="1465">
                <a:latin typeface="+mn-lt"/>
              </a:defRPr>
            </a:lvl3pPr>
            <a:lvl4pPr>
              <a:defRPr sz="1465">
                <a:latin typeface="+mn-lt"/>
              </a:defRPr>
            </a:lvl4pPr>
            <a:lvl5pPr>
              <a:defRPr sz="1465">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7017F7A-CA4C-7948-6882-D3A76F241D25}"/>
              </a:ext>
            </a:extLst>
          </p:cNvPr>
          <p:cNvSpPr>
            <a:spLocks noGrp="1"/>
          </p:cNvSpPr>
          <p:nvPr>
            <p:ph sz="half" idx="2"/>
          </p:nvPr>
        </p:nvSpPr>
        <p:spPr>
          <a:xfrm>
            <a:off x="6269330" y="2051223"/>
            <a:ext cx="5518528" cy="4125741"/>
          </a:xfrm>
        </p:spPr>
        <p:txBody>
          <a:bodyPr/>
          <a:lstStyle>
            <a:lvl1pPr>
              <a:defRPr sz="1465" b="1">
                <a:latin typeface="+mn-lt"/>
              </a:defRPr>
            </a:lvl1pPr>
            <a:lvl2pPr>
              <a:defRPr sz="1465">
                <a:latin typeface="+mn-lt"/>
              </a:defRPr>
            </a:lvl2pPr>
            <a:lvl3pPr>
              <a:defRPr sz="1465">
                <a:latin typeface="+mn-lt"/>
              </a:defRPr>
            </a:lvl3pPr>
            <a:lvl4pPr>
              <a:defRPr sz="1465">
                <a:latin typeface="+mn-lt"/>
              </a:defRPr>
            </a:lvl4pPr>
            <a:lvl5pPr>
              <a:defRPr sz="1465">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136202FA-507E-A7B5-EC98-A7C27E1FE6CC}"/>
              </a:ext>
            </a:extLst>
          </p:cNvPr>
          <p:cNvSpPr>
            <a:spLocks noGrp="1"/>
          </p:cNvSpPr>
          <p:nvPr>
            <p:ph type="sldNum" sz="quarter" idx="12"/>
          </p:nvPr>
        </p:nvSpPr>
        <p:spPr/>
        <p:txBody>
          <a:bodyPr/>
          <a:lstStyle/>
          <a:p>
            <a:fld id="{F85CE818-7367-6A4C-AA8A-8ACF11B1523A}" type="slidenum">
              <a:rPr lang="en-US" smtClean="0"/>
              <a:t>‹#›</a:t>
            </a:fld>
            <a:endParaRPr lang="en-US"/>
          </a:p>
        </p:txBody>
      </p:sp>
      <p:sp>
        <p:nvSpPr>
          <p:cNvPr id="5" name="Text Placeholder 2">
            <a:extLst>
              <a:ext uri="{FF2B5EF4-FFF2-40B4-BE49-F238E27FC236}">
                <a16:creationId xmlns:a16="http://schemas.microsoft.com/office/drawing/2014/main" id="{3508BE0C-ABB7-58F0-C020-D6A81EE948CF}"/>
              </a:ext>
            </a:extLst>
          </p:cNvPr>
          <p:cNvSpPr>
            <a:spLocks noGrp="1"/>
          </p:cNvSpPr>
          <p:nvPr>
            <p:ph type="body" idx="13"/>
          </p:nvPr>
        </p:nvSpPr>
        <p:spPr>
          <a:xfrm>
            <a:off x="497841" y="1243915"/>
            <a:ext cx="5323519" cy="576648"/>
          </a:xfrm>
          <a:solidFill>
            <a:schemeClr val="accent1"/>
          </a:solidFill>
        </p:spPr>
        <p:txBody>
          <a:bodyPr anchor="ctr">
            <a:normAutofit/>
          </a:bodyPr>
          <a:lstStyle>
            <a:lvl1pPr marL="0" indent="0">
              <a:buNone/>
              <a:defRPr sz="1465" b="1">
                <a:solidFill>
                  <a:schemeClr val="bg1"/>
                </a:solidFill>
                <a:latin typeface="+mj-lt"/>
              </a:defRPr>
            </a:lvl1pPr>
            <a:lvl2pPr marL="418713" indent="0">
              <a:buNone/>
              <a:defRPr sz="1832" b="1"/>
            </a:lvl2pPr>
            <a:lvl3pPr marL="837426" indent="0">
              <a:buNone/>
              <a:defRPr sz="1649" b="1"/>
            </a:lvl3pPr>
            <a:lvl4pPr marL="1256138" indent="0">
              <a:buNone/>
              <a:defRPr sz="1465" b="1"/>
            </a:lvl4pPr>
            <a:lvl5pPr marL="1674851" indent="0">
              <a:buNone/>
              <a:defRPr sz="1465" b="1"/>
            </a:lvl5pPr>
            <a:lvl6pPr marL="2093564" indent="0">
              <a:buNone/>
              <a:defRPr sz="1465" b="1"/>
            </a:lvl6pPr>
            <a:lvl7pPr marL="2512277" indent="0">
              <a:buNone/>
              <a:defRPr sz="1465" b="1"/>
            </a:lvl7pPr>
            <a:lvl8pPr marL="2930989" indent="0">
              <a:buNone/>
              <a:defRPr sz="1465" b="1"/>
            </a:lvl8pPr>
            <a:lvl9pPr marL="3349702" indent="0">
              <a:buNone/>
              <a:defRPr sz="1465" b="1"/>
            </a:lvl9pPr>
          </a:lstStyle>
          <a:p>
            <a:pPr lvl="0"/>
            <a:r>
              <a:rPr lang="en-US"/>
              <a:t>Click to edit Master text styles</a:t>
            </a:r>
          </a:p>
        </p:txBody>
      </p:sp>
      <p:sp>
        <p:nvSpPr>
          <p:cNvPr id="9" name="Text Placeholder 4">
            <a:extLst>
              <a:ext uri="{FF2B5EF4-FFF2-40B4-BE49-F238E27FC236}">
                <a16:creationId xmlns:a16="http://schemas.microsoft.com/office/drawing/2014/main" id="{54B11C96-5C5C-CC34-C884-8D7B1587ABA4}"/>
              </a:ext>
            </a:extLst>
          </p:cNvPr>
          <p:cNvSpPr>
            <a:spLocks noGrp="1"/>
          </p:cNvSpPr>
          <p:nvPr>
            <p:ph type="body" sz="quarter" idx="3"/>
          </p:nvPr>
        </p:nvSpPr>
        <p:spPr>
          <a:xfrm>
            <a:off x="6269330" y="1243915"/>
            <a:ext cx="5518527" cy="576648"/>
          </a:xfrm>
          <a:solidFill>
            <a:schemeClr val="accent1"/>
          </a:solidFill>
        </p:spPr>
        <p:txBody>
          <a:bodyPr anchor="ctr">
            <a:normAutofit/>
          </a:bodyPr>
          <a:lstStyle>
            <a:lvl1pPr marL="0" indent="0">
              <a:buNone/>
              <a:defRPr sz="1465" b="1">
                <a:solidFill>
                  <a:schemeClr val="bg1"/>
                </a:solidFill>
                <a:latin typeface="+mj-lt"/>
              </a:defRPr>
            </a:lvl1pPr>
            <a:lvl2pPr marL="418713" indent="0">
              <a:buNone/>
              <a:defRPr sz="1832" b="1"/>
            </a:lvl2pPr>
            <a:lvl3pPr marL="837426" indent="0">
              <a:buNone/>
              <a:defRPr sz="1649" b="1"/>
            </a:lvl3pPr>
            <a:lvl4pPr marL="1256138" indent="0">
              <a:buNone/>
              <a:defRPr sz="1465" b="1"/>
            </a:lvl4pPr>
            <a:lvl5pPr marL="1674851" indent="0">
              <a:buNone/>
              <a:defRPr sz="1465" b="1"/>
            </a:lvl5pPr>
            <a:lvl6pPr marL="2093564" indent="0">
              <a:buNone/>
              <a:defRPr sz="1465" b="1"/>
            </a:lvl6pPr>
            <a:lvl7pPr marL="2512277" indent="0">
              <a:buNone/>
              <a:defRPr sz="1465" b="1"/>
            </a:lvl7pPr>
            <a:lvl8pPr marL="2930989" indent="0">
              <a:buNone/>
              <a:defRPr sz="1465" b="1"/>
            </a:lvl8pPr>
            <a:lvl9pPr marL="3349702" indent="0">
              <a:buNone/>
              <a:defRPr sz="1465" b="1"/>
            </a:lvl9pPr>
          </a:lstStyle>
          <a:p>
            <a:pPr lvl="0"/>
            <a:r>
              <a:rPr lang="en-US"/>
              <a:t>Click to edit Master text styles</a:t>
            </a:r>
          </a:p>
        </p:txBody>
      </p:sp>
      <p:sp>
        <p:nvSpPr>
          <p:cNvPr id="6" name="Text Placeholder 6">
            <a:extLst>
              <a:ext uri="{FF2B5EF4-FFF2-40B4-BE49-F238E27FC236}">
                <a16:creationId xmlns:a16="http://schemas.microsoft.com/office/drawing/2014/main" id="{74EAF875-D48F-A9A0-AF67-82B81FF009FF}"/>
              </a:ext>
            </a:extLst>
          </p:cNvPr>
          <p:cNvSpPr>
            <a:spLocks noGrp="1"/>
          </p:cNvSpPr>
          <p:nvPr>
            <p:ph type="body" sz="quarter" idx="19" hasCustomPrompt="1"/>
          </p:nvPr>
        </p:nvSpPr>
        <p:spPr>
          <a:xfrm>
            <a:off x="4342669" y="6356350"/>
            <a:ext cx="6945923" cy="365124"/>
          </a:xfrm>
        </p:spPr>
        <p:txBody>
          <a:bodyPr anchor="b"/>
          <a:lstStyle>
            <a:lvl1pPr algn="r">
              <a:defRPr sz="916">
                <a:solidFill>
                  <a:schemeClr val="bg2">
                    <a:lumMod val="50000"/>
                  </a:schemeClr>
                </a:solidFill>
              </a:defRPr>
            </a:lvl1pPr>
          </a:lstStyle>
          <a:p>
            <a:pPr lvl="0"/>
            <a:r>
              <a:rPr lang="en-US"/>
              <a:t>Footer</a:t>
            </a:r>
          </a:p>
        </p:txBody>
      </p:sp>
      <p:sp>
        <p:nvSpPr>
          <p:cNvPr id="11" name="Freeform 10">
            <a:extLst>
              <a:ext uri="{FF2B5EF4-FFF2-40B4-BE49-F238E27FC236}">
                <a16:creationId xmlns:a16="http://schemas.microsoft.com/office/drawing/2014/main" id="{F6C821C7-AF73-8D6D-A626-B9B19B969437}"/>
              </a:ext>
            </a:extLst>
          </p:cNvPr>
          <p:cNvSpPr/>
          <p:nvPr userDrawn="1"/>
        </p:nvSpPr>
        <p:spPr>
          <a:xfrm>
            <a:off x="0" y="210312"/>
            <a:ext cx="424942" cy="849884"/>
          </a:xfrm>
          <a:custGeom>
            <a:avLst/>
            <a:gdLst>
              <a:gd name="connsiteX0" fmla="*/ 0 w 424942"/>
              <a:gd name="connsiteY0" fmla="*/ 0 h 849884"/>
              <a:gd name="connsiteX1" fmla="*/ 424942 w 424942"/>
              <a:gd name="connsiteY1" fmla="*/ 424942 h 849884"/>
              <a:gd name="connsiteX2" fmla="*/ 0 w 424942"/>
              <a:gd name="connsiteY2" fmla="*/ 849884 h 849884"/>
              <a:gd name="connsiteX3" fmla="*/ 0 w 424942"/>
              <a:gd name="connsiteY3" fmla="*/ 0 h 849884"/>
            </a:gdLst>
            <a:ahLst/>
            <a:cxnLst>
              <a:cxn ang="0">
                <a:pos x="connsiteX0" y="connsiteY0"/>
              </a:cxn>
              <a:cxn ang="0">
                <a:pos x="connsiteX1" y="connsiteY1"/>
              </a:cxn>
              <a:cxn ang="0">
                <a:pos x="connsiteX2" y="connsiteY2"/>
              </a:cxn>
              <a:cxn ang="0">
                <a:pos x="connsiteX3" y="connsiteY3"/>
              </a:cxn>
            </a:cxnLst>
            <a:rect l="l" t="t" r="r" b="b"/>
            <a:pathLst>
              <a:path w="424942" h="849884">
                <a:moveTo>
                  <a:pt x="0" y="0"/>
                </a:moveTo>
                <a:cubicBezTo>
                  <a:pt x="234689" y="0"/>
                  <a:pt x="424942" y="190253"/>
                  <a:pt x="424942" y="424942"/>
                </a:cubicBezTo>
                <a:cubicBezTo>
                  <a:pt x="424942" y="659631"/>
                  <a:pt x="234689" y="849884"/>
                  <a:pt x="0" y="849884"/>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59"/>
          </a:p>
        </p:txBody>
      </p:sp>
    </p:spTree>
    <p:extLst>
      <p:ext uri="{BB962C8B-B14F-4D97-AF65-F5344CB8AC3E}">
        <p14:creationId xmlns:p14="http://schemas.microsoft.com/office/powerpoint/2010/main" val="38662945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Title and Content: 2-column w/ subhead box (Blu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2AC30E-6607-D37F-E06C-858AFCB5344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D363441-B784-9393-1A47-5D8DF8275ED1}"/>
              </a:ext>
            </a:extLst>
          </p:cNvPr>
          <p:cNvSpPr>
            <a:spLocks noGrp="1"/>
          </p:cNvSpPr>
          <p:nvPr>
            <p:ph sz="half" idx="1"/>
          </p:nvPr>
        </p:nvSpPr>
        <p:spPr>
          <a:xfrm>
            <a:off x="497841" y="2051223"/>
            <a:ext cx="5323519" cy="4125741"/>
          </a:xfrm>
        </p:spPr>
        <p:txBody>
          <a:bodyPr/>
          <a:lstStyle>
            <a:lvl1pPr>
              <a:defRPr sz="1465" b="1">
                <a:latin typeface="+mn-lt"/>
              </a:defRPr>
            </a:lvl1pPr>
            <a:lvl2pPr>
              <a:defRPr sz="1465">
                <a:latin typeface="+mn-lt"/>
              </a:defRPr>
            </a:lvl2pPr>
            <a:lvl3pPr>
              <a:defRPr sz="1465">
                <a:latin typeface="+mn-lt"/>
              </a:defRPr>
            </a:lvl3pPr>
            <a:lvl4pPr>
              <a:defRPr sz="1465">
                <a:latin typeface="+mn-lt"/>
              </a:defRPr>
            </a:lvl4pPr>
            <a:lvl5pPr>
              <a:defRPr sz="1465">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7017F7A-CA4C-7948-6882-D3A76F241D25}"/>
              </a:ext>
            </a:extLst>
          </p:cNvPr>
          <p:cNvSpPr>
            <a:spLocks noGrp="1"/>
          </p:cNvSpPr>
          <p:nvPr>
            <p:ph sz="half" idx="2"/>
          </p:nvPr>
        </p:nvSpPr>
        <p:spPr>
          <a:xfrm>
            <a:off x="6269330" y="2051223"/>
            <a:ext cx="5518528" cy="4125741"/>
          </a:xfrm>
        </p:spPr>
        <p:txBody>
          <a:bodyPr/>
          <a:lstStyle>
            <a:lvl1pPr>
              <a:defRPr sz="1465" b="1">
                <a:latin typeface="+mn-lt"/>
              </a:defRPr>
            </a:lvl1pPr>
            <a:lvl2pPr>
              <a:defRPr sz="1465">
                <a:latin typeface="+mn-lt"/>
              </a:defRPr>
            </a:lvl2pPr>
            <a:lvl3pPr>
              <a:defRPr sz="1465">
                <a:latin typeface="+mn-lt"/>
              </a:defRPr>
            </a:lvl3pPr>
            <a:lvl4pPr>
              <a:defRPr sz="1465">
                <a:latin typeface="+mn-lt"/>
              </a:defRPr>
            </a:lvl4pPr>
            <a:lvl5pPr>
              <a:defRPr sz="1465">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136202FA-507E-A7B5-EC98-A7C27E1FE6CC}"/>
              </a:ext>
            </a:extLst>
          </p:cNvPr>
          <p:cNvSpPr>
            <a:spLocks noGrp="1"/>
          </p:cNvSpPr>
          <p:nvPr>
            <p:ph type="sldNum" sz="quarter" idx="12"/>
          </p:nvPr>
        </p:nvSpPr>
        <p:spPr/>
        <p:txBody>
          <a:bodyPr/>
          <a:lstStyle/>
          <a:p>
            <a:fld id="{F85CE818-7367-6A4C-AA8A-8ACF11B1523A}" type="slidenum">
              <a:rPr lang="en-US" smtClean="0"/>
              <a:t>‹#›</a:t>
            </a:fld>
            <a:endParaRPr lang="en-US"/>
          </a:p>
        </p:txBody>
      </p:sp>
      <p:sp>
        <p:nvSpPr>
          <p:cNvPr id="5" name="Text Placeholder 2">
            <a:extLst>
              <a:ext uri="{FF2B5EF4-FFF2-40B4-BE49-F238E27FC236}">
                <a16:creationId xmlns:a16="http://schemas.microsoft.com/office/drawing/2014/main" id="{3508BE0C-ABB7-58F0-C020-D6A81EE948CF}"/>
              </a:ext>
            </a:extLst>
          </p:cNvPr>
          <p:cNvSpPr>
            <a:spLocks noGrp="1"/>
          </p:cNvSpPr>
          <p:nvPr>
            <p:ph type="body" idx="13"/>
          </p:nvPr>
        </p:nvSpPr>
        <p:spPr>
          <a:xfrm>
            <a:off x="497841" y="1243915"/>
            <a:ext cx="5323519" cy="576648"/>
          </a:xfrm>
          <a:solidFill>
            <a:schemeClr val="accent2"/>
          </a:solidFill>
        </p:spPr>
        <p:txBody>
          <a:bodyPr anchor="ctr">
            <a:normAutofit/>
          </a:bodyPr>
          <a:lstStyle>
            <a:lvl1pPr marL="0" indent="0">
              <a:buNone/>
              <a:defRPr sz="1465" b="1">
                <a:solidFill>
                  <a:schemeClr val="bg1"/>
                </a:solidFill>
              </a:defRPr>
            </a:lvl1pPr>
            <a:lvl2pPr marL="418713" indent="0">
              <a:buNone/>
              <a:defRPr sz="1832" b="1"/>
            </a:lvl2pPr>
            <a:lvl3pPr marL="837426" indent="0">
              <a:buNone/>
              <a:defRPr sz="1649" b="1"/>
            </a:lvl3pPr>
            <a:lvl4pPr marL="1256138" indent="0">
              <a:buNone/>
              <a:defRPr sz="1465" b="1"/>
            </a:lvl4pPr>
            <a:lvl5pPr marL="1674851" indent="0">
              <a:buNone/>
              <a:defRPr sz="1465" b="1"/>
            </a:lvl5pPr>
            <a:lvl6pPr marL="2093564" indent="0">
              <a:buNone/>
              <a:defRPr sz="1465" b="1"/>
            </a:lvl6pPr>
            <a:lvl7pPr marL="2512277" indent="0">
              <a:buNone/>
              <a:defRPr sz="1465" b="1"/>
            </a:lvl7pPr>
            <a:lvl8pPr marL="2930989" indent="0">
              <a:buNone/>
              <a:defRPr sz="1465" b="1"/>
            </a:lvl8pPr>
            <a:lvl9pPr marL="3349702" indent="0">
              <a:buNone/>
              <a:defRPr sz="1465" b="1"/>
            </a:lvl9pPr>
          </a:lstStyle>
          <a:p>
            <a:pPr lvl="0"/>
            <a:r>
              <a:rPr lang="en-US"/>
              <a:t>Click to edit Master text styles</a:t>
            </a:r>
          </a:p>
        </p:txBody>
      </p:sp>
      <p:sp>
        <p:nvSpPr>
          <p:cNvPr id="9" name="Text Placeholder 4">
            <a:extLst>
              <a:ext uri="{FF2B5EF4-FFF2-40B4-BE49-F238E27FC236}">
                <a16:creationId xmlns:a16="http://schemas.microsoft.com/office/drawing/2014/main" id="{54B11C96-5C5C-CC34-C884-8D7B1587ABA4}"/>
              </a:ext>
            </a:extLst>
          </p:cNvPr>
          <p:cNvSpPr>
            <a:spLocks noGrp="1"/>
          </p:cNvSpPr>
          <p:nvPr>
            <p:ph type="body" sz="quarter" idx="3"/>
          </p:nvPr>
        </p:nvSpPr>
        <p:spPr>
          <a:xfrm>
            <a:off x="6269330" y="1243915"/>
            <a:ext cx="5518527" cy="576648"/>
          </a:xfrm>
          <a:solidFill>
            <a:schemeClr val="accent2"/>
          </a:solidFill>
        </p:spPr>
        <p:txBody>
          <a:bodyPr anchor="ctr">
            <a:normAutofit/>
          </a:bodyPr>
          <a:lstStyle>
            <a:lvl1pPr marL="0" indent="0">
              <a:buNone/>
              <a:defRPr sz="1465" b="1">
                <a:solidFill>
                  <a:schemeClr val="bg1"/>
                </a:solidFill>
              </a:defRPr>
            </a:lvl1pPr>
            <a:lvl2pPr marL="418713" indent="0">
              <a:buNone/>
              <a:defRPr sz="1832" b="1"/>
            </a:lvl2pPr>
            <a:lvl3pPr marL="837426" indent="0">
              <a:buNone/>
              <a:defRPr sz="1649" b="1"/>
            </a:lvl3pPr>
            <a:lvl4pPr marL="1256138" indent="0">
              <a:buNone/>
              <a:defRPr sz="1465" b="1"/>
            </a:lvl4pPr>
            <a:lvl5pPr marL="1674851" indent="0">
              <a:buNone/>
              <a:defRPr sz="1465" b="1"/>
            </a:lvl5pPr>
            <a:lvl6pPr marL="2093564" indent="0">
              <a:buNone/>
              <a:defRPr sz="1465" b="1"/>
            </a:lvl6pPr>
            <a:lvl7pPr marL="2512277" indent="0">
              <a:buNone/>
              <a:defRPr sz="1465" b="1"/>
            </a:lvl7pPr>
            <a:lvl8pPr marL="2930989" indent="0">
              <a:buNone/>
              <a:defRPr sz="1465" b="1"/>
            </a:lvl8pPr>
            <a:lvl9pPr marL="3349702" indent="0">
              <a:buNone/>
              <a:defRPr sz="1465" b="1"/>
            </a:lvl9pPr>
          </a:lstStyle>
          <a:p>
            <a:pPr lvl="0"/>
            <a:r>
              <a:rPr lang="en-US"/>
              <a:t>Click to edit Master text styles</a:t>
            </a:r>
          </a:p>
        </p:txBody>
      </p:sp>
      <p:sp>
        <p:nvSpPr>
          <p:cNvPr id="6" name="Text Placeholder 6">
            <a:extLst>
              <a:ext uri="{FF2B5EF4-FFF2-40B4-BE49-F238E27FC236}">
                <a16:creationId xmlns:a16="http://schemas.microsoft.com/office/drawing/2014/main" id="{5610D334-D7A6-5DA3-66BA-EE70E1E60A57}"/>
              </a:ext>
            </a:extLst>
          </p:cNvPr>
          <p:cNvSpPr>
            <a:spLocks noGrp="1"/>
          </p:cNvSpPr>
          <p:nvPr>
            <p:ph type="body" sz="quarter" idx="19" hasCustomPrompt="1"/>
          </p:nvPr>
        </p:nvSpPr>
        <p:spPr>
          <a:xfrm>
            <a:off x="4342669" y="6356350"/>
            <a:ext cx="6945923" cy="365124"/>
          </a:xfrm>
        </p:spPr>
        <p:txBody>
          <a:bodyPr anchor="b"/>
          <a:lstStyle>
            <a:lvl1pPr algn="r">
              <a:defRPr sz="916">
                <a:solidFill>
                  <a:schemeClr val="bg2">
                    <a:lumMod val="50000"/>
                  </a:schemeClr>
                </a:solidFill>
              </a:defRPr>
            </a:lvl1pPr>
          </a:lstStyle>
          <a:p>
            <a:pPr lvl="0"/>
            <a:r>
              <a:rPr lang="en-US"/>
              <a:t>Footer</a:t>
            </a:r>
          </a:p>
        </p:txBody>
      </p:sp>
      <p:sp>
        <p:nvSpPr>
          <p:cNvPr id="10" name="Freeform 9">
            <a:extLst>
              <a:ext uri="{FF2B5EF4-FFF2-40B4-BE49-F238E27FC236}">
                <a16:creationId xmlns:a16="http://schemas.microsoft.com/office/drawing/2014/main" id="{E9BCBE1D-FCE1-8DE7-5BB9-9004C0AD5C30}"/>
              </a:ext>
            </a:extLst>
          </p:cNvPr>
          <p:cNvSpPr/>
          <p:nvPr userDrawn="1"/>
        </p:nvSpPr>
        <p:spPr>
          <a:xfrm>
            <a:off x="0" y="210312"/>
            <a:ext cx="424942" cy="849884"/>
          </a:xfrm>
          <a:custGeom>
            <a:avLst/>
            <a:gdLst>
              <a:gd name="connsiteX0" fmla="*/ 0 w 424942"/>
              <a:gd name="connsiteY0" fmla="*/ 0 h 849884"/>
              <a:gd name="connsiteX1" fmla="*/ 424942 w 424942"/>
              <a:gd name="connsiteY1" fmla="*/ 424942 h 849884"/>
              <a:gd name="connsiteX2" fmla="*/ 0 w 424942"/>
              <a:gd name="connsiteY2" fmla="*/ 849884 h 849884"/>
              <a:gd name="connsiteX3" fmla="*/ 0 w 424942"/>
              <a:gd name="connsiteY3" fmla="*/ 0 h 849884"/>
            </a:gdLst>
            <a:ahLst/>
            <a:cxnLst>
              <a:cxn ang="0">
                <a:pos x="connsiteX0" y="connsiteY0"/>
              </a:cxn>
              <a:cxn ang="0">
                <a:pos x="connsiteX1" y="connsiteY1"/>
              </a:cxn>
              <a:cxn ang="0">
                <a:pos x="connsiteX2" y="connsiteY2"/>
              </a:cxn>
              <a:cxn ang="0">
                <a:pos x="connsiteX3" y="connsiteY3"/>
              </a:cxn>
            </a:cxnLst>
            <a:rect l="l" t="t" r="r" b="b"/>
            <a:pathLst>
              <a:path w="424942" h="849884">
                <a:moveTo>
                  <a:pt x="0" y="0"/>
                </a:moveTo>
                <a:cubicBezTo>
                  <a:pt x="234689" y="0"/>
                  <a:pt x="424942" y="190253"/>
                  <a:pt x="424942" y="424942"/>
                </a:cubicBezTo>
                <a:cubicBezTo>
                  <a:pt x="424942" y="659631"/>
                  <a:pt x="234689" y="849884"/>
                  <a:pt x="0" y="849884"/>
                </a:cubicBez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59"/>
          </a:p>
        </p:txBody>
      </p:sp>
    </p:spTree>
    <p:extLst>
      <p:ext uri="{BB962C8B-B14F-4D97-AF65-F5344CB8AC3E}">
        <p14:creationId xmlns:p14="http://schemas.microsoft.com/office/powerpoint/2010/main" val="298819698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Title and Content: 2-column w/ subhead box (Purp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2AC30E-6607-D37F-E06C-858AFCB53442}"/>
              </a:ext>
            </a:extLst>
          </p:cNvPr>
          <p:cNvSpPr>
            <a:spLocks noGrp="1"/>
          </p:cNvSpPr>
          <p:nvPr>
            <p:ph type="title"/>
          </p:nvPr>
        </p:nvSpPr>
        <p:spPr/>
        <p:txBody>
          <a:bodyPr/>
          <a:lstStyle>
            <a:lvl1pPr>
              <a:defRPr>
                <a:latin typeface="+mj-lt"/>
              </a:defRPr>
            </a:lvl1pPr>
          </a:lstStyle>
          <a:p>
            <a:r>
              <a:rPr lang="en-US"/>
              <a:t>Click to edit Master title style</a:t>
            </a:r>
          </a:p>
        </p:txBody>
      </p:sp>
      <p:sp>
        <p:nvSpPr>
          <p:cNvPr id="3" name="Content Placeholder 2">
            <a:extLst>
              <a:ext uri="{FF2B5EF4-FFF2-40B4-BE49-F238E27FC236}">
                <a16:creationId xmlns:a16="http://schemas.microsoft.com/office/drawing/2014/main" id="{FD363441-B784-9393-1A47-5D8DF8275ED1}"/>
              </a:ext>
            </a:extLst>
          </p:cNvPr>
          <p:cNvSpPr>
            <a:spLocks noGrp="1"/>
          </p:cNvSpPr>
          <p:nvPr>
            <p:ph sz="half" idx="1"/>
          </p:nvPr>
        </p:nvSpPr>
        <p:spPr>
          <a:xfrm>
            <a:off x="497841" y="2051223"/>
            <a:ext cx="5323519" cy="4125741"/>
          </a:xfrm>
        </p:spPr>
        <p:txBody>
          <a:bodyPr/>
          <a:lstStyle>
            <a:lvl1pPr>
              <a:defRPr sz="1465" b="1">
                <a:latin typeface="+mn-lt"/>
              </a:defRPr>
            </a:lvl1pPr>
            <a:lvl2pPr>
              <a:defRPr sz="1465">
                <a:latin typeface="+mn-lt"/>
              </a:defRPr>
            </a:lvl2pPr>
            <a:lvl3pPr>
              <a:defRPr sz="1465">
                <a:latin typeface="+mn-lt"/>
              </a:defRPr>
            </a:lvl3pPr>
            <a:lvl4pPr>
              <a:defRPr sz="1465">
                <a:latin typeface="+mn-lt"/>
              </a:defRPr>
            </a:lvl4pPr>
            <a:lvl5pPr>
              <a:defRPr sz="1465">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7017F7A-CA4C-7948-6882-D3A76F241D25}"/>
              </a:ext>
            </a:extLst>
          </p:cNvPr>
          <p:cNvSpPr>
            <a:spLocks noGrp="1"/>
          </p:cNvSpPr>
          <p:nvPr>
            <p:ph sz="half" idx="2"/>
          </p:nvPr>
        </p:nvSpPr>
        <p:spPr>
          <a:xfrm>
            <a:off x="6269330" y="2051223"/>
            <a:ext cx="5518528" cy="4125741"/>
          </a:xfrm>
        </p:spPr>
        <p:txBody>
          <a:bodyPr/>
          <a:lstStyle>
            <a:lvl1pPr>
              <a:defRPr sz="1465" b="1">
                <a:latin typeface="+mn-lt"/>
              </a:defRPr>
            </a:lvl1pPr>
            <a:lvl2pPr>
              <a:defRPr sz="1465">
                <a:latin typeface="+mn-lt"/>
              </a:defRPr>
            </a:lvl2pPr>
            <a:lvl3pPr>
              <a:defRPr sz="1465">
                <a:latin typeface="+mn-lt"/>
              </a:defRPr>
            </a:lvl3pPr>
            <a:lvl4pPr>
              <a:defRPr sz="1465">
                <a:latin typeface="+mn-lt"/>
              </a:defRPr>
            </a:lvl4pPr>
            <a:lvl5pPr>
              <a:defRPr sz="1465">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136202FA-507E-A7B5-EC98-A7C27E1FE6CC}"/>
              </a:ext>
            </a:extLst>
          </p:cNvPr>
          <p:cNvSpPr>
            <a:spLocks noGrp="1"/>
          </p:cNvSpPr>
          <p:nvPr>
            <p:ph type="sldNum" sz="quarter" idx="12"/>
          </p:nvPr>
        </p:nvSpPr>
        <p:spPr/>
        <p:txBody>
          <a:bodyPr/>
          <a:lstStyle/>
          <a:p>
            <a:fld id="{F85CE818-7367-6A4C-AA8A-8ACF11B1523A}" type="slidenum">
              <a:rPr lang="en-US" smtClean="0"/>
              <a:t>‹#›</a:t>
            </a:fld>
            <a:endParaRPr lang="en-US"/>
          </a:p>
        </p:txBody>
      </p:sp>
      <p:sp>
        <p:nvSpPr>
          <p:cNvPr id="5" name="Text Placeholder 2">
            <a:extLst>
              <a:ext uri="{FF2B5EF4-FFF2-40B4-BE49-F238E27FC236}">
                <a16:creationId xmlns:a16="http://schemas.microsoft.com/office/drawing/2014/main" id="{3508BE0C-ABB7-58F0-C020-D6A81EE948CF}"/>
              </a:ext>
            </a:extLst>
          </p:cNvPr>
          <p:cNvSpPr>
            <a:spLocks noGrp="1"/>
          </p:cNvSpPr>
          <p:nvPr>
            <p:ph type="body" idx="13"/>
          </p:nvPr>
        </p:nvSpPr>
        <p:spPr>
          <a:xfrm>
            <a:off x="497841" y="1243915"/>
            <a:ext cx="5323519" cy="576648"/>
          </a:xfrm>
          <a:solidFill>
            <a:schemeClr val="accent5"/>
          </a:solidFill>
        </p:spPr>
        <p:txBody>
          <a:bodyPr anchor="ctr">
            <a:normAutofit/>
          </a:bodyPr>
          <a:lstStyle>
            <a:lvl1pPr marL="0" indent="0">
              <a:buNone/>
              <a:defRPr sz="1465" b="1">
                <a:solidFill>
                  <a:schemeClr val="bg1"/>
                </a:solidFill>
                <a:latin typeface="+mj-lt"/>
              </a:defRPr>
            </a:lvl1pPr>
            <a:lvl2pPr marL="418713" indent="0">
              <a:buNone/>
              <a:defRPr sz="1832" b="1"/>
            </a:lvl2pPr>
            <a:lvl3pPr marL="837426" indent="0">
              <a:buNone/>
              <a:defRPr sz="1649" b="1"/>
            </a:lvl3pPr>
            <a:lvl4pPr marL="1256138" indent="0">
              <a:buNone/>
              <a:defRPr sz="1465" b="1"/>
            </a:lvl4pPr>
            <a:lvl5pPr marL="1674851" indent="0">
              <a:buNone/>
              <a:defRPr sz="1465" b="1"/>
            </a:lvl5pPr>
            <a:lvl6pPr marL="2093564" indent="0">
              <a:buNone/>
              <a:defRPr sz="1465" b="1"/>
            </a:lvl6pPr>
            <a:lvl7pPr marL="2512277" indent="0">
              <a:buNone/>
              <a:defRPr sz="1465" b="1"/>
            </a:lvl7pPr>
            <a:lvl8pPr marL="2930989" indent="0">
              <a:buNone/>
              <a:defRPr sz="1465" b="1"/>
            </a:lvl8pPr>
            <a:lvl9pPr marL="3349702" indent="0">
              <a:buNone/>
              <a:defRPr sz="1465" b="1"/>
            </a:lvl9pPr>
          </a:lstStyle>
          <a:p>
            <a:pPr lvl="0"/>
            <a:r>
              <a:rPr lang="en-US"/>
              <a:t>Click to edit Master text styles</a:t>
            </a:r>
          </a:p>
        </p:txBody>
      </p:sp>
      <p:sp>
        <p:nvSpPr>
          <p:cNvPr id="9" name="Text Placeholder 4">
            <a:extLst>
              <a:ext uri="{FF2B5EF4-FFF2-40B4-BE49-F238E27FC236}">
                <a16:creationId xmlns:a16="http://schemas.microsoft.com/office/drawing/2014/main" id="{54B11C96-5C5C-CC34-C884-8D7B1587ABA4}"/>
              </a:ext>
            </a:extLst>
          </p:cNvPr>
          <p:cNvSpPr>
            <a:spLocks noGrp="1"/>
          </p:cNvSpPr>
          <p:nvPr>
            <p:ph type="body" sz="quarter" idx="3"/>
          </p:nvPr>
        </p:nvSpPr>
        <p:spPr>
          <a:xfrm>
            <a:off x="6269330" y="1243915"/>
            <a:ext cx="5518527" cy="576648"/>
          </a:xfrm>
          <a:solidFill>
            <a:schemeClr val="accent5"/>
          </a:solidFill>
        </p:spPr>
        <p:txBody>
          <a:bodyPr anchor="ctr">
            <a:normAutofit/>
          </a:bodyPr>
          <a:lstStyle>
            <a:lvl1pPr marL="0" indent="0">
              <a:buNone/>
              <a:defRPr sz="1465" b="1">
                <a:solidFill>
                  <a:schemeClr val="bg1"/>
                </a:solidFill>
                <a:latin typeface="+mj-lt"/>
              </a:defRPr>
            </a:lvl1pPr>
            <a:lvl2pPr marL="418713" indent="0">
              <a:buNone/>
              <a:defRPr sz="1832" b="1"/>
            </a:lvl2pPr>
            <a:lvl3pPr marL="837426" indent="0">
              <a:buNone/>
              <a:defRPr sz="1649" b="1"/>
            </a:lvl3pPr>
            <a:lvl4pPr marL="1256138" indent="0">
              <a:buNone/>
              <a:defRPr sz="1465" b="1"/>
            </a:lvl4pPr>
            <a:lvl5pPr marL="1674851" indent="0">
              <a:buNone/>
              <a:defRPr sz="1465" b="1"/>
            </a:lvl5pPr>
            <a:lvl6pPr marL="2093564" indent="0">
              <a:buNone/>
              <a:defRPr sz="1465" b="1"/>
            </a:lvl6pPr>
            <a:lvl7pPr marL="2512277" indent="0">
              <a:buNone/>
              <a:defRPr sz="1465" b="1"/>
            </a:lvl7pPr>
            <a:lvl8pPr marL="2930989" indent="0">
              <a:buNone/>
              <a:defRPr sz="1465" b="1"/>
            </a:lvl8pPr>
            <a:lvl9pPr marL="3349702" indent="0">
              <a:buNone/>
              <a:defRPr sz="1465" b="1"/>
            </a:lvl9pPr>
          </a:lstStyle>
          <a:p>
            <a:pPr lvl="0"/>
            <a:r>
              <a:rPr lang="en-US"/>
              <a:t>Click to edit Master text styles</a:t>
            </a:r>
          </a:p>
        </p:txBody>
      </p:sp>
      <p:sp>
        <p:nvSpPr>
          <p:cNvPr id="6" name="Text Placeholder 6">
            <a:extLst>
              <a:ext uri="{FF2B5EF4-FFF2-40B4-BE49-F238E27FC236}">
                <a16:creationId xmlns:a16="http://schemas.microsoft.com/office/drawing/2014/main" id="{FE0F261A-BDC9-AB5F-F8BB-661B98B0AB92}"/>
              </a:ext>
            </a:extLst>
          </p:cNvPr>
          <p:cNvSpPr>
            <a:spLocks noGrp="1"/>
          </p:cNvSpPr>
          <p:nvPr>
            <p:ph type="body" sz="quarter" idx="19" hasCustomPrompt="1"/>
          </p:nvPr>
        </p:nvSpPr>
        <p:spPr>
          <a:xfrm>
            <a:off x="4342669" y="6356350"/>
            <a:ext cx="6945923" cy="365124"/>
          </a:xfrm>
        </p:spPr>
        <p:txBody>
          <a:bodyPr anchor="b"/>
          <a:lstStyle>
            <a:lvl1pPr algn="r">
              <a:defRPr sz="916">
                <a:solidFill>
                  <a:schemeClr val="bg2">
                    <a:lumMod val="50000"/>
                  </a:schemeClr>
                </a:solidFill>
              </a:defRPr>
            </a:lvl1pPr>
          </a:lstStyle>
          <a:p>
            <a:pPr lvl="0"/>
            <a:r>
              <a:rPr lang="en-US"/>
              <a:t>Footer</a:t>
            </a:r>
          </a:p>
        </p:txBody>
      </p:sp>
      <p:sp>
        <p:nvSpPr>
          <p:cNvPr id="10" name="Freeform 9">
            <a:extLst>
              <a:ext uri="{FF2B5EF4-FFF2-40B4-BE49-F238E27FC236}">
                <a16:creationId xmlns:a16="http://schemas.microsoft.com/office/drawing/2014/main" id="{837BE38C-CD3E-CB30-0984-94A805BDDA7E}"/>
              </a:ext>
            </a:extLst>
          </p:cNvPr>
          <p:cNvSpPr/>
          <p:nvPr userDrawn="1"/>
        </p:nvSpPr>
        <p:spPr>
          <a:xfrm>
            <a:off x="0" y="210312"/>
            <a:ext cx="424942" cy="849884"/>
          </a:xfrm>
          <a:custGeom>
            <a:avLst/>
            <a:gdLst>
              <a:gd name="connsiteX0" fmla="*/ 0 w 424942"/>
              <a:gd name="connsiteY0" fmla="*/ 0 h 849884"/>
              <a:gd name="connsiteX1" fmla="*/ 424942 w 424942"/>
              <a:gd name="connsiteY1" fmla="*/ 424942 h 849884"/>
              <a:gd name="connsiteX2" fmla="*/ 0 w 424942"/>
              <a:gd name="connsiteY2" fmla="*/ 849884 h 849884"/>
              <a:gd name="connsiteX3" fmla="*/ 0 w 424942"/>
              <a:gd name="connsiteY3" fmla="*/ 0 h 849884"/>
            </a:gdLst>
            <a:ahLst/>
            <a:cxnLst>
              <a:cxn ang="0">
                <a:pos x="connsiteX0" y="connsiteY0"/>
              </a:cxn>
              <a:cxn ang="0">
                <a:pos x="connsiteX1" y="connsiteY1"/>
              </a:cxn>
              <a:cxn ang="0">
                <a:pos x="connsiteX2" y="connsiteY2"/>
              </a:cxn>
              <a:cxn ang="0">
                <a:pos x="connsiteX3" y="connsiteY3"/>
              </a:cxn>
            </a:cxnLst>
            <a:rect l="l" t="t" r="r" b="b"/>
            <a:pathLst>
              <a:path w="424942" h="849884">
                <a:moveTo>
                  <a:pt x="0" y="0"/>
                </a:moveTo>
                <a:cubicBezTo>
                  <a:pt x="234689" y="0"/>
                  <a:pt x="424942" y="190253"/>
                  <a:pt x="424942" y="424942"/>
                </a:cubicBezTo>
                <a:cubicBezTo>
                  <a:pt x="424942" y="659631"/>
                  <a:pt x="234689" y="849884"/>
                  <a:pt x="0" y="849884"/>
                </a:cubicBezTo>
                <a:lnTo>
                  <a:pt x="0" y="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59"/>
          </a:p>
        </p:txBody>
      </p:sp>
    </p:spTree>
    <p:extLst>
      <p:ext uri="{BB962C8B-B14F-4D97-AF65-F5344CB8AC3E}">
        <p14:creationId xmlns:p14="http://schemas.microsoft.com/office/powerpoint/2010/main" val="412226978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Title and Content: 2-column w/ subhead box (Go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2AC30E-6607-D37F-E06C-858AFCB5344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D363441-B784-9393-1A47-5D8DF8275ED1}"/>
              </a:ext>
            </a:extLst>
          </p:cNvPr>
          <p:cNvSpPr>
            <a:spLocks noGrp="1"/>
          </p:cNvSpPr>
          <p:nvPr>
            <p:ph sz="half" idx="1"/>
          </p:nvPr>
        </p:nvSpPr>
        <p:spPr>
          <a:xfrm>
            <a:off x="497841" y="2051223"/>
            <a:ext cx="5323519" cy="4125741"/>
          </a:xfrm>
        </p:spPr>
        <p:txBody>
          <a:bodyPr/>
          <a:lstStyle>
            <a:lvl1pPr>
              <a:defRPr sz="1465" b="1">
                <a:latin typeface="+mn-lt"/>
              </a:defRPr>
            </a:lvl1pPr>
            <a:lvl2pPr>
              <a:defRPr sz="1465">
                <a:latin typeface="+mn-lt"/>
              </a:defRPr>
            </a:lvl2pPr>
            <a:lvl3pPr>
              <a:defRPr sz="1465">
                <a:latin typeface="+mn-lt"/>
              </a:defRPr>
            </a:lvl3pPr>
            <a:lvl4pPr>
              <a:defRPr sz="1465">
                <a:latin typeface="+mn-lt"/>
              </a:defRPr>
            </a:lvl4pPr>
            <a:lvl5pPr>
              <a:defRPr sz="1465">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7017F7A-CA4C-7948-6882-D3A76F241D25}"/>
              </a:ext>
            </a:extLst>
          </p:cNvPr>
          <p:cNvSpPr>
            <a:spLocks noGrp="1"/>
          </p:cNvSpPr>
          <p:nvPr>
            <p:ph sz="half" idx="2"/>
          </p:nvPr>
        </p:nvSpPr>
        <p:spPr>
          <a:xfrm>
            <a:off x="6269330" y="2051223"/>
            <a:ext cx="5518528" cy="4125741"/>
          </a:xfrm>
        </p:spPr>
        <p:txBody>
          <a:bodyPr/>
          <a:lstStyle>
            <a:lvl1pPr>
              <a:defRPr sz="1465" b="1">
                <a:latin typeface="+mn-lt"/>
              </a:defRPr>
            </a:lvl1pPr>
            <a:lvl2pPr>
              <a:defRPr sz="1465">
                <a:latin typeface="+mn-lt"/>
              </a:defRPr>
            </a:lvl2pPr>
            <a:lvl3pPr>
              <a:defRPr sz="1465">
                <a:latin typeface="+mn-lt"/>
              </a:defRPr>
            </a:lvl3pPr>
            <a:lvl4pPr>
              <a:defRPr sz="1465">
                <a:latin typeface="+mn-lt"/>
              </a:defRPr>
            </a:lvl4pPr>
            <a:lvl5pPr>
              <a:defRPr sz="1465">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136202FA-507E-A7B5-EC98-A7C27E1FE6CC}"/>
              </a:ext>
            </a:extLst>
          </p:cNvPr>
          <p:cNvSpPr>
            <a:spLocks noGrp="1"/>
          </p:cNvSpPr>
          <p:nvPr>
            <p:ph type="sldNum" sz="quarter" idx="12"/>
          </p:nvPr>
        </p:nvSpPr>
        <p:spPr/>
        <p:txBody>
          <a:bodyPr/>
          <a:lstStyle/>
          <a:p>
            <a:fld id="{F85CE818-7367-6A4C-AA8A-8ACF11B1523A}" type="slidenum">
              <a:rPr lang="en-US" smtClean="0"/>
              <a:t>‹#›</a:t>
            </a:fld>
            <a:endParaRPr lang="en-US"/>
          </a:p>
        </p:txBody>
      </p:sp>
      <p:sp>
        <p:nvSpPr>
          <p:cNvPr id="5" name="Text Placeholder 2">
            <a:extLst>
              <a:ext uri="{FF2B5EF4-FFF2-40B4-BE49-F238E27FC236}">
                <a16:creationId xmlns:a16="http://schemas.microsoft.com/office/drawing/2014/main" id="{3508BE0C-ABB7-58F0-C020-D6A81EE948CF}"/>
              </a:ext>
            </a:extLst>
          </p:cNvPr>
          <p:cNvSpPr>
            <a:spLocks noGrp="1"/>
          </p:cNvSpPr>
          <p:nvPr>
            <p:ph type="body" idx="13"/>
          </p:nvPr>
        </p:nvSpPr>
        <p:spPr>
          <a:xfrm>
            <a:off x="497841" y="1243915"/>
            <a:ext cx="5323519" cy="576648"/>
          </a:xfrm>
          <a:solidFill>
            <a:schemeClr val="accent6"/>
          </a:solidFill>
        </p:spPr>
        <p:txBody>
          <a:bodyPr anchor="ctr">
            <a:normAutofit/>
          </a:bodyPr>
          <a:lstStyle>
            <a:lvl1pPr marL="0" indent="0">
              <a:buNone/>
              <a:defRPr sz="1465" b="1">
                <a:solidFill>
                  <a:schemeClr val="bg1"/>
                </a:solidFill>
              </a:defRPr>
            </a:lvl1pPr>
            <a:lvl2pPr marL="418713" indent="0">
              <a:buNone/>
              <a:defRPr sz="1832" b="1"/>
            </a:lvl2pPr>
            <a:lvl3pPr marL="837426" indent="0">
              <a:buNone/>
              <a:defRPr sz="1649" b="1"/>
            </a:lvl3pPr>
            <a:lvl4pPr marL="1256138" indent="0">
              <a:buNone/>
              <a:defRPr sz="1465" b="1"/>
            </a:lvl4pPr>
            <a:lvl5pPr marL="1674851" indent="0">
              <a:buNone/>
              <a:defRPr sz="1465" b="1"/>
            </a:lvl5pPr>
            <a:lvl6pPr marL="2093564" indent="0">
              <a:buNone/>
              <a:defRPr sz="1465" b="1"/>
            </a:lvl6pPr>
            <a:lvl7pPr marL="2512277" indent="0">
              <a:buNone/>
              <a:defRPr sz="1465" b="1"/>
            </a:lvl7pPr>
            <a:lvl8pPr marL="2930989" indent="0">
              <a:buNone/>
              <a:defRPr sz="1465" b="1"/>
            </a:lvl8pPr>
            <a:lvl9pPr marL="3349702" indent="0">
              <a:buNone/>
              <a:defRPr sz="1465" b="1"/>
            </a:lvl9pPr>
          </a:lstStyle>
          <a:p>
            <a:pPr lvl="0"/>
            <a:r>
              <a:rPr lang="en-US"/>
              <a:t>Click to edit Master text styles</a:t>
            </a:r>
          </a:p>
        </p:txBody>
      </p:sp>
      <p:sp>
        <p:nvSpPr>
          <p:cNvPr id="9" name="Text Placeholder 4">
            <a:extLst>
              <a:ext uri="{FF2B5EF4-FFF2-40B4-BE49-F238E27FC236}">
                <a16:creationId xmlns:a16="http://schemas.microsoft.com/office/drawing/2014/main" id="{54B11C96-5C5C-CC34-C884-8D7B1587ABA4}"/>
              </a:ext>
            </a:extLst>
          </p:cNvPr>
          <p:cNvSpPr>
            <a:spLocks noGrp="1"/>
          </p:cNvSpPr>
          <p:nvPr>
            <p:ph type="body" sz="quarter" idx="3"/>
          </p:nvPr>
        </p:nvSpPr>
        <p:spPr>
          <a:xfrm>
            <a:off x="6269330" y="1243915"/>
            <a:ext cx="5518527" cy="576648"/>
          </a:xfrm>
          <a:solidFill>
            <a:schemeClr val="accent6"/>
          </a:solidFill>
        </p:spPr>
        <p:txBody>
          <a:bodyPr anchor="ctr">
            <a:normAutofit/>
          </a:bodyPr>
          <a:lstStyle>
            <a:lvl1pPr marL="0" indent="0">
              <a:buNone/>
              <a:defRPr sz="1465" b="1">
                <a:solidFill>
                  <a:schemeClr val="bg1"/>
                </a:solidFill>
              </a:defRPr>
            </a:lvl1pPr>
            <a:lvl2pPr marL="418713" indent="0">
              <a:buNone/>
              <a:defRPr sz="1832" b="1"/>
            </a:lvl2pPr>
            <a:lvl3pPr marL="837426" indent="0">
              <a:buNone/>
              <a:defRPr sz="1649" b="1"/>
            </a:lvl3pPr>
            <a:lvl4pPr marL="1256138" indent="0">
              <a:buNone/>
              <a:defRPr sz="1465" b="1"/>
            </a:lvl4pPr>
            <a:lvl5pPr marL="1674851" indent="0">
              <a:buNone/>
              <a:defRPr sz="1465" b="1"/>
            </a:lvl5pPr>
            <a:lvl6pPr marL="2093564" indent="0">
              <a:buNone/>
              <a:defRPr sz="1465" b="1"/>
            </a:lvl6pPr>
            <a:lvl7pPr marL="2512277" indent="0">
              <a:buNone/>
              <a:defRPr sz="1465" b="1"/>
            </a:lvl7pPr>
            <a:lvl8pPr marL="2930989" indent="0">
              <a:buNone/>
              <a:defRPr sz="1465" b="1"/>
            </a:lvl8pPr>
            <a:lvl9pPr marL="3349702" indent="0">
              <a:buNone/>
              <a:defRPr sz="1465" b="1"/>
            </a:lvl9pPr>
          </a:lstStyle>
          <a:p>
            <a:pPr lvl="0"/>
            <a:r>
              <a:rPr lang="en-US"/>
              <a:t>Click to edit Master text styles</a:t>
            </a:r>
          </a:p>
        </p:txBody>
      </p:sp>
      <p:sp>
        <p:nvSpPr>
          <p:cNvPr id="6" name="Text Placeholder 6">
            <a:extLst>
              <a:ext uri="{FF2B5EF4-FFF2-40B4-BE49-F238E27FC236}">
                <a16:creationId xmlns:a16="http://schemas.microsoft.com/office/drawing/2014/main" id="{F519E01F-5CC7-A05B-5515-B00AF4D3B1AB}"/>
              </a:ext>
            </a:extLst>
          </p:cNvPr>
          <p:cNvSpPr>
            <a:spLocks noGrp="1"/>
          </p:cNvSpPr>
          <p:nvPr>
            <p:ph type="body" sz="quarter" idx="19" hasCustomPrompt="1"/>
          </p:nvPr>
        </p:nvSpPr>
        <p:spPr>
          <a:xfrm>
            <a:off x="4342669" y="6356350"/>
            <a:ext cx="6945923" cy="365124"/>
          </a:xfrm>
        </p:spPr>
        <p:txBody>
          <a:bodyPr anchor="b"/>
          <a:lstStyle>
            <a:lvl1pPr algn="r">
              <a:defRPr sz="916">
                <a:solidFill>
                  <a:schemeClr val="bg2">
                    <a:lumMod val="50000"/>
                  </a:schemeClr>
                </a:solidFill>
              </a:defRPr>
            </a:lvl1pPr>
          </a:lstStyle>
          <a:p>
            <a:pPr lvl="0"/>
            <a:r>
              <a:rPr lang="en-US"/>
              <a:t>Footer</a:t>
            </a:r>
          </a:p>
        </p:txBody>
      </p:sp>
      <p:sp>
        <p:nvSpPr>
          <p:cNvPr id="10" name="Freeform 9">
            <a:extLst>
              <a:ext uri="{FF2B5EF4-FFF2-40B4-BE49-F238E27FC236}">
                <a16:creationId xmlns:a16="http://schemas.microsoft.com/office/drawing/2014/main" id="{4143F57C-A2FF-0BAB-57D3-1DE6A5284D4B}"/>
              </a:ext>
            </a:extLst>
          </p:cNvPr>
          <p:cNvSpPr/>
          <p:nvPr userDrawn="1"/>
        </p:nvSpPr>
        <p:spPr>
          <a:xfrm>
            <a:off x="0" y="210312"/>
            <a:ext cx="424942" cy="849884"/>
          </a:xfrm>
          <a:custGeom>
            <a:avLst/>
            <a:gdLst>
              <a:gd name="connsiteX0" fmla="*/ 0 w 424942"/>
              <a:gd name="connsiteY0" fmla="*/ 0 h 849884"/>
              <a:gd name="connsiteX1" fmla="*/ 424942 w 424942"/>
              <a:gd name="connsiteY1" fmla="*/ 424942 h 849884"/>
              <a:gd name="connsiteX2" fmla="*/ 0 w 424942"/>
              <a:gd name="connsiteY2" fmla="*/ 849884 h 849884"/>
              <a:gd name="connsiteX3" fmla="*/ 0 w 424942"/>
              <a:gd name="connsiteY3" fmla="*/ 0 h 849884"/>
            </a:gdLst>
            <a:ahLst/>
            <a:cxnLst>
              <a:cxn ang="0">
                <a:pos x="connsiteX0" y="connsiteY0"/>
              </a:cxn>
              <a:cxn ang="0">
                <a:pos x="connsiteX1" y="connsiteY1"/>
              </a:cxn>
              <a:cxn ang="0">
                <a:pos x="connsiteX2" y="connsiteY2"/>
              </a:cxn>
              <a:cxn ang="0">
                <a:pos x="connsiteX3" y="connsiteY3"/>
              </a:cxn>
            </a:cxnLst>
            <a:rect l="l" t="t" r="r" b="b"/>
            <a:pathLst>
              <a:path w="424942" h="849884">
                <a:moveTo>
                  <a:pt x="0" y="0"/>
                </a:moveTo>
                <a:cubicBezTo>
                  <a:pt x="234689" y="0"/>
                  <a:pt x="424942" y="190253"/>
                  <a:pt x="424942" y="424942"/>
                </a:cubicBezTo>
                <a:cubicBezTo>
                  <a:pt x="424942" y="659631"/>
                  <a:pt x="234689" y="849884"/>
                  <a:pt x="0" y="849884"/>
                </a:cubicBezTo>
                <a:lnTo>
                  <a:pt x="0" y="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59"/>
          </a:p>
        </p:txBody>
      </p:sp>
    </p:spTree>
    <p:extLst>
      <p:ext uri="{BB962C8B-B14F-4D97-AF65-F5344CB8AC3E}">
        <p14:creationId xmlns:p14="http://schemas.microsoft.com/office/powerpoint/2010/main" val="205128700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_Title and Content: 3-column w/ subhead box (Te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2AC30E-6607-D37F-E06C-858AFCB53442}"/>
              </a:ext>
            </a:extLst>
          </p:cNvPr>
          <p:cNvSpPr>
            <a:spLocks noGrp="1"/>
          </p:cNvSpPr>
          <p:nvPr>
            <p:ph type="title"/>
          </p:nvPr>
        </p:nvSpPr>
        <p:spPr/>
        <p:txBody>
          <a:bodyPr/>
          <a:lstStyle>
            <a:lvl1pPr>
              <a:defRPr>
                <a:latin typeface="+mj-lt"/>
              </a:defRPr>
            </a:lvl1pPr>
          </a:lstStyle>
          <a:p>
            <a:r>
              <a:rPr lang="en-US"/>
              <a:t>Click to edit Master title style</a:t>
            </a:r>
          </a:p>
        </p:txBody>
      </p:sp>
      <p:sp>
        <p:nvSpPr>
          <p:cNvPr id="3" name="Content Placeholder 2">
            <a:extLst>
              <a:ext uri="{FF2B5EF4-FFF2-40B4-BE49-F238E27FC236}">
                <a16:creationId xmlns:a16="http://schemas.microsoft.com/office/drawing/2014/main" id="{FD363441-B784-9393-1A47-5D8DF8275ED1}"/>
              </a:ext>
            </a:extLst>
          </p:cNvPr>
          <p:cNvSpPr>
            <a:spLocks noGrp="1"/>
          </p:cNvSpPr>
          <p:nvPr>
            <p:ph sz="half" idx="1"/>
          </p:nvPr>
        </p:nvSpPr>
        <p:spPr>
          <a:xfrm>
            <a:off x="497841" y="2051223"/>
            <a:ext cx="3456878" cy="4125741"/>
          </a:xfrm>
        </p:spPr>
        <p:txBody>
          <a:bodyPr/>
          <a:lstStyle>
            <a:lvl1pPr>
              <a:defRPr sz="1465" b="1">
                <a:latin typeface="+mn-lt"/>
              </a:defRPr>
            </a:lvl1pPr>
            <a:lvl2pPr>
              <a:defRPr sz="1465">
                <a:latin typeface="+mn-lt"/>
              </a:defRPr>
            </a:lvl2pPr>
            <a:lvl3pPr>
              <a:defRPr sz="1465">
                <a:latin typeface="+mn-lt"/>
              </a:defRPr>
            </a:lvl3pPr>
            <a:lvl4pPr>
              <a:defRPr sz="1465">
                <a:latin typeface="+mn-lt"/>
              </a:defRPr>
            </a:lvl4pPr>
            <a:lvl5pPr>
              <a:defRPr sz="1465">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7017F7A-CA4C-7948-6882-D3A76F241D25}"/>
              </a:ext>
            </a:extLst>
          </p:cNvPr>
          <p:cNvSpPr>
            <a:spLocks noGrp="1"/>
          </p:cNvSpPr>
          <p:nvPr>
            <p:ph sz="half" idx="2"/>
          </p:nvPr>
        </p:nvSpPr>
        <p:spPr>
          <a:xfrm>
            <a:off x="4414409" y="2051223"/>
            <a:ext cx="3456878" cy="4125741"/>
          </a:xfrm>
        </p:spPr>
        <p:txBody>
          <a:bodyPr/>
          <a:lstStyle>
            <a:lvl1pPr>
              <a:defRPr sz="1465" b="1">
                <a:latin typeface="+mn-lt"/>
              </a:defRPr>
            </a:lvl1pPr>
            <a:lvl2pPr>
              <a:defRPr sz="1465">
                <a:latin typeface="+mn-lt"/>
              </a:defRPr>
            </a:lvl2pPr>
            <a:lvl3pPr>
              <a:defRPr sz="1465">
                <a:latin typeface="+mn-lt"/>
              </a:defRPr>
            </a:lvl3pPr>
            <a:lvl4pPr>
              <a:defRPr sz="1465">
                <a:latin typeface="+mn-lt"/>
              </a:defRPr>
            </a:lvl4pPr>
            <a:lvl5pPr>
              <a:defRPr sz="1465">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136202FA-507E-A7B5-EC98-A7C27E1FE6CC}"/>
              </a:ext>
            </a:extLst>
          </p:cNvPr>
          <p:cNvSpPr>
            <a:spLocks noGrp="1"/>
          </p:cNvSpPr>
          <p:nvPr>
            <p:ph type="sldNum" sz="quarter" idx="12"/>
          </p:nvPr>
        </p:nvSpPr>
        <p:spPr/>
        <p:txBody>
          <a:bodyPr/>
          <a:lstStyle/>
          <a:p>
            <a:fld id="{F85CE818-7367-6A4C-AA8A-8ACF11B1523A}" type="slidenum">
              <a:rPr lang="en-US" smtClean="0"/>
              <a:t>‹#›</a:t>
            </a:fld>
            <a:endParaRPr lang="en-US"/>
          </a:p>
        </p:txBody>
      </p:sp>
      <p:sp>
        <p:nvSpPr>
          <p:cNvPr id="5" name="Text Placeholder 2">
            <a:extLst>
              <a:ext uri="{FF2B5EF4-FFF2-40B4-BE49-F238E27FC236}">
                <a16:creationId xmlns:a16="http://schemas.microsoft.com/office/drawing/2014/main" id="{3508BE0C-ABB7-58F0-C020-D6A81EE948CF}"/>
              </a:ext>
            </a:extLst>
          </p:cNvPr>
          <p:cNvSpPr>
            <a:spLocks noGrp="1"/>
          </p:cNvSpPr>
          <p:nvPr>
            <p:ph type="body" idx="13"/>
          </p:nvPr>
        </p:nvSpPr>
        <p:spPr>
          <a:xfrm>
            <a:off x="497841" y="1243915"/>
            <a:ext cx="3456878" cy="576648"/>
          </a:xfrm>
          <a:solidFill>
            <a:schemeClr val="accent1"/>
          </a:solidFill>
        </p:spPr>
        <p:txBody>
          <a:bodyPr anchor="ctr">
            <a:normAutofit/>
          </a:bodyPr>
          <a:lstStyle>
            <a:lvl1pPr marL="0" indent="0" algn="ctr">
              <a:buNone/>
              <a:defRPr sz="1465" b="1">
                <a:solidFill>
                  <a:schemeClr val="bg1"/>
                </a:solidFill>
                <a:latin typeface="+mj-lt"/>
              </a:defRPr>
            </a:lvl1pPr>
            <a:lvl2pPr marL="418713" indent="0">
              <a:buNone/>
              <a:defRPr sz="1832" b="1"/>
            </a:lvl2pPr>
            <a:lvl3pPr marL="837426" indent="0">
              <a:buNone/>
              <a:defRPr sz="1649" b="1"/>
            </a:lvl3pPr>
            <a:lvl4pPr marL="1256138" indent="0">
              <a:buNone/>
              <a:defRPr sz="1465" b="1"/>
            </a:lvl4pPr>
            <a:lvl5pPr marL="1674851" indent="0">
              <a:buNone/>
              <a:defRPr sz="1465" b="1"/>
            </a:lvl5pPr>
            <a:lvl6pPr marL="2093564" indent="0">
              <a:buNone/>
              <a:defRPr sz="1465" b="1"/>
            </a:lvl6pPr>
            <a:lvl7pPr marL="2512277" indent="0">
              <a:buNone/>
              <a:defRPr sz="1465" b="1"/>
            </a:lvl7pPr>
            <a:lvl8pPr marL="2930989" indent="0">
              <a:buNone/>
              <a:defRPr sz="1465" b="1"/>
            </a:lvl8pPr>
            <a:lvl9pPr marL="3349702" indent="0">
              <a:buNone/>
              <a:defRPr sz="1465" b="1"/>
            </a:lvl9pPr>
          </a:lstStyle>
          <a:p>
            <a:pPr lvl="0"/>
            <a:r>
              <a:rPr lang="en-US"/>
              <a:t>Click to edit Master text styles</a:t>
            </a:r>
          </a:p>
        </p:txBody>
      </p:sp>
      <p:sp>
        <p:nvSpPr>
          <p:cNvPr id="9" name="Text Placeholder 4">
            <a:extLst>
              <a:ext uri="{FF2B5EF4-FFF2-40B4-BE49-F238E27FC236}">
                <a16:creationId xmlns:a16="http://schemas.microsoft.com/office/drawing/2014/main" id="{54B11C96-5C5C-CC34-C884-8D7B1587ABA4}"/>
              </a:ext>
            </a:extLst>
          </p:cNvPr>
          <p:cNvSpPr>
            <a:spLocks noGrp="1"/>
          </p:cNvSpPr>
          <p:nvPr>
            <p:ph type="body" sz="quarter" idx="3"/>
          </p:nvPr>
        </p:nvSpPr>
        <p:spPr>
          <a:xfrm>
            <a:off x="4414409" y="1243915"/>
            <a:ext cx="3456877" cy="576648"/>
          </a:xfrm>
          <a:solidFill>
            <a:schemeClr val="accent1"/>
          </a:solidFill>
        </p:spPr>
        <p:txBody>
          <a:bodyPr anchor="ctr">
            <a:normAutofit/>
          </a:bodyPr>
          <a:lstStyle>
            <a:lvl1pPr marL="0" indent="0" algn="ctr">
              <a:buNone/>
              <a:defRPr sz="1465" b="1">
                <a:solidFill>
                  <a:schemeClr val="bg1"/>
                </a:solidFill>
                <a:latin typeface="+mj-lt"/>
              </a:defRPr>
            </a:lvl1pPr>
            <a:lvl2pPr marL="418713" indent="0">
              <a:buNone/>
              <a:defRPr sz="1832" b="1"/>
            </a:lvl2pPr>
            <a:lvl3pPr marL="837426" indent="0">
              <a:buNone/>
              <a:defRPr sz="1649" b="1"/>
            </a:lvl3pPr>
            <a:lvl4pPr marL="1256138" indent="0">
              <a:buNone/>
              <a:defRPr sz="1465" b="1"/>
            </a:lvl4pPr>
            <a:lvl5pPr marL="1674851" indent="0">
              <a:buNone/>
              <a:defRPr sz="1465" b="1"/>
            </a:lvl5pPr>
            <a:lvl6pPr marL="2093564" indent="0">
              <a:buNone/>
              <a:defRPr sz="1465" b="1"/>
            </a:lvl6pPr>
            <a:lvl7pPr marL="2512277" indent="0">
              <a:buNone/>
              <a:defRPr sz="1465" b="1"/>
            </a:lvl7pPr>
            <a:lvl8pPr marL="2930989" indent="0">
              <a:buNone/>
              <a:defRPr sz="1465" b="1"/>
            </a:lvl8pPr>
            <a:lvl9pPr marL="3349702" indent="0">
              <a:buNone/>
              <a:defRPr sz="1465" b="1"/>
            </a:lvl9pPr>
          </a:lstStyle>
          <a:p>
            <a:pPr lvl="0"/>
            <a:r>
              <a:rPr lang="en-US"/>
              <a:t>Click to edit Master text styles</a:t>
            </a:r>
          </a:p>
        </p:txBody>
      </p:sp>
      <p:sp>
        <p:nvSpPr>
          <p:cNvPr id="6" name="Content Placeholder 3">
            <a:extLst>
              <a:ext uri="{FF2B5EF4-FFF2-40B4-BE49-F238E27FC236}">
                <a16:creationId xmlns:a16="http://schemas.microsoft.com/office/drawing/2014/main" id="{66C2BC47-CFDB-5EB6-03CD-3B088E05401C}"/>
              </a:ext>
            </a:extLst>
          </p:cNvPr>
          <p:cNvSpPr>
            <a:spLocks noGrp="1"/>
          </p:cNvSpPr>
          <p:nvPr>
            <p:ph sz="half" idx="20"/>
          </p:nvPr>
        </p:nvSpPr>
        <p:spPr>
          <a:xfrm>
            <a:off x="8330979" y="2051223"/>
            <a:ext cx="3456878" cy="4125741"/>
          </a:xfrm>
        </p:spPr>
        <p:txBody>
          <a:bodyPr/>
          <a:lstStyle>
            <a:lvl1pPr>
              <a:defRPr sz="1465" b="1">
                <a:latin typeface="+mn-lt"/>
              </a:defRPr>
            </a:lvl1pPr>
            <a:lvl2pPr>
              <a:defRPr sz="1465">
                <a:latin typeface="+mn-lt"/>
              </a:defRPr>
            </a:lvl2pPr>
            <a:lvl3pPr>
              <a:defRPr sz="1465">
                <a:latin typeface="+mn-lt"/>
              </a:defRPr>
            </a:lvl3pPr>
            <a:lvl4pPr>
              <a:defRPr sz="1465">
                <a:latin typeface="+mn-lt"/>
              </a:defRPr>
            </a:lvl4pPr>
            <a:lvl5pPr>
              <a:defRPr sz="1465">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ext Placeholder 4">
            <a:extLst>
              <a:ext uri="{FF2B5EF4-FFF2-40B4-BE49-F238E27FC236}">
                <a16:creationId xmlns:a16="http://schemas.microsoft.com/office/drawing/2014/main" id="{4A60DB4B-4CA9-51A8-D223-B65DB5033C97}"/>
              </a:ext>
            </a:extLst>
          </p:cNvPr>
          <p:cNvSpPr>
            <a:spLocks noGrp="1"/>
          </p:cNvSpPr>
          <p:nvPr>
            <p:ph type="body" sz="quarter" idx="21"/>
          </p:nvPr>
        </p:nvSpPr>
        <p:spPr>
          <a:xfrm>
            <a:off x="8330979" y="1243915"/>
            <a:ext cx="3456877" cy="576648"/>
          </a:xfrm>
          <a:solidFill>
            <a:schemeClr val="accent1"/>
          </a:solidFill>
        </p:spPr>
        <p:txBody>
          <a:bodyPr anchor="ctr">
            <a:normAutofit/>
          </a:bodyPr>
          <a:lstStyle>
            <a:lvl1pPr marL="0" indent="0" algn="ctr">
              <a:buNone/>
              <a:defRPr sz="1465" b="1">
                <a:solidFill>
                  <a:schemeClr val="bg1"/>
                </a:solidFill>
                <a:latin typeface="+mj-lt"/>
              </a:defRPr>
            </a:lvl1pPr>
            <a:lvl2pPr marL="418713" indent="0">
              <a:buNone/>
              <a:defRPr sz="1832" b="1"/>
            </a:lvl2pPr>
            <a:lvl3pPr marL="837426" indent="0">
              <a:buNone/>
              <a:defRPr sz="1649" b="1"/>
            </a:lvl3pPr>
            <a:lvl4pPr marL="1256138" indent="0">
              <a:buNone/>
              <a:defRPr sz="1465" b="1"/>
            </a:lvl4pPr>
            <a:lvl5pPr marL="1674851" indent="0">
              <a:buNone/>
              <a:defRPr sz="1465" b="1"/>
            </a:lvl5pPr>
            <a:lvl6pPr marL="2093564" indent="0">
              <a:buNone/>
              <a:defRPr sz="1465" b="1"/>
            </a:lvl6pPr>
            <a:lvl7pPr marL="2512277" indent="0">
              <a:buNone/>
              <a:defRPr sz="1465" b="1"/>
            </a:lvl7pPr>
            <a:lvl8pPr marL="2930989" indent="0">
              <a:buNone/>
              <a:defRPr sz="1465" b="1"/>
            </a:lvl8pPr>
            <a:lvl9pPr marL="3349702" indent="0">
              <a:buNone/>
              <a:defRPr sz="1465" b="1"/>
            </a:lvl9pPr>
          </a:lstStyle>
          <a:p>
            <a:pPr lvl="0"/>
            <a:r>
              <a:rPr lang="en-US"/>
              <a:t>Click to edit Master text styles</a:t>
            </a:r>
          </a:p>
        </p:txBody>
      </p:sp>
      <p:sp>
        <p:nvSpPr>
          <p:cNvPr id="12" name="Text Placeholder 6">
            <a:extLst>
              <a:ext uri="{FF2B5EF4-FFF2-40B4-BE49-F238E27FC236}">
                <a16:creationId xmlns:a16="http://schemas.microsoft.com/office/drawing/2014/main" id="{10C79F25-850A-D84D-381A-9FE9440ED8AA}"/>
              </a:ext>
            </a:extLst>
          </p:cNvPr>
          <p:cNvSpPr>
            <a:spLocks noGrp="1"/>
          </p:cNvSpPr>
          <p:nvPr>
            <p:ph type="body" sz="quarter" idx="19" hasCustomPrompt="1"/>
          </p:nvPr>
        </p:nvSpPr>
        <p:spPr>
          <a:xfrm>
            <a:off x="4342669" y="6356350"/>
            <a:ext cx="6945923" cy="365124"/>
          </a:xfrm>
        </p:spPr>
        <p:txBody>
          <a:bodyPr anchor="b"/>
          <a:lstStyle>
            <a:lvl1pPr algn="r">
              <a:defRPr sz="916">
                <a:solidFill>
                  <a:schemeClr val="bg2">
                    <a:lumMod val="50000"/>
                  </a:schemeClr>
                </a:solidFill>
              </a:defRPr>
            </a:lvl1pPr>
          </a:lstStyle>
          <a:p>
            <a:pPr lvl="0"/>
            <a:r>
              <a:rPr lang="en-US"/>
              <a:t>Footer</a:t>
            </a:r>
          </a:p>
        </p:txBody>
      </p:sp>
      <p:sp>
        <p:nvSpPr>
          <p:cNvPr id="11" name="Freeform 10">
            <a:extLst>
              <a:ext uri="{FF2B5EF4-FFF2-40B4-BE49-F238E27FC236}">
                <a16:creationId xmlns:a16="http://schemas.microsoft.com/office/drawing/2014/main" id="{6F105EE3-9849-93D9-97F8-C5E733DC892B}"/>
              </a:ext>
            </a:extLst>
          </p:cNvPr>
          <p:cNvSpPr/>
          <p:nvPr userDrawn="1"/>
        </p:nvSpPr>
        <p:spPr>
          <a:xfrm>
            <a:off x="0" y="210312"/>
            <a:ext cx="424942" cy="849884"/>
          </a:xfrm>
          <a:custGeom>
            <a:avLst/>
            <a:gdLst>
              <a:gd name="connsiteX0" fmla="*/ 0 w 424942"/>
              <a:gd name="connsiteY0" fmla="*/ 0 h 849884"/>
              <a:gd name="connsiteX1" fmla="*/ 424942 w 424942"/>
              <a:gd name="connsiteY1" fmla="*/ 424942 h 849884"/>
              <a:gd name="connsiteX2" fmla="*/ 0 w 424942"/>
              <a:gd name="connsiteY2" fmla="*/ 849884 h 849884"/>
              <a:gd name="connsiteX3" fmla="*/ 0 w 424942"/>
              <a:gd name="connsiteY3" fmla="*/ 0 h 849884"/>
            </a:gdLst>
            <a:ahLst/>
            <a:cxnLst>
              <a:cxn ang="0">
                <a:pos x="connsiteX0" y="connsiteY0"/>
              </a:cxn>
              <a:cxn ang="0">
                <a:pos x="connsiteX1" y="connsiteY1"/>
              </a:cxn>
              <a:cxn ang="0">
                <a:pos x="connsiteX2" y="connsiteY2"/>
              </a:cxn>
              <a:cxn ang="0">
                <a:pos x="connsiteX3" y="connsiteY3"/>
              </a:cxn>
            </a:cxnLst>
            <a:rect l="l" t="t" r="r" b="b"/>
            <a:pathLst>
              <a:path w="424942" h="849884">
                <a:moveTo>
                  <a:pt x="0" y="0"/>
                </a:moveTo>
                <a:cubicBezTo>
                  <a:pt x="234689" y="0"/>
                  <a:pt x="424942" y="190253"/>
                  <a:pt x="424942" y="424942"/>
                </a:cubicBezTo>
                <a:cubicBezTo>
                  <a:pt x="424942" y="659631"/>
                  <a:pt x="234689" y="849884"/>
                  <a:pt x="0" y="849884"/>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59"/>
          </a:p>
        </p:txBody>
      </p:sp>
    </p:spTree>
    <p:extLst>
      <p:ext uri="{BB962C8B-B14F-4D97-AF65-F5344CB8AC3E}">
        <p14:creationId xmlns:p14="http://schemas.microsoft.com/office/powerpoint/2010/main" val="114715451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2_Title and Content: 3-column w/ subhead box (Te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2AC30E-6607-D37F-E06C-858AFCB53442}"/>
              </a:ext>
            </a:extLst>
          </p:cNvPr>
          <p:cNvSpPr>
            <a:spLocks noGrp="1"/>
          </p:cNvSpPr>
          <p:nvPr>
            <p:ph type="title"/>
          </p:nvPr>
        </p:nvSpPr>
        <p:spPr/>
        <p:txBody>
          <a:bodyPr/>
          <a:lstStyle>
            <a:lvl1pPr>
              <a:defRPr>
                <a:latin typeface="+mj-lt"/>
              </a:defRPr>
            </a:lvl1pPr>
          </a:lstStyle>
          <a:p>
            <a:r>
              <a:rPr lang="en-US"/>
              <a:t>Click to edit Master title style</a:t>
            </a:r>
          </a:p>
        </p:txBody>
      </p:sp>
      <p:sp>
        <p:nvSpPr>
          <p:cNvPr id="3" name="Content Placeholder 2">
            <a:extLst>
              <a:ext uri="{FF2B5EF4-FFF2-40B4-BE49-F238E27FC236}">
                <a16:creationId xmlns:a16="http://schemas.microsoft.com/office/drawing/2014/main" id="{FD363441-B784-9393-1A47-5D8DF8275ED1}"/>
              </a:ext>
            </a:extLst>
          </p:cNvPr>
          <p:cNvSpPr>
            <a:spLocks noGrp="1"/>
          </p:cNvSpPr>
          <p:nvPr>
            <p:ph sz="half" idx="1"/>
          </p:nvPr>
        </p:nvSpPr>
        <p:spPr>
          <a:xfrm>
            <a:off x="497841" y="2051223"/>
            <a:ext cx="3456878" cy="4125741"/>
          </a:xfrm>
        </p:spPr>
        <p:txBody>
          <a:bodyPr/>
          <a:lstStyle>
            <a:lvl1pPr>
              <a:defRPr sz="1465" b="1">
                <a:latin typeface="+mn-lt"/>
              </a:defRPr>
            </a:lvl1pPr>
            <a:lvl2pPr>
              <a:defRPr sz="1465">
                <a:latin typeface="+mn-lt"/>
              </a:defRPr>
            </a:lvl2pPr>
            <a:lvl3pPr>
              <a:defRPr sz="1465">
                <a:latin typeface="+mn-lt"/>
              </a:defRPr>
            </a:lvl3pPr>
            <a:lvl4pPr>
              <a:defRPr sz="1465">
                <a:latin typeface="+mn-lt"/>
              </a:defRPr>
            </a:lvl4pPr>
            <a:lvl5pPr>
              <a:defRPr sz="1465">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7017F7A-CA4C-7948-6882-D3A76F241D25}"/>
              </a:ext>
            </a:extLst>
          </p:cNvPr>
          <p:cNvSpPr>
            <a:spLocks noGrp="1"/>
          </p:cNvSpPr>
          <p:nvPr>
            <p:ph sz="half" idx="2"/>
          </p:nvPr>
        </p:nvSpPr>
        <p:spPr>
          <a:xfrm>
            <a:off x="4414409" y="2051223"/>
            <a:ext cx="3456878" cy="4125741"/>
          </a:xfrm>
        </p:spPr>
        <p:txBody>
          <a:bodyPr/>
          <a:lstStyle>
            <a:lvl1pPr>
              <a:defRPr sz="1465" b="1">
                <a:latin typeface="+mn-lt"/>
              </a:defRPr>
            </a:lvl1pPr>
            <a:lvl2pPr>
              <a:defRPr sz="1465">
                <a:latin typeface="+mn-lt"/>
              </a:defRPr>
            </a:lvl2pPr>
            <a:lvl3pPr>
              <a:defRPr sz="1465">
                <a:latin typeface="+mn-lt"/>
              </a:defRPr>
            </a:lvl3pPr>
            <a:lvl4pPr>
              <a:defRPr sz="1465">
                <a:latin typeface="+mn-lt"/>
              </a:defRPr>
            </a:lvl4pPr>
            <a:lvl5pPr>
              <a:defRPr sz="1465">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136202FA-507E-A7B5-EC98-A7C27E1FE6CC}"/>
              </a:ext>
            </a:extLst>
          </p:cNvPr>
          <p:cNvSpPr>
            <a:spLocks noGrp="1"/>
          </p:cNvSpPr>
          <p:nvPr>
            <p:ph type="sldNum" sz="quarter" idx="12"/>
          </p:nvPr>
        </p:nvSpPr>
        <p:spPr/>
        <p:txBody>
          <a:bodyPr/>
          <a:lstStyle/>
          <a:p>
            <a:fld id="{F85CE818-7367-6A4C-AA8A-8ACF11B1523A}" type="slidenum">
              <a:rPr lang="en-US" smtClean="0"/>
              <a:t>‹#›</a:t>
            </a:fld>
            <a:endParaRPr lang="en-US"/>
          </a:p>
        </p:txBody>
      </p:sp>
      <p:sp>
        <p:nvSpPr>
          <p:cNvPr id="5" name="Text Placeholder 2">
            <a:extLst>
              <a:ext uri="{FF2B5EF4-FFF2-40B4-BE49-F238E27FC236}">
                <a16:creationId xmlns:a16="http://schemas.microsoft.com/office/drawing/2014/main" id="{3508BE0C-ABB7-58F0-C020-D6A81EE948CF}"/>
              </a:ext>
            </a:extLst>
          </p:cNvPr>
          <p:cNvSpPr>
            <a:spLocks noGrp="1"/>
          </p:cNvSpPr>
          <p:nvPr>
            <p:ph type="body" idx="13"/>
          </p:nvPr>
        </p:nvSpPr>
        <p:spPr>
          <a:xfrm>
            <a:off x="497841" y="1243915"/>
            <a:ext cx="3456878" cy="576648"/>
          </a:xfrm>
          <a:solidFill>
            <a:schemeClr val="accent2"/>
          </a:solidFill>
        </p:spPr>
        <p:txBody>
          <a:bodyPr anchor="ctr">
            <a:normAutofit/>
          </a:bodyPr>
          <a:lstStyle>
            <a:lvl1pPr marL="0" indent="0" algn="ctr">
              <a:buNone/>
              <a:defRPr sz="1465" b="1">
                <a:solidFill>
                  <a:schemeClr val="bg1"/>
                </a:solidFill>
                <a:latin typeface="+mj-lt"/>
              </a:defRPr>
            </a:lvl1pPr>
            <a:lvl2pPr marL="418713" indent="0">
              <a:buNone/>
              <a:defRPr sz="1832" b="1"/>
            </a:lvl2pPr>
            <a:lvl3pPr marL="837426" indent="0">
              <a:buNone/>
              <a:defRPr sz="1649" b="1"/>
            </a:lvl3pPr>
            <a:lvl4pPr marL="1256138" indent="0">
              <a:buNone/>
              <a:defRPr sz="1465" b="1"/>
            </a:lvl4pPr>
            <a:lvl5pPr marL="1674851" indent="0">
              <a:buNone/>
              <a:defRPr sz="1465" b="1"/>
            </a:lvl5pPr>
            <a:lvl6pPr marL="2093564" indent="0">
              <a:buNone/>
              <a:defRPr sz="1465" b="1"/>
            </a:lvl6pPr>
            <a:lvl7pPr marL="2512277" indent="0">
              <a:buNone/>
              <a:defRPr sz="1465" b="1"/>
            </a:lvl7pPr>
            <a:lvl8pPr marL="2930989" indent="0">
              <a:buNone/>
              <a:defRPr sz="1465" b="1"/>
            </a:lvl8pPr>
            <a:lvl9pPr marL="3349702" indent="0">
              <a:buNone/>
              <a:defRPr sz="1465" b="1"/>
            </a:lvl9pPr>
          </a:lstStyle>
          <a:p>
            <a:pPr lvl="0"/>
            <a:r>
              <a:rPr lang="en-US"/>
              <a:t>Click to edit Master text styles</a:t>
            </a:r>
          </a:p>
        </p:txBody>
      </p:sp>
      <p:sp>
        <p:nvSpPr>
          <p:cNvPr id="9" name="Text Placeholder 4">
            <a:extLst>
              <a:ext uri="{FF2B5EF4-FFF2-40B4-BE49-F238E27FC236}">
                <a16:creationId xmlns:a16="http://schemas.microsoft.com/office/drawing/2014/main" id="{54B11C96-5C5C-CC34-C884-8D7B1587ABA4}"/>
              </a:ext>
            </a:extLst>
          </p:cNvPr>
          <p:cNvSpPr>
            <a:spLocks noGrp="1"/>
          </p:cNvSpPr>
          <p:nvPr>
            <p:ph type="body" sz="quarter" idx="3"/>
          </p:nvPr>
        </p:nvSpPr>
        <p:spPr>
          <a:xfrm>
            <a:off x="4414409" y="1243915"/>
            <a:ext cx="3456877" cy="576648"/>
          </a:xfrm>
          <a:solidFill>
            <a:schemeClr val="accent2"/>
          </a:solidFill>
        </p:spPr>
        <p:txBody>
          <a:bodyPr anchor="ctr">
            <a:normAutofit/>
          </a:bodyPr>
          <a:lstStyle>
            <a:lvl1pPr marL="0" indent="0" algn="ctr">
              <a:buNone/>
              <a:defRPr sz="1465" b="1">
                <a:solidFill>
                  <a:schemeClr val="bg1"/>
                </a:solidFill>
                <a:latin typeface="+mj-lt"/>
              </a:defRPr>
            </a:lvl1pPr>
            <a:lvl2pPr marL="418713" indent="0">
              <a:buNone/>
              <a:defRPr sz="1832" b="1"/>
            </a:lvl2pPr>
            <a:lvl3pPr marL="837426" indent="0">
              <a:buNone/>
              <a:defRPr sz="1649" b="1"/>
            </a:lvl3pPr>
            <a:lvl4pPr marL="1256138" indent="0">
              <a:buNone/>
              <a:defRPr sz="1465" b="1"/>
            </a:lvl4pPr>
            <a:lvl5pPr marL="1674851" indent="0">
              <a:buNone/>
              <a:defRPr sz="1465" b="1"/>
            </a:lvl5pPr>
            <a:lvl6pPr marL="2093564" indent="0">
              <a:buNone/>
              <a:defRPr sz="1465" b="1"/>
            </a:lvl6pPr>
            <a:lvl7pPr marL="2512277" indent="0">
              <a:buNone/>
              <a:defRPr sz="1465" b="1"/>
            </a:lvl7pPr>
            <a:lvl8pPr marL="2930989" indent="0">
              <a:buNone/>
              <a:defRPr sz="1465" b="1"/>
            </a:lvl8pPr>
            <a:lvl9pPr marL="3349702" indent="0">
              <a:buNone/>
              <a:defRPr sz="1465" b="1"/>
            </a:lvl9pPr>
          </a:lstStyle>
          <a:p>
            <a:pPr lvl="0"/>
            <a:r>
              <a:rPr lang="en-US"/>
              <a:t>Click to edit Master text styles</a:t>
            </a:r>
          </a:p>
        </p:txBody>
      </p:sp>
      <p:sp>
        <p:nvSpPr>
          <p:cNvPr id="6" name="Content Placeholder 3">
            <a:extLst>
              <a:ext uri="{FF2B5EF4-FFF2-40B4-BE49-F238E27FC236}">
                <a16:creationId xmlns:a16="http://schemas.microsoft.com/office/drawing/2014/main" id="{66C2BC47-CFDB-5EB6-03CD-3B088E05401C}"/>
              </a:ext>
            </a:extLst>
          </p:cNvPr>
          <p:cNvSpPr>
            <a:spLocks noGrp="1"/>
          </p:cNvSpPr>
          <p:nvPr>
            <p:ph sz="half" idx="20"/>
          </p:nvPr>
        </p:nvSpPr>
        <p:spPr>
          <a:xfrm>
            <a:off x="8330979" y="2051223"/>
            <a:ext cx="3456878" cy="4125741"/>
          </a:xfrm>
        </p:spPr>
        <p:txBody>
          <a:bodyPr/>
          <a:lstStyle>
            <a:lvl1pPr>
              <a:defRPr sz="1465" b="1">
                <a:latin typeface="+mn-lt"/>
              </a:defRPr>
            </a:lvl1pPr>
            <a:lvl2pPr>
              <a:defRPr sz="1465">
                <a:latin typeface="+mn-lt"/>
              </a:defRPr>
            </a:lvl2pPr>
            <a:lvl3pPr>
              <a:defRPr sz="1465">
                <a:latin typeface="+mn-lt"/>
              </a:defRPr>
            </a:lvl3pPr>
            <a:lvl4pPr>
              <a:defRPr sz="1465">
                <a:latin typeface="+mn-lt"/>
              </a:defRPr>
            </a:lvl4pPr>
            <a:lvl5pPr>
              <a:defRPr sz="1465">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ext Placeholder 4">
            <a:extLst>
              <a:ext uri="{FF2B5EF4-FFF2-40B4-BE49-F238E27FC236}">
                <a16:creationId xmlns:a16="http://schemas.microsoft.com/office/drawing/2014/main" id="{4A60DB4B-4CA9-51A8-D223-B65DB5033C97}"/>
              </a:ext>
            </a:extLst>
          </p:cNvPr>
          <p:cNvSpPr>
            <a:spLocks noGrp="1"/>
          </p:cNvSpPr>
          <p:nvPr>
            <p:ph type="body" sz="quarter" idx="21"/>
          </p:nvPr>
        </p:nvSpPr>
        <p:spPr>
          <a:xfrm>
            <a:off x="8330979" y="1243915"/>
            <a:ext cx="3456877" cy="576648"/>
          </a:xfrm>
          <a:solidFill>
            <a:schemeClr val="accent2"/>
          </a:solidFill>
        </p:spPr>
        <p:txBody>
          <a:bodyPr anchor="ctr">
            <a:normAutofit/>
          </a:bodyPr>
          <a:lstStyle>
            <a:lvl1pPr marL="0" indent="0" algn="ctr">
              <a:buNone/>
              <a:defRPr sz="1465" b="1">
                <a:solidFill>
                  <a:schemeClr val="bg1"/>
                </a:solidFill>
                <a:latin typeface="+mj-lt"/>
              </a:defRPr>
            </a:lvl1pPr>
            <a:lvl2pPr marL="418713" indent="0">
              <a:buNone/>
              <a:defRPr sz="1832" b="1"/>
            </a:lvl2pPr>
            <a:lvl3pPr marL="837426" indent="0">
              <a:buNone/>
              <a:defRPr sz="1649" b="1"/>
            </a:lvl3pPr>
            <a:lvl4pPr marL="1256138" indent="0">
              <a:buNone/>
              <a:defRPr sz="1465" b="1"/>
            </a:lvl4pPr>
            <a:lvl5pPr marL="1674851" indent="0">
              <a:buNone/>
              <a:defRPr sz="1465" b="1"/>
            </a:lvl5pPr>
            <a:lvl6pPr marL="2093564" indent="0">
              <a:buNone/>
              <a:defRPr sz="1465" b="1"/>
            </a:lvl6pPr>
            <a:lvl7pPr marL="2512277" indent="0">
              <a:buNone/>
              <a:defRPr sz="1465" b="1"/>
            </a:lvl7pPr>
            <a:lvl8pPr marL="2930989" indent="0">
              <a:buNone/>
              <a:defRPr sz="1465" b="1"/>
            </a:lvl8pPr>
            <a:lvl9pPr marL="3349702" indent="0">
              <a:buNone/>
              <a:defRPr sz="1465" b="1"/>
            </a:lvl9pPr>
          </a:lstStyle>
          <a:p>
            <a:pPr lvl="0"/>
            <a:r>
              <a:rPr lang="en-US"/>
              <a:t>Click to edit Master text styles</a:t>
            </a:r>
          </a:p>
        </p:txBody>
      </p:sp>
      <p:sp>
        <p:nvSpPr>
          <p:cNvPr id="12" name="Text Placeholder 6">
            <a:extLst>
              <a:ext uri="{FF2B5EF4-FFF2-40B4-BE49-F238E27FC236}">
                <a16:creationId xmlns:a16="http://schemas.microsoft.com/office/drawing/2014/main" id="{10C79F25-850A-D84D-381A-9FE9440ED8AA}"/>
              </a:ext>
            </a:extLst>
          </p:cNvPr>
          <p:cNvSpPr>
            <a:spLocks noGrp="1"/>
          </p:cNvSpPr>
          <p:nvPr>
            <p:ph type="body" sz="quarter" idx="19" hasCustomPrompt="1"/>
          </p:nvPr>
        </p:nvSpPr>
        <p:spPr>
          <a:xfrm>
            <a:off x="4342669" y="6356350"/>
            <a:ext cx="6945923" cy="365124"/>
          </a:xfrm>
        </p:spPr>
        <p:txBody>
          <a:bodyPr anchor="b"/>
          <a:lstStyle>
            <a:lvl1pPr algn="r">
              <a:defRPr sz="916">
                <a:solidFill>
                  <a:schemeClr val="bg2">
                    <a:lumMod val="50000"/>
                  </a:schemeClr>
                </a:solidFill>
              </a:defRPr>
            </a:lvl1pPr>
          </a:lstStyle>
          <a:p>
            <a:pPr lvl="0"/>
            <a:r>
              <a:rPr lang="en-US"/>
              <a:t>Footer</a:t>
            </a:r>
          </a:p>
        </p:txBody>
      </p:sp>
      <p:sp>
        <p:nvSpPr>
          <p:cNvPr id="11" name="Freeform 10">
            <a:extLst>
              <a:ext uri="{FF2B5EF4-FFF2-40B4-BE49-F238E27FC236}">
                <a16:creationId xmlns:a16="http://schemas.microsoft.com/office/drawing/2014/main" id="{6F105EE3-9849-93D9-97F8-C5E733DC892B}"/>
              </a:ext>
            </a:extLst>
          </p:cNvPr>
          <p:cNvSpPr/>
          <p:nvPr userDrawn="1"/>
        </p:nvSpPr>
        <p:spPr>
          <a:xfrm>
            <a:off x="0" y="210312"/>
            <a:ext cx="424942" cy="849884"/>
          </a:xfrm>
          <a:custGeom>
            <a:avLst/>
            <a:gdLst>
              <a:gd name="connsiteX0" fmla="*/ 0 w 424942"/>
              <a:gd name="connsiteY0" fmla="*/ 0 h 849884"/>
              <a:gd name="connsiteX1" fmla="*/ 424942 w 424942"/>
              <a:gd name="connsiteY1" fmla="*/ 424942 h 849884"/>
              <a:gd name="connsiteX2" fmla="*/ 0 w 424942"/>
              <a:gd name="connsiteY2" fmla="*/ 849884 h 849884"/>
              <a:gd name="connsiteX3" fmla="*/ 0 w 424942"/>
              <a:gd name="connsiteY3" fmla="*/ 0 h 849884"/>
            </a:gdLst>
            <a:ahLst/>
            <a:cxnLst>
              <a:cxn ang="0">
                <a:pos x="connsiteX0" y="connsiteY0"/>
              </a:cxn>
              <a:cxn ang="0">
                <a:pos x="connsiteX1" y="connsiteY1"/>
              </a:cxn>
              <a:cxn ang="0">
                <a:pos x="connsiteX2" y="connsiteY2"/>
              </a:cxn>
              <a:cxn ang="0">
                <a:pos x="connsiteX3" y="connsiteY3"/>
              </a:cxn>
            </a:cxnLst>
            <a:rect l="l" t="t" r="r" b="b"/>
            <a:pathLst>
              <a:path w="424942" h="849884">
                <a:moveTo>
                  <a:pt x="0" y="0"/>
                </a:moveTo>
                <a:cubicBezTo>
                  <a:pt x="234689" y="0"/>
                  <a:pt x="424942" y="190253"/>
                  <a:pt x="424942" y="424942"/>
                </a:cubicBezTo>
                <a:cubicBezTo>
                  <a:pt x="424942" y="659631"/>
                  <a:pt x="234689" y="849884"/>
                  <a:pt x="0" y="849884"/>
                </a:cubicBez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59"/>
          </a:p>
        </p:txBody>
      </p:sp>
    </p:spTree>
    <p:extLst>
      <p:ext uri="{BB962C8B-B14F-4D97-AF65-F5344CB8AC3E}">
        <p14:creationId xmlns:p14="http://schemas.microsoft.com/office/powerpoint/2010/main" val="36454857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Title and Content: 3-column w/ subhead box (Te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2AC30E-6607-D37F-E06C-858AFCB53442}"/>
              </a:ext>
            </a:extLst>
          </p:cNvPr>
          <p:cNvSpPr>
            <a:spLocks noGrp="1"/>
          </p:cNvSpPr>
          <p:nvPr>
            <p:ph type="title"/>
          </p:nvPr>
        </p:nvSpPr>
        <p:spPr/>
        <p:txBody>
          <a:bodyPr/>
          <a:lstStyle>
            <a:lvl1pPr>
              <a:defRPr>
                <a:latin typeface="+mj-lt"/>
              </a:defRPr>
            </a:lvl1pPr>
          </a:lstStyle>
          <a:p>
            <a:r>
              <a:rPr lang="en-US"/>
              <a:t>Click to edit Master title style</a:t>
            </a:r>
          </a:p>
        </p:txBody>
      </p:sp>
      <p:sp>
        <p:nvSpPr>
          <p:cNvPr id="3" name="Content Placeholder 2">
            <a:extLst>
              <a:ext uri="{FF2B5EF4-FFF2-40B4-BE49-F238E27FC236}">
                <a16:creationId xmlns:a16="http://schemas.microsoft.com/office/drawing/2014/main" id="{FD363441-B784-9393-1A47-5D8DF8275ED1}"/>
              </a:ext>
            </a:extLst>
          </p:cNvPr>
          <p:cNvSpPr>
            <a:spLocks noGrp="1"/>
          </p:cNvSpPr>
          <p:nvPr>
            <p:ph sz="half" idx="1"/>
          </p:nvPr>
        </p:nvSpPr>
        <p:spPr>
          <a:xfrm>
            <a:off x="497841" y="2051223"/>
            <a:ext cx="3456878" cy="4125741"/>
          </a:xfrm>
        </p:spPr>
        <p:txBody>
          <a:bodyPr/>
          <a:lstStyle>
            <a:lvl1pPr>
              <a:defRPr sz="1465" b="1">
                <a:latin typeface="+mn-lt"/>
              </a:defRPr>
            </a:lvl1pPr>
            <a:lvl2pPr>
              <a:defRPr sz="1465">
                <a:latin typeface="+mn-lt"/>
              </a:defRPr>
            </a:lvl2pPr>
            <a:lvl3pPr>
              <a:defRPr sz="1465">
                <a:latin typeface="+mn-lt"/>
              </a:defRPr>
            </a:lvl3pPr>
            <a:lvl4pPr>
              <a:defRPr sz="1465">
                <a:latin typeface="+mn-lt"/>
              </a:defRPr>
            </a:lvl4pPr>
            <a:lvl5pPr>
              <a:defRPr sz="1465">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7017F7A-CA4C-7948-6882-D3A76F241D25}"/>
              </a:ext>
            </a:extLst>
          </p:cNvPr>
          <p:cNvSpPr>
            <a:spLocks noGrp="1"/>
          </p:cNvSpPr>
          <p:nvPr>
            <p:ph sz="half" idx="2"/>
          </p:nvPr>
        </p:nvSpPr>
        <p:spPr>
          <a:xfrm>
            <a:off x="4414409" y="2051223"/>
            <a:ext cx="3456878" cy="4125741"/>
          </a:xfrm>
        </p:spPr>
        <p:txBody>
          <a:bodyPr/>
          <a:lstStyle>
            <a:lvl1pPr>
              <a:defRPr sz="1465" b="1">
                <a:latin typeface="+mn-lt"/>
              </a:defRPr>
            </a:lvl1pPr>
            <a:lvl2pPr>
              <a:defRPr sz="1465">
                <a:latin typeface="+mn-lt"/>
              </a:defRPr>
            </a:lvl2pPr>
            <a:lvl3pPr>
              <a:defRPr sz="1465">
                <a:latin typeface="+mn-lt"/>
              </a:defRPr>
            </a:lvl3pPr>
            <a:lvl4pPr>
              <a:defRPr sz="1465">
                <a:latin typeface="+mn-lt"/>
              </a:defRPr>
            </a:lvl4pPr>
            <a:lvl5pPr>
              <a:defRPr sz="1465">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136202FA-507E-A7B5-EC98-A7C27E1FE6CC}"/>
              </a:ext>
            </a:extLst>
          </p:cNvPr>
          <p:cNvSpPr>
            <a:spLocks noGrp="1"/>
          </p:cNvSpPr>
          <p:nvPr>
            <p:ph type="sldNum" sz="quarter" idx="12"/>
          </p:nvPr>
        </p:nvSpPr>
        <p:spPr/>
        <p:txBody>
          <a:bodyPr/>
          <a:lstStyle/>
          <a:p>
            <a:fld id="{F85CE818-7367-6A4C-AA8A-8ACF11B1523A}" type="slidenum">
              <a:rPr lang="en-US" smtClean="0"/>
              <a:t>‹#›</a:t>
            </a:fld>
            <a:endParaRPr lang="en-US"/>
          </a:p>
        </p:txBody>
      </p:sp>
      <p:sp>
        <p:nvSpPr>
          <p:cNvPr id="5" name="Text Placeholder 2">
            <a:extLst>
              <a:ext uri="{FF2B5EF4-FFF2-40B4-BE49-F238E27FC236}">
                <a16:creationId xmlns:a16="http://schemas.microsoft.com/office/drawing/2014/main" id="{3508BE0C-ABB7-58F0-C020-D6A81EE948CF}"/>
              </a:ext>
            </a:extLst>
          </p:cNvPr>
          <p:cNvSpPr>
            <a:spLocks noGrp="1"/>
          </p:cNvSpPr>
          <p:nvPr>
            <p:ph type="body" idx="13"/>
          </p:nvPr>
        </p:nvSpPr>
        <p:spPr>
          <a:xfrm>
            <a:off x="497841" y="1243915"/>
            <a:ext cx="3456878" cy="576648"/>
          </a:xfrm>
          <a:solidFill>
            <a:schemeClr val="accent5"/>
          </a:solidFill>
        </p:spPr>
        <p:txBody>
          <a:bodyPr anchor="ctr">
            <a:normAutofit/>
          </a:bodyPr>
          <a:lstStyle>
            <a:lvl1pPr marL="0" indent="0" algn="ctr">
              <a:buNone/>
              <a:defRPr sz="1465" b="1">
                <a:solidFill>
                  <a:schemeClr val="bg1"/>
                </a:solidFill>
                <a:latin typeface="+mj-lt"/>
              </a:defRPr>
            </a:lvl1pPr>
            <a:lvl2pPr marL="418713" indent="0">
              <a:buNone/>
              <a:defRPr sz="1832" b="1"/>
            </a:lvl2pPr>
            <a:lvl3pPr marL="837426" indent="0">
              <a:buNone/>
              <a:defRPr sz="1649" b="1"/>
            </a:lvl3pPr>
            <a:lvl4pPr marL="1256138" indent="0">
              <a:buNone/>
              <a:defRPr sz="1465" b="1"/>
            </a:lvl4pPr>
            <a:lvl5pPr marL="1674851" indent="0">
              <a:buNone/>
              <a:defRPr sz="1465" b="1"/>
            </a:lvl5pPr>
            <a:lvl6pPr marL="2093564" indent="0">
              <a:buNone/>
              <a:defRPr sz="1465" b="1"/>
            </a:lvl6pPr>
            <a:lvl7pPr marL="2512277" indent="0">
              <a:buNone/>
              <a:defRPr sz="1465" b="1"/>
            </a:lvl7pPr>
            <a:lvl8pPr marL="2930989" indent="0">
              <a:buNone/>
              <a:defRPr sz="1465" b="1"/>
            </a:lvl8pPr>
            <a:lvl9pPr marL="3349702" indent="0">
              <a:buNone/>
              <a:defRPr sz="1465" b="1"/>
            </a:lvl9pPr>
          </a:lstStyle>
          <a:p>
            <a:pPr lvl="0"/>
            <a:r>
              <a:rPr lang="en-US"/>
              <a:t>Click to edit Master text styles</a:t>
            </a:r>
          </a:p>
        </p:txBody>
      </p:sp>
      <p:sp>
        <p:nvSpPr>
          <p:cNvPr id="9" name="Text Placeholder 4">
            <a:extLst>
              <a:ext uri="{FF2B5EF4-FFF2-40B4-BE49-F238E27FC236}">
                <a16:creationId xmlns:a16="http://schemas.microsoft.com/office/drawing/2014/main" id="{54B11C96-5C5C-CC34-C884-8D7B1587ABA4}"/>
              </a:ext>
            </a:extLst>
          </p:cNvPr>
          <p:cNvSpPr>
            <a:spLocks noGrp="1"/>
          </p:cNvSpPr>
          <p:nvPr>
            <p:ph type="body" sz="quarter" idx="3"/>
          </p:nvPr>
        </p:nvSpPr>
        <p:spPr>
          <a:xfrm>
            <a:off x="4414409" y="1243915"/>
            <a:ext cx="3456877" cy="576648"/>
          </a:xfrm>
          <a:solidFill>
            <a:schemeClr val="accent5"/>
          </a:solidFill>
        </p:spPr>
        <p:txBody>
          <a:bodyPr anchor="ctr">
            <a:normAutofit/>
          </a:bodyPr>
          <a:lstStyle>
            <a:lvl1pPr marL="0" indent="0" algn="ctr">
              <a:buNone/>
              <a:defRPr sz="1465" b="1">
                <a:solidFill>
                  <a:schemeClr val="bg1"/>
                </a:solidFill>
                <a:latin typeface="+mj-lt"/>
              </a:defRPr>
            </a:lvl1pPr>
            <a:lvl2pPr marL="418713" indent="0">
              <a:buNone/>
              <a:defRPr sz="1832" b="1"/>
            </a:lvl2pPr>
            <a:lvl3pPr marL="837426" indent="0">
              <a:buNone/>
              <a:defRPr sz="1649" b="1"/>
            </a:lvl3pPr>
            <a:lvl4pPr marL="1256138" indent="0">
              <a:buNone/>
              <a:defRPr sz="1465" b="1"/>
            </a:lvl4pPr>
            <a:lvl5pPr marL="1674851" indent="0">
              <a:buNone/>
              <a:defRPr sz="1465" b="1"/>
            </a:lvl5pPr>
            <a:lvl6pPr marL="2093564" indent="0">
              <a:buNone/>
              <a:defRPr sz="1465" b="1"/>
            </a:lvl6pPr>
            <a:lvl7pPr marL="2512277" indent="0">
              <a:buNone/>
              <a:defRPr sz="1465" b="1"/>
            </a:lvl7pPr>
            <a:lvl8pPr marL="2930989" indent="0">
              <a:buNone/>
              <a:defRPr sz="1465" b="1"/>
            </a:lvl8pPr>
            <a:lvl9pPr marL="3349702" indent="0">
              <a:buNone/>
              <a:defRPr sz="1465" b="1"/>
            </a:lvl9pPr>
          </a:lstStyle>
          <a:p>
            <a:pPr lvl="0"/>
            <a:r>
              <a:rPr lang="en-US"/>
              <a:t>Click to edit Master text styles</a:t>
            </a:r>
          </a:p>
        </p:txBody>
      </p:sp>
      <p:sp>
        <p:nvSpPr>
          <p:cNvPr id="6" name="Content Placeholder 3">
            <a:extLst>
              <a:ext uri="{FF2B5EF4-FFF2-40B4-BE49-F238E27FC236}">
                <a16:creationId xmlns:a16="http://schemas.microsoft.com/office/drawing/2014/main" id="{66C2BC47-CFDB-5EB6-03CD-3B088E05401C}"/>
              </a:ext>
            </a:extLst>
          </p:cNvPr>
          <p:cNvSpPr>
            <a:spLocks noGrp="1"/>
          </p:cNvSpPr>
          <p:nvPr>
            <p:ph sz="half" idx="20"/>
          </p:nvPr>
        </p:nvSpPr>
        <p:spPr>
          <a:xfrm>
            <a:off x="8330979" y="2051223"/>
            <a:ext cx="3456878" cy="4125741"/>
          </a:xfrm>
        </p:spPr>
        <p:txBody>
          <a:bodyPr/>
          <a:lstStyle>
            <a:lvl1pPr>
              <a:defRPr sz="1465" b="1">
                <a:latin typeface="+mn-lt"/>
              </a:defRPr>
            </a:lvl1pPr>
            <a:lvl2pPr>
              <a:defRPr sz="1465">
                <a:latin typeface="+mn-lt"/>
              </a:defRPr>
            </a:lvl2pPr>
            <a:lvl3pPr>
              <a:defRPr sz="1465">
                <a:latin typeface="+mn-lt"/>
              </a:defRPr>
            </a:lvl3pPr>
            <a:lvl4pPr>
              <a:defRPr sz="1465">
                <a:latin typeface="+mn-lt"/>
              </a:defRPr>
            </a:lvl4pPr>
            <a:lvl5pPr>
              <a:defRPr sz="1465">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ext Placeholder 4">
            <a:extLst>
              <a:ext uri="{FF2B5EF4-FFF2-40B4-BE49-F238E27FC236}">
                <a16:creationId xmlns:a16="http://schemas.microsoft.com/office/drawing/2014/main" id="{4A60DB4B-4CA9-51A8-D223-B65DB5033C97}"/>
              </a:ext>
            </a:extLst>
          </p:cNvPr>
          <p:cNvSpPr>
            <a:spLocks noGrp="1"/>
          </p:cNvSpPr>
          <p:nvPr>
            <p:ph type="body" sz="quarter" idx="21"/>
          </p:nvPr>
        </p:nvSpPr>
        <p:spPr>
          <a:xfrm>
            <a:off x="8330979" y="1243915"/>
            <a:ext cx="3456877" cy="576648"/>
          </a:xfrm>
          <a:solidFill>
            <a:schemeClr val="accent5"/>
          </a:solidFill>
        </p:spPr>
        <p:txBody>
          <a:bodyPr anchor="ctr">
            <a:normAutofit/>
          </a:bodyPr>
          <a:lstStyle>
            <a:lvl1pPr marL="0" indent="0" algn="ctr">
              <a:buNone/>
              <a:defRPr sz="1465" b="1">
                <a:solidFill>
                  <a:schemeClr val="bg1"/>
                </a:solidFill>
                <a:latin typeface="+mj-lt"/>
              </a:defRPr>
            </a:lvl1pPr>
            <a:lvl2pPr marL="418713" indent="0">
              <a:buNone/>
              <a:defRPr sz="1832" b="1"/>
            </a:lvl2pPr>
            <a:lvl3pPr marL="837426" indent="0">
              <a:buNone/>
              <a:defRPr sz="1649" b="1"/>
            </a:lvl3pPr>
            <a:lvl4pPr marL="1256138" indent="0">
              <a:buNone/>
              <a:defRPr sz="1465" b="1"/>
            </a:lvl4pPr>
            <a:lvl5pPr marL="1674851" indent="0">
              <a:buNone/>
              <a:defRPr sz="1465" b="1"/>
            </a:lvl5pPr>
            <a:lvl6pPr marL="2093564" indent="0">
              <a:buNone/>
              <a:defRPr sz="1465" b="1"/>
            </a:lvl6pPr>
            <a:lvl7pPr marL="2512277" indent="0">
              <a:buNone/>
              <a:defRPr sz="1465" b="1"/>
            </a:lvl7pPr>
            <a:lvl8pPr marL="2930989" indent="0">
              <a:buNone/>
              <a:defRPr sz="1465" b="1"/>
            </a:lvl8pPr>
            <a:lvl9pPr marL="3349702" indent="0">
              <a:buNone/>
              <a:defRPr sz="1465" b="1"/>
            </a:lvl9pPr>
          </a:lstStyle>
          <a:p>
            <a:pPr lvl="0"/>
            <a:r>
              <a:rPr lang="en-US"/>
              <a:t>Click to edit Master text styles</a:t>
            </a:r>
          </a:p>
        </p:txBody>
      </p:sp>
      <p:sp>
        <p:nvSpPr>
          <p:cNvPr id="12" name="Text Placeholder 6">
            <a:extLst>
              <a:ext uri="{FF2B5EF4-FFF2-40B4-BE49-F238E27FC236}">
                <a16:creationId xmlns:a16="http://schemas.microsoft.com/office/drawing/2014/main" id="{10C79F25-850A-D84D-381A-9FE9440ED8AA}"/>
              </a:ext>
            </a:extLst>
          </p:cNvPr>
          <p:cNvSpPr>
            <a:spLocks noGrp="1"/>
          </p:cNvSpPr>
          <p:nvPr>
            <p:ph type="body" sz="quarter" idx="19" hasCustomPrompt="1"/>
          </p:nvPr>
        </p:nvSpPr>
        <p:spPr>
          <a:xfrm>
            <a:off x="4342669" y="6356350"/>
            <a:ext cx="6945923" cy="365124"/>
          </a:xfrm>
        </p:spPr>
        <p:txBody>
          <a:bodyPr anchor="b"/>
          <a:lstStyle>
            <a:lvl1pPr algn="r">
              <a:defRPr sz="916">
                <a:solidFill>
                  <a:schemeClr val="bg2">
                    <a:lumMod val="50000"/>
                  </a:schemeClr>
                </a:solidFill>
              </a:defRPr>
            </a:lvl1pPr>
          </a:lstStyle>
          <a:p>
            <a:pPr lvl="0"/>
            <a:r>
              <a:rPr lang="en-US"/>
              <a:t>Footer</a:t>
            </a:r>
          </a:p>
        </p:txBody>
      </p:sp>
      <p:sp>
        <p:nvSpPr>
          <p:cNvPr id="11" name="Freeform 10">
            <a:extLst>
              <a:ext uri="{FF2B5EF4-FFF2-40B4-BE49-F238E27FC236}">
                <a16:creationId xmlns:a16="http://schemas.microsoft.com/office/drawing/2014/main" id="{6F105EE3-9849-93D9-97F8-C5E733DC892B}"/>
              </a:ext>
            </a:extLst>
          </p:cNvPr>
          <p:cNvSpPr/>
          <p:nvPr userDrawn="1"/>
        </p:nvSpPr>
        <p:spPr>
          <a:xfrm>
            <a:off x="0" y="210312"/>
            <a:ext cx="424942" cy="849884"/>
          </a:xfrm>
          <a:custGeom>
            <a:avLst/>
            <a:gdLst>
              <a:gd name="connsiteX0" fmla="*/ 0 w 424942"/>
              <a:gd name="connsiteY0" fmla="*/ 0 h 849884"/>
              <a:gd name="connsiteX1" fmla="*/ 424942 w 424942"/>
              <a:gd name="connsiteY1" fmla="*/ 424942 h 849884"/>
              <a:gd name="connsiteX2" fmla="*/ 0 w 424942"/>
              <a:gd name="connsiteY2" fmla="*/ 849884 h 849884"/>
              <a:gd name="connsiteX3" fmla="*/ 0 w 424942"/>
              <a:gd name="connsiteY3" fmla="*/ 0 h 849884"/>
            </a:gdLst>
            <a:ahLst/>
            <a:cxnLst>
              <a:cxn ang="0">
                <a:pos x="connsiteX0" y="connsiteY0"/>
              </a:cxn>
              <a:cxn ang="0">
                <a:pos x="connsiteX1" y="connsiteY1"/>
              </a:cxn>
              <a:cxn ang="0">
                <a:pos x="connsiteX2" y="connsiteY2"/>
              </a:cxn>
              <a:cxn ang="0">
                <a:pos x="connsiteX3" y="connsiteY3"/>
              </a:cxn>
            </a:cxnLst>
            <a:rect l="l" t="t" r="r" b="b"/>
            <a:pathLst>
              <a:path w="424942" h="849884">
                <a:moveTo>
                  <a:pt x="0" y="0"/>
                </a:moveTo>
                <a:cubicBezTo>
                  <a:pt x="234689" y="0"/>
                  <a:pt x="424942" y="190253"/>
                  <a:pt x="424942" y="424942"/>
                </a:cubicBezTo>
                <a:cubicBezTo>
                  <a:pt x="424942" y="659631"/>
                  <a:pt x="234689" y="849884"/>
                  <a:pt x="0" y="849884"/>
                </a:cubicBezTo>
                <a:lnTo>
                  <a:pt x="0" y="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59"/>
          </a:p>
        </p:txBody>
      </p:sp>
    </p:spTree>
    <p:extLst>
      <p:ext uri="{BB962C8B-B14F-4D97-AF65-F5344CB8AC3E}">
        <p14:creationId xmlns:p14="http://schemas.microsoft.com/office/powerpoint/2010/main" val="48238709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3_Title and Content: 3-column w/ subhead box (Teal)">
    <p:spTree>
      <p:nvGrpSpPr>
        <p:cNvPr id="1" name=""/>
        <p:cNvGrpSpPr/>
        <p:nvPr/>
      </p:nvGrpSpPr>
      <p:grpSpPr>
        <a:xfrm>
          <a:off x="0" y="0"/>
          <a:ext cx="0" cy="0"/>
          <a:chOff x="0" y="0"/>
          <a:chExt cx="0" cy="0"/>
        </a:xfrm>
      </p:grpSpPr>
      <p:graphicFrame>
        <p:nvGraphicFramePr>
          <p:cNvPr id="13" name="think-cell data - do not delete" hidden="1">
            <a:extLst>
              <a:ext uri="{FF2B5EF4-FFF2-40B4-BE49-F238E27FC236}">
                <a16:creationId xmlns:a16="http://schemas.microsoft.com/office/drawing/2014/main" id="{9BFD4700-CD7D-6958-BDB2-AE2A07A7E3EB}"/>
              </a:ext>
            </a:extLst>
          </p:cNvPr>
          <p:cNvGraphicFramePr>
            <a:graphicFrameLocks noChangeAspect="1"/>
          </p:cNvGraphicFramePr>
          <p:nvPr userDrawn="1">
            <p:custDataLst>
              <p:tags r:id="rId1"/>
            </p:custDataLst>
          </p:nvPr>
        </p:nvGraphicFramePr>
        <p:xfrm>
          <a:off x="1589"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13" name="think-cell data - do not delete" hidden="1">
                        <a:extLst>
                          <a:ext uri="{FF2B5EF4-FFF2-40B4-BE49-F238E27FC236}">
                            <a16:creationId xmlns:a16="http://schemas.microsoft.com/office/drawing/2014/main" id="{9BFD4700-CD7D-6958-BDB2-AE2A07A7E3EB}"/>
                          </a:ext>
                        </a:extLst>
                      </p:cNvPr>
                      <p:cNvPicPr/>
                      <p:nvPr/>
                    </p:nvPicPr>
                    <p:blipFill>
                      <a:blip r:embed="rId4"/>
                      <a:stretch>
                        <a:fillRect/>
                      </a:stretch>
                    </p:blipFill>
                    <p:spPr>
                      <a:xfrm>
                        <a:off x="1589" y="1588"/>
                        <a:ext cx="1227"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032AC30E-6607-D37F-E06C-858AFCB53442}"/>
              </a:ext>
            </a:extLst>
          </p:cNvPr>
          <p:cNvSpPr>
            <a:spLocks noGrp="1"/>
          </p:cNvSpPr>
          <p:nvPr>
            <p:ph type="title"/>
          </p:nvPr>
        </p:nvSpPr>
        <p:spPr/>
        <p:txBody>
          <a:bodyPr vert="horz"/>
          <a:lstStyle>
            <a:lvl1pPr>
              <a:defRPr>
                <a:latin typeface="+mj-lt"/>
              </a:defRPr>
            </a:lvl1pPr>
          </a:lstStyle>
          <a:p>
            <a:r>
              <a:rPr lang="en-US"/>
              <a:t>Click to edit Master title style</a:t>
            </a:r>
          </a:p>
        </p:txBody>
      </p:sp>
      <p:sp>
        <p:nvSpPr>
          <p:cNvPr id="3" name="Content Placeholder 2">
            <a:extLst>
              <a:ext uri="{FF2B5EF4-FFF2-40B4-BE49-F238E27FC236}">
                <a16:creationId xmlns:a16="http://schemas.microsoft.com/office/drawing/2014/main" id="{FD363441-B784-9393-1A47-5D8DF8275ED1}"/>
              </a:ext>
            </a:extLst>
          </p:cNvPr>
          <p:cNvSpPr>
            <a:spLocks noGrp="1"/>
          </p:cNvSpPr>
          <p:nvPr>
            <p:ph sz="half" idx="1"/>
          </p:nvPr>
        </p:nvSpPr>
        <p:spPr>
          <a:xfrm>
            <a:off x="497841" y="2051223"/>
            <a:ext cx="3456878" cy="4125741"/>
          </a:xfrm>
        </p:spPr>
        <p:txBody>
          <a:bodyPr/>
          <a:lstStyle>
            <a:lvl1pPr>
              <a:defRPr sz="1465" b="1">
                <a:latin typeface="+mn-lt"/>
              </a:defRPr>
            </a:lvl1pPr>
            <a:lvl2pPr>
              <a:defRPr sz="1465">
                <a:latin typeface="+mn-lt"/>
              </a:defRPr>
            </a:lvl2pPr>
            <a:lvl3pPr>
              <a:defRPr sz="1465">
                <a:latin typeface="+mn-lt"/>
              </a:defRPr>
            </a:lvl3pPr>
            <a:lvl4pPr>
              <a:defRPr sz="1465">
                <a:latin typeface="+mn-lt"/>
              </a:defRPr>
            </a:lvl4pPr>
            <a:lvl5pPr>
              <a:defRPr sz="1465">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7017F7A-CA4C-7948-6882-D3A76F241D25}"/>
              </a:ext>
            </a:extLst>
          </p:cNvPr>
          <p:cNvSpPr>
            <a:spLocks noGrp="1"/>
          </p:cNvSpPr>
          <p:nvPr>
            <p:ph sz="half" idx="2"/>
          </p:nvPr>
        </p:nvSpPr>
        <p:spPr>
          <a:xfrm>
            <a:off x="4414409" y="2051223"/>
            <a:ext cx="3456878" cy="4125741"/>
          </a:xfrm>
        </p:spPr>
        <p:txBody>
          <a:bodyPr/>
          <a:lstStyle>
            <a:lvl1pPr>
              <a:defRPr sz="1465" b="1">
                <a:latin typeface="+mn-lt"/>
              </a:defRPr>
            </a:lvl1pPr>
            <a:lvl2pPr>
              <a:defRPr sz="1465">
                <a:latin typeface="+mn-lt"/>
              </a:defRPr>
            </a:lvl2pPr>
            <a:lvl3pPr>
              <a:defRPr sz="1465">
                <a:latin typeface="+mn-lt"/>
              </a:defRPr>
            </a:lvl3pPr>
            <a:lvl4pPr>
              <a:defRPr sz="1465">
                <a:latin typeface="+mn-lt"/>
              </a:defRPr>
            </a:lvl4pPr>
            <a:lvl5pPr>
              <a:defRPr sz="1465">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136202FA-507E-A7B5-EC98-A7C27E1FE6CC}"/>
              </a:ext>
            </a:extLst>
          </p:cNvPr>
          <p:cNvSpPr>
            <a:spLocks noGrp="1"/>
          </p:cNvSpPr>
          <p:nvPr>
            <p:ph type="sldNum" sz="quarter" idx="12"/>
          </p:nvPr>
        </p:nvSpPr>
        <p:spPr/>
        <p:txBody>
          <a:bodyPr/>
          <a:lstStyle/>
          <a:p>
            <a:fld id="{F85CE818-7367-6A4C-AA8A-8ACF11B1523A}" type="slidenum">
              <a:rPr lang="en-US" smtClean="0"/>
              <a:t>‹#›</a:t>
            </a:fld>
            <a:endParaRPr lang="en-US"/>
          </a:p>
        </p:txBody>
      </p:sp>
      <p:sp>
        <p:nvSpPr>
          <p:cNvPr id="5" name="Text Placeholder 2">
            <a:extLst>
              <a:ext uri="{FF2B5EF4-FFF2-40B4-BE49-F238E27FC236}">
                <a16:creationId xmlns:a16="http://schemas.microsoft.com/office/drawing/2014/main" id="{3508BE0C-ABB7-58F0-C020-D6A81EE948CF}"/>
              </a:ext>
            </a:extLst>
          </p:cNvPr>
          <p:cNvSpPr>
            <a:spLocks noGrp="1"/>
          </p:cNvSpPr>
          <p:nvPr>
            <p:ph type="body" idx="13"/>
          </p:nvPr>
        </p:nvSpPr>
        <p:spPr>
          <a:xfrm>
            <a:off x="497841" y="1243915"/>
            <a:ext cx="3456878" cy="576648"/>
          </a:xfrm>
          <a:solidFill>
            <a:schemeClr val="accent6"/>
          </a:solidFill>
        </p:spPr>
        <p:txBody>
          <a:bodyPr anchor="ctr">
            <a:normAutofit/>
          </a:bodyPr>
          <a:lstStyle>
            <a:lvl1pPr marL="0" indent="0" algn="ctr">
              <a:buNone/>
              <a:defRPr sz="1465" b="1">
                <a:solidFill>
                  <a:schemeClr val="bg1"/>
                </a:solidFill>
                <a:latin typeface="+mj-lt"/>
              </a:defRPr>
            </a:lvl1pPr>
            <a:lvl2pPr marL="418713" indent="0">
              <a:buNone/>
              <a:defRPr sz="1832" b="1"/>
            </a:lvl2pPr>
            <a:lvl3pPr marL="837426" indent="0">
              <a:buNone/>
              <a:defRPr sz="1649" b="1"/>
            </a:lvl3pPr>
            <a:lvl4pPr marL="1256138" indent="0">
              <a:buNone/>
              <a:defRPr sz="1465" b="1"/>
            </a:lvl4pPr>
            <a:lvl5pPr marL="1674851" indent="0">
              <a:buNone/>
              <a:defRPr sz="1465" b="1"/>
            </a:lvl5pPr>
            <a:lvl6pPr marL="2093564" indent="0">
              <a:buNone/>
              <a:defRPr sz="1465" b="1"/>
            </a:lvl6pPr>
            <a:lvl7pPr marL="2512277" indent="0">
              <a:buNone/>
              <a:defRPr sz="1465" b="1"/>
            </a:lvl7pPr>
            <a:lvl8pPr marL="2930989" indent="0">
              <a:buNone/>
              <a:defRPr sz="1465" b="1"/>
            </a:lvl8pPr>
            <a:lvl9pPr marL="3349702" indent="0">
              <a:buNone/>
              <a:defRPr sz="1465" b="1"/>
            </a:lvl9pPr>
          </a:lstStyle>
          <a:p>
            <a:pPr lvl="0"/>
            <a:r>
              <a:rPr lang="en-US"/>
              <a:t>Click to edit Master text styles</a:t>
            </a:r>
          </a:p>
        </p:txBody>
      </p:sp>
      <p:sp>
        <p:nvSpPr>
          <p:cNvPr id="9" name="Text Placeholder 4">
            <a:extLst>
              <a:ext uri="{FF2B5EF4-FFF2-40B4-BE49-F238E27FC236}">
                <a16:creationId xmlns:a16="http://schemas.microsoft.com/office/drawing/2014/main" id="{54B11C96-5C5C-CC34-C884-8D7B1587ABA4}"/>
              </a:ext>
            </a:extLst>
          </p:cNvPr>
          <p:cNvSpPr>
            <a:spLocks noGrp="1"/>
          </p:cNvSpPr>
          <p:nvPr>
            <p:ph type="body" sz="quarter" idx="3"/>
          </p:nvPr>
        </p:nvSpPr>
        <p:spPr>
          <a:xfrm>
            <a:off x="4414409" y="1243915"/>
            <a:ext cx="3456877" cy="576648"/>
          </a:xfrm>
          <a:solidFill>
            <a:schemeClr val="accent6"/>
          </a:solidFill>
        </p:spPr>
        <p:txBody>
          <a:bodyPr anchor="ctr">
            <a:normAutofit/>
          </a:bodyPr>
          <a:lstStyle>
            <a:lvl1pPr marL="0" indent="0" algn="ctr">
              <a:buNone/>
              <a:defRPr sz="1465" b="1">
                <a:solidFill>
                  <a:schemeClr val="bg1"/>
                </a:solidFill>
                <a:latin typeface="+mj-lt"/>
              </a:defRPr>
            </a:lvl1pPr>
            <a:lvl2pPr marL="418713" indent="0">
              <a:buNone/>
              <a:defRPr sz="1832" b="1"/>
            </a:lvl2pPr>
            <a:lvl3pPr marL="837426" indent="0">
              <a:buNone/>
              <a:defRPr sz="1649" b="1"/>
            </a:lvl3pPr>
            <a:lvl4pPr marL="1256138" indent="0">
              <a:buNone/>
              <a:defRPr sz="1465" b="1"/>
            </a:lvl4pPr>
            <a:lvl5pPr marL="1674851" indent="0">
              <a:buNone/>
              <a:defRPr sz="1465" b="1"/>
            </a:lvl5pPr>
            <a:lvl6pPr marL="2093564" indent="0">
              <a:buNone/>
              <a:defRPr sz="1465" b="1"/>
            </a:lvl6pPr>
            <a:lvl7pPr marL="2512277" indent="0">
              <a:buNone/>
              <a:defRPr sz="1465" b="1"/>
            </a:lvl7pPr>
            <a:lvl8pPr marL="2930989" indent="0">
              <a:buNone/>
              <a:defRPr sz="1465" b="1"/>
            </a:lvl8pPr>
            <a:lvl9pPr marL="3349702" indent="0">
              <a:buNone/>
              <a:defRPr sz="1465" b="1"/>
            </a:lvl9pPr>
          </a:lstStyle>
          <a:p>
            <a:pPr lvl="0"/>
            <a:r>
              <a:rPr lang="en-US"/>
              <a:t>Click to edit Master text styles</a:t>
            </a:r>
          </a:p>
        </p:txBody>
      </p:sp>
      <p:sp>
        <p:nvSpPr>
          <p:cNvPr id="6" name="Content Placeholder 3">
            <a:extLst>
              <a:ext uri="{FF2B5EF4-FFF2-40B4-BE49-F238E27FC236}">
                <a16:creationId xmlns:a16="http://schemas.microsoft.com/office/drawing/2014/main" id="{66C2BC47-CFDB-5EB6-03CD-3B088E05401C}"/>
              </a:ext>
            </a:extLst>
          </p:cNvPr>
          <p:cNvSpPr>
            <a:spLocks noGrp="1"/>
          </p:cNvSpPr>
          <p:nvPr>
            <p:ph sz="half" idx="20"/>
          </p:nvPr>
        </p:nvSpPr>
        <p:spPr>
          <a:xfrm>
            <a:off x="8330979" y="2051223"/>
            <a:ext cx="3456878" cy="4125741"/>
          </a:xfrm>
        </p:spPr>
        <p:txBody>
          <a:bodyPr/>
          <a:lstStyle>
            <a:lvl1pPr>
              <a:defRPr sz="1465" b="1">
                <a:latin typeface="+mn-lt"/>
              </a:defRPr>
            </a:lvl1pPr>
            <a:lvl2pPr>
              <a:defRPr sz="1465">
                <a:latin typeface="+mn-lt"/>
              </a:defRPr>
            </a:lvl2pPr>
            <a:lvl3pPr>
              <a:defRPr sz="1465">
                <a:latin typeface="+mn-lt"/>
              </a:defRPr>
            </a:lvl3pPr>
            <a:lvl4pPr>
              <a:defRPr sz="1465">
                <a:latin typeface="+mn-lt"/>
              </a:defRPr>
            </a:lvl4pPr>
            <a:lvl5pPr>
              <a:defRPr sz="1465">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ext Placeholder 4">
            <a:extLst>
              <a:ext uri="{FF2B5EF4-FFF2-40B4-BE49-F238E27FC236}">
                <a16:creationId xmlns:a16="http://schemas.microsoft.com/office/drawing/2014/main" id="{4A60DB4B-4CA9-51A8-D223-B65DB5033C97}"/>
              </a:ext>
            </a:extLst>
          </p:cNvPr>
          <p:cNvSpPr>
            <a:spLocks noGrp="1"/>
          </p:cNvSpPr>
          <p:nvPr>
            <p:ph type="body" sz="quarter" idx="21"/>
          </p:nvPr>
        </p:nvSpPr>
        <p:spPr>
          <a:xfrm>
            <a:off x="8330979" y="1243915"/>
            <a:ext cx="3456877" cy="576648"/>
          </a:xfrm>
          <a:solidFill>
            <a:schemeClr val="accent6"/>
          </a:solidFill>
        </p:spPr>
        <p:txBody>
          <a:bodyPr anchor="ctr">
            <a:normAutofit/>
          </a:bodyPr>
          <a:lstStyle>
            <a:lvl1pPr marL="0" indent="0" algn="ctr">
              <a:buNone/>
              <a:defRPr sz="1465" b="1">
                <a:solidFill>
                  <a:schemeClr val="bg1"/>
                </a:solidFill>
                <a:latin typeface="+mj-lt"/>
              </a:defRPr>
            </a:lvl1pPr>
            <a:lvl2pPr marL="418713" indent="0">
              <a:buNone/>
              <a:defRPr sz="1832" b="1"/>
            </a:lvl2pPr>
            <a:lvl3pPr marL="837426" indent="0">
              <a:buNone/>
              <a:defRPr sz="1649" b="1"/>
            </a:lvl3pPr>
            <a:lvl4pPr marL="1256138" indent="0">
              <a:buNone/>
              <a:defRPr sz="1465" b="1"/>
            </a:lvl4pPr>
            <a:lvl5pPr marL="1674851" indent="0">
              <a:buNone/>
              <a:defRPr sz="1465" b="1"/>
            </a:lvl5pPr>
            <a:lvl6pPr marL="2093564" indent="0">
              <a:buNone/>
              <a:defRPr sz="1465" b="1"/>
            </a:lvl6pPr>
            <a:lvl7pPr marL="2512277" indent="0">
              <a:buNone/>
              <a:defRPr sz="1465" b="1"/>
            </a:lvl7pPr>
            <a:lvl8pPr marL="2930989" indent="0">
              <a:buNone/>
              <a:defRPr sz="1465" b="1"/>
            </a:lvl8pPr>
            <a:lvl9pPr marL="3349702" indent="0">
              <a:buNone/>
              <a:defRPr sz="1465" b="1"/>
            </a:lvl9pPr>
          </a:lstStyle>
          <a:p>
            <a:pPr lvl="0"/>
            <a:r>
              <a:rPr lang="en-US"/>
              <a:t>Click to edit Master text styles</a:t>
            </a:r>
          </a:p>
        </p:txBody>
      </p:sp>
      <p:sp>
        <p:nvSpPr>
          <p:cNvPr id="12" name="Text Placeholder 6">
            <a:extLst>
              <a:ext uri="{FF2B5EF4-FFF2-40B4-BE49-F238E27FC236}">
                <a16:creationId xmlns:a16="http://schemas.microsoft.com/office/drawing/2014/main" id="{10C79F25-850A-D84D-381A-9FE9440ED8AA}"/>
              </a:ext>
            </a:extLst>
          </p:cNvPr>
          <p:cNvSpPr>
            <a:spLocks noGrp="1"/>
          </p:cNvSpPr>
          <p:nvPr>
            <p:ph type="body" sz="quarter" idx="19" hasCustomPrompt="1"/>
          </p:nvPr>
        </p:nvSpPr>
        <p:spPr>
          <a:xfrm>
            <a:off x="4342669" y="6356350"/>
            <a:ext cx="6945923" cy="365124"/>
          </a:xfrm>
        </p:spPr>
        <p:txBody>
          <a:bodyPr anchor="b"/>
          <a:lstStyle>
            <a:lvl1pPr algn="r">
              <a:defRPr sz="916">
                <a:solidFill>
                  <a:schemeClr val="bg2">
                    <a:lumMod val="50000"/>
                  </a:schemeClr>
                </a:solidFill>
              </a:defRPr>
            </a:lvl1pPr>
          </a:lstStyle>
          <a:p>
            <a:pPr lvl="0"/>
            <a:r>
              <a:rPr lang="en-US"/>
              <a:t>Footer</a:t>
            </a:r>
          </a:p>
        </p:txBody>
      </p:sp>
      <p:sp>
        <p:nvSpPr>
          <p:cNvPr id="11" name="Freeform 10">
            <a:extLst>
              <a:ext uri="{FF2B5EF4-FFF2-40B4-BE49-F238E27FC236}">
                <a16:creationId xmlns:a16="http://schemas.microsoft.com/office/drawing/2014/main" id="{6F105EE3-9849-93D9-97F8-C5E733DC892B}"/>
              </a:ext>
            </a:extLst>
          </p:cNvPr>
          <p:cNvSpPr/>
          <p:nvPr userDrawn="1"/>
        </p:nvSpPr>
        <p:spPr>
          <a:xfrm>
            <a:off x="0" y="210312"/>
            <a:ext cx="424942" cy="849884"/>
          </a:xfrm>
          <a:custGeom>
            <a:avLst/>
            <a:gdLst>
              <a:gd name="connsiteX0" fmla="*/ 0 w 424942"/>
              <a:gd name="connsiteY0" fmla="*/ 0 h 849884"/>
              <a:gd name="connsiteX1" fmla="*/ 424942 w 424942"/>
              <a:gd name="connsiteY1" fmla="*/ 424942 h 849884"/>
              <a:gd name="connsiteX2" fmla="*/ 0 w 424942"/>
              <a:gd name="connsiteY2" fmla="*/ 849884 h 849884"/>
              <a:gd name="connsiteX3" fmla="*/ 0 w 424942"/>
              <a:gd name="connsiteY3" fmla="*/ 0 h 849884"/>
            </a:gdLst>
            <a:ahLst/>
            <a:cxnLst>
              <a:cxn ang="0">
                <a:pos x="connsiteX0" y="connsiteY0"/>
              </a:cxn>
              <a:cxn ang="0">
                <a:pos x="connsiteX1" y="connsiteY1"/>
              </a:cxn>
              <a:cxn ang="0">
                <a:pos x="connsiteX2" y="connsiteY2"/>
              </a:cxn>
              <a:cxn ang="0">
                <a:pos x="connsiteX3" y="connsiteY3"/>
              </a:cxn>
            </a:cxnLst>
            <a:rect l="l" t="t" r="r" b="b"/>
            <a:pathLst>
              <a:path w="424942" h="849884">
                <a:moveTo>
                  <a:pt x="0" y="0"/>
                </a:moveTo>
                <a:cubicBezTo>
                  <a:pt x="234689" y="0"/>
                  <a:pt x="424942" y="190253"/>
                  <a:pt x="424942" y="424942"/>
                </a:cubicBezTo>
                <a:cubicBezTo>
                  <a:pt x="424942" y="659631"/>
                  <a:pt x="234689" y="849884"/>
                  <a:pt x="0" y="849884"/>
                </a:cubicBezTo>
                <a:lnTo>
                  <a:pt x="0" y="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59"/>
          </a:p>
        </p:txBody>
      </p:sp>
    </p:spTree>
    <p:extLst>
      <p:ext uri="{BB962C8B-B14F-4D97-AF65-F5344CB8AC3E}">
        <p14:creationId xmlns:p14="http://schemas.microsoft.com/office/powerpoint/2010/main" val="425114887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QUOTE--">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3EF0E590-E773-3C4D-B07B-CD044EAF2132}"/>
              </a:ext>
            </a:extLst>
          </p:cNvPr>
          <p:cNvSpPr txBox="1">
            <a:spLocks/>
          </p:cNvSpPr>
          <p:nvPr userDrawn="1"/>
        </p:nvSpPr>
        <p:spPr>
          <a:xfrm>
            <a:off x="0" y="0"/>
            <a:ext cx="12192000" cy="6858000"/>
          </a:xfrm>
          <a:prstGeom prst="rect">
            <a:avLst/>
          </a:prstGeom>
          <a:solidFill>
            <a:schemeClr val="tx1">
              <a:lumMod val="50000"/>
              <a:lumOff val="50000"/>
            </a:schemeClr>
          </a:solidFill>
        </p:spPr>
        <p:txBody>
          <a:bodyPr vert="horz" lIns="535956" tIns="0" rIns="0" bIns="0" rtlCol="0" anchor="ctr" anchorCtr="0">
            <a:noAutofit/>
          </a:bodyPr>
          <a:lstStyle>
            <a:lvl1pPr algn="l" defTabSz="914400" rtl="0" eaLnBrk="1" latinLnBrk="0" hangingPunct="1">
              <a:lnSpc>
                <a:spcPct val="90000"/>
              </a:lnSpc>
              <a:spcBef>
                <a:spcPct val="0"/>
              </a:spcBef>
              <a:buNone/>
              <a:defRPr sz="6400" kern="1200">
                <a:solidFill>
                  <a:schemeClr val="accent2"/>
                </a:solidFill>
                <a:latin typeface="+mj-lt"/>
                <a:ea typeface="+mj-ea"/>
                <a:cs typeface="+mj-cs"/>
              </a:defRPr>
            </a:lvl1pPr>
          </a:lstStyle>
          <a:p>
            <a:r>
              <a:rPr lang="en-US" sz="7326" b="1">
                <a:solidFill>
                  <a:schemeClr val="bg1"/>
                </a:solidFill>
                <a:latin typeface="+mn-lt"/>
              </a:rPr>
              <a:t>Quote</a:t>
            </a:r>
          </a:p>
        </p:txBody>
      </p:sp>
    </p:spTree>
    <p:extLst>
      <p:ext uri="{BB962C8B-B14F-4D97-AF65-F5344CB8AC3E}">
        <p14:creationId xmlns:p14="http://schemas.microsoft.com/office/powerpoint/2010/main" val="675688929"/>
      </p:ext>
    </p:extLst>
  </p:cSld>
  <p:clrMapOvr>
    <a:masterClrMapping/>
  </p:clrMapOvr>
  <p:hf sldNum="0" hdr="0" dt="0"/>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userDrawn="1">
  <p:cSld name="Quote (Teal)">
    <p:bg>
      <p:bgPr>
        <a:solidFill>
          <a:schemeClr val="accent1"/>
        </a:solidFill>
        <a:effectLst/>
      </p:bgPr>
    </p:bg>
    <p:spTree>
      <p:nvGrpSpPr>
        <p:cNvPr id="1" name=""/>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F5A2A57D-9C4B-1AB5-8CB9-18D0B9E9AD31}"/>
              </a:ext>
            </a:extLst>
          </p:cNvPr>
          <p:cNvGraphicFramePr>
            <a:graphicFrameLocks noChangeAspect="1"/>
          </p:cNvGraphicFramePr>
          <p:nvPr userDrawn="1">
            <p:custDataLst>
              <p:tags r:id="rId1"/>
            </p:custDataLst>
          </p:nvPr>
        </p:nvGraphicFramePr>
        <p:xfrm>
          <a:off x="1589"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7" name="think-cell data - do not delete" hidden="1">
                        <a:extLst>
                          <a:ext uri="{FF2B5EF4-FFF2-40B4-BE49-F238E27FC236}">
                            <a16:creationId xmlns:a16="http://schemas.microsoft.com/office/drawing/2014/main" id="{F5A2A57D-9C4B-1AB5-8CB9-18D0B9E9AD31}"/>
                          </a:ext>
                        </a:extLst>
                      </p:cNvPr>
                      <p:cNvPicPr/>
                      <p:nvPr/>
                    </p:nvPicPr>
                    <p:blipFill>
                      <a:blip r:embed="rId4"/>
                      <a:stretch>
                        <a:fillRect/>
                      </a:stretch>
                    </p:blipFill>
                    <p:spPr>
                      <a:xfrm>
                        <a:off x="1589" y="1588"/>
                        <a:ext cx="1227" cy="1588"/>
                      </a:xfrm>
                      <a:prstGeom prst="rect">
                        <a:avLst/>
                      </a:prstGeom>
                    </p:spPr>
                  </p:pic>
                </p:oleObj>
              </mc:Fallback>
            </mc:AlternateContent>
          </a:graphicData>
        </a:graphic>
      </p:graphicFrame>
      <p:sp>
        <p:nvSpPr>
          <p:cNvPr id="3" name="Title 1">
            <a:extLst>
              <a:ext uri="{FF2B5EF4-FFF2-40B4-BE49-F238E27FC236}">
                <a16:creationId xmlns:a16="http://schemas.microsoft.com/office/drawing/2014/main" id="{B37C0CB5-2CE8-1605-4EE9-9BEBA15D0431}"/>
              </a:ext>
            </a:extLst>
          </p:cNvPr>
          <p:cNvSpPr>
            <a:spLocks noGrp="1"/>
          </p:cNvSpPr>
          <p:nvPr>
            <p:ph type="title" hasCustomPrompt="1"/>
          </p:nvPr>
        </p:nvSpPr>
        <p:spPr>
          <a:xfrm>
            <a:off x="1170432" y="1920240"/>
            <a:ext cx="8588710" cy="2576378"/>
          </a:xfrm>
        </p:spPr>
        <p:txBody>
          <a:bodyPr vert="horz" anchor="ctr"/>
          <a:lstStyle>
            <a:lvl1pPr>
              <a:defRPr sz="3663">
                <a:solidFill>
                  <a:schemeClr val="bg1"/>
                </a:solidFill>
                <a:latin typeface="+mj-lt"/>
              </a:defRPr>
            </a:lvl1pPr>
          </a:lstStyle>
          <a:p>
            <a:r>
              <a:rPr lang="en-US"/>
              <a:t>Click to edit quote</a:t>
            </a:r>
          </a:p>
        </p:txBody>
      </p:sp>
      <p:sp>
        <p:nvSpPr>
          <p:cNvPr id="4" name="Text Placeholder 3">
            <a:extLst>
              <a:ext uri="{FF2B5EF4-FFF2-40B4-BE49-F238E27FC236}">
                <a16:creationId xmlns:a16="http://schemas.microsoft.com/office/drawing/2014/main" id="{00F30213-2BA6-232C-92D3-33989D628CC0}"/>
              </a:ext>
            </a:extLst>
          </p:cNvPr>
          <p:cNvSpPr>
            <a:spLocks noGrp="1"/>
          </p:cNvSpPr>
          <p:nvPr>
            <p:ph type="body" sz="half" idx="2" hasCustomPrompt="1"/>
          </p:nvPr>
        </p:nvSpPr>
        <p:spPr>
          <a:xfrm>
            <a:off x="1170433" y="4626865"/>
            <a:ext cx="3657599" cy="914401"/>
          </a:xfrm>
        </p:spPr>
        <p:txBody>
          <a:bodyPr/>
          <a:lstStyle>
            <a:lvl1pPr marL="0" indent="0">
              <a:buFont typeface="System Font Regular"/>
              <a:buNone/>
              <a:tabLst/>
              <a:defRPr sz="1465" baseline="0">
                <a:solidFill>
                  <a:schemeClr val="bg1">
                    <a:alpha val="70000"/>
                  </a:schemeClr>
                </a:solidFill>
                <a:latin typeface="+mn-lt"/>
              </a:defRPr>
            </a:lvl1pPr>
            <a:lvl2pPr marL="418713" indent="0">
              <a:buNone/>
              <a:defRPr sz="1282"/>
            </a:lvl2pPr>
            <a:lvl3pPr marL="837426" indent="0">
              <a:buNone/>
              <a:defRPr sz="1099"/>
            </a:lvl3pPr>
            <a:lvl4pPr marL="1256138" indent="0">
              <a:buNone/>
              <a:defRPr sz="916"/>
            </a:lvl4pPr>
            <a:lvl5pPr marL="1674851" indent="0">
              <a:buNone/>
              <a:defRPr sz="916"/>
            </a:lvl5pPr>
            <a:lvl6pPr marL="2093564" indent="0">
              <a:buNone/>
              <a:defRPr sz="916"/>
            </a:lvl6pPr>
            <a:lvl7pPr marL="2512277" indent="0">
              <a:buNone/>
              <a:defRPr sz="916"/>
            </a:lvl7pPr>
            <a:lvl8pPr marL="2930989" indent="0">
              <a:buNone/>
              <a:defRPr sz="916"/>
            </a:lvl8pPr>
            <a:lvl9pPr marL="3349702" indent="0">
              <a:buNone/>
              <a:defRPr sz="916"/>
            </a:lvl9pPr>
          </a:lstStyle>
          <a:p>
            <a:r>
              <a:rPr lang="en-US"/>
              <a:t>Click to add attribution</a:t>
            </a:r>
          </a:p>
        </p:txBody>
      </p:sp>
      <p:sp>
        <p:nvSpPr>
          <p:cNvPr id="8" name="Title 1">
            <a:extLst>
              <a:ext uri="{FF2B5EF4-FFF2-40B4-BE49-F238E27FC236}">
                <a16:creationId xmlns:a16="http://schemas.microsoft.com/office/drawing/2014/main" id="{F4C4572B-6CB3-24AE-2525-95171899E444}"/>
              </a:ext>
            </a:extLst>
          </p:cNvPr>
          <p:cNvSpPr txBox="1">
            <a:spLocks/>
          </p:cNvSpPr>
          <p:nvPr userDrawn="1"/>
        </p:nvSpPr>
        <p:spPr>
          <a:xfrm>
            <a:off x="937677" y="1468575"/>
            <a:ext cx="1173757" cy="773084"/>
          </a:xfrm>
          <a:prstGeom prst="rect">
            <a:avLst/>
          </a:prstGeom>
        </p:spPr>
        <p:txBody>
          <a:bodyPr vert="horz" lIns="83743" tIns="41872" rIns="83743" bIns="41872" rtlCol="0" anchor="ctr">
            <a:noAutofit/>
          </a:bodyPr>
          <a:lstStyle>
            <a:lvl1pPr algn="l" defTabSz="914400" rtl="0" eaLnBrk="1" latinLnBrk="0" hangingPunct="1">
              <a:lnSpc>
                <a:spcPct val="90000"/>
              </a:lnSpc>
              <a:spcBef>
                <a:spcPct val="0"/>
              </a:spcBef>
              <a:buNone/>
              <a:defRPr sz="4400" b="1" i="0" kern="1200">
                <a:solidFill>
                  <a:schemeClr val="bg1"/>
                </a:solidFill>
                <a:latin typeface="Arial" panose="020B0604020202020204" pitchFamily="34" charset="0"/>
                <a:ea typeface="Verdana" panose="020B0604030504040204" pitchFamily="34" charset="0"/>
                <a:cs typeface="Arial" panose="020B0604020202020204" pitchFamily="34" charset="0"/>
              </a:defRPr>
            </a:lvl1pPr>
          </a:lstStyle>
          <a:p>
            <a:r>
              <a:rPr lang="en-US" sz="18316">
                <a:solidFill>
                  <a:schemeClr val="bg1">
                    <a:alpha val="19770"/>
                  </a:schemeClr>
                </a:solidFill>
              </a:rPr>
              <a:t>“</a:t>
            </a:r>
          </a:p>
        </p:txBody>
      </p:sp>
      <p:pic>
        <p:nvPicPr>
          <p:cNvPr id="5" name="Picture 4">
            <a:extLst>
              <a:ext uri="{FF2B5EF4-FFF2-40B4-BE49-F238E27FC236}">
                <a16:creationId xmlns:a16="http://schemas.microsoft.com/office/drawing/2014/main" id="{CA9A8839-598D-15C5-2F05-F0F1BD6A320F}"/>
              </a:ext>
            </a:extLst>
          </p:cNvPr>
          <p:cNvPicPr>
            <a:picLocks noChangeAspect="1"/>
          </p:cNvPicPr>
          <p:nvPr userDrawn="1"/>
        </p:nvPicPr>
        <p:blipFill>
          <a:blip r:embed="rId5"/>
          <a:stretch>
            <a:fillRect/>
          </a:stretch>
        </p:blipFill>
        <p:spPr>
          <a:xfrm>
            <a:off x="9759142" y="6135578"/>
            <a:ext cx="1954546" cy="377951"/>
          </a:xfrm>
          <a:prstGeom prst="rect">
            <a:avLst/>
          </a:prstGeom>
        </p:spPr>
      </p:pic>
    </p:spTree>
    <p:extLst>
      <p:ext uri="{BB962C8B-B14F-4D97-AF65-F5344CB8AC3E}">
        <p14:creationId xmlns:p14="http://schemas.microsoft.com/office/powerpoint/2010/main" val="10366481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500"/>
                                  </p:stCondLst>
                                  <p:childTnLst>
                                    <p:set>
                                      <p:cBhvr>
                                        <p:cTn id="9" dur="1" fill="hold">
                                          <p:stCondLst>
                                            <p:cond delay="0"/>
                                          </p:stCondLst>
                                        </p:cTn>
                                        <p:tgtEl>
                                          <p:spTgt spid="4">
                                            <p:txEl>
                                              <p:pRg st="0" end="0"/>
                                            </p:txEl>
                                          </p:spTgt>
                                        </p:tgtEl>
                                        <p:attrNameLst>
                                          <p:attrName>style.visibility</p:attrName>
                                        </p:attrNameLst>
                                      </p:cBhvr>
                                      <p:to>
                                        <p:strVal val="visible"/>
                                      </p:to>
                                    </p:set>
                                    <p:animEffect transition="in" filter="fade">
                                      <p:cBhvr>
                                        <p:cTn id="10" dur="500"/>
                                        <p:tgtEl>
                                          <p:spTgt spid="4">
                                            <p:txEl>
                                              <p:pRg st="0" end="0"/>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build="p">
        <p:tmplLst>
          <p:tmpl lvl="1">
            <p:tnLst>
              <p:par>
                <p:cTn presetID="10" presetClass="entr" presetSubtype="0" fill="hold" nodeType="withEffect">
                  <p:stCondLst>
                    <p:cond delay="500"/>
                  </p:stCondLst>
                  <p:childTnLst>
                    <p:set>
                      <p:cBhvr>
                        <p:cTn dur="1" fill="hold">
                          <p:stCondLst>
                            <p:cond delay="0"/>
                          </p:stCondLst>
                        </p:cTn>
                        <p:tgtEl>
                          <p:spTgt spid="4"/>
                        </p:tgtEl>
                        <p:attrNameLst>
                          <p:attrName>style.visibility</p:attrName>
                        </p:attrNameLst>
                      </p:cBhvr>
                      <p:to>
                        <p:strVal val="visible"/>
                      </p:to>
                    </p:set>
                    <p:animEffect transition="in" filter="fade">
                      <p:cBhvr>
                        <p:cTn dur="500"/>
                        <p:tgtEl>
                          <p:spTgt spid="4"/>
                        </p:tgtEl>
                      </p:cBhvr>
                    </p:animEffect>
                  </p:childTnLst>
                </p:cTn>
              </p:par>
            </p:tnLst>
          </p:tmpl>
        </p:tmplLst>
      </p:bldP>
      <p:bldP spid="8" grpId="0"/>
    </p:bld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userDrawn="1">
  <p:cSld name="Quote (Purple)">
    <p:bg>
      <p:bgPr>
        <a:solidFill>
          <a:schemeClr val="accent5"/>
        </a:solidFill>
        <a:effectLst/>
      </p:bgPr>
    </p:bg>
    <p:spTree>
      <p:nvGrpSpPr>
        <p:cNvPr id="1" name=""/>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9057A759-D87A-F58F-61BB-284758F9A06B}"/>
              </a:ext>
            </a:extLst>
          </p:cNvPr>
          <p:cNvGraphicFramePr>
            <a:graphicFrameLocks noChangeAspect="1"/>
          </p:cNvGraphicFramePr>
          <p:nvPr userDrawn="1">
            <p:custDataLst>
              <p:tags r:id="rId1"/>
            </p:custDataLst>
          </p:nvPr>
        </p:nvGraphicFramePr>
        <p:xfrm>
          <a:off x="1589"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7" name="think-cell data - do not delete" hidden="1">
                        <a:extLst>
                          <a:ext uri="{FF2B5EF4-FFF2-40B4-BE49-F238E27FC236}">
                            <a16:creationId xmlns:a16="http://schemas.microsoft.com/office/drawing/2014/main" id="{9057A759-D87A-F58F-61BB-284758F9A06B}"/>
                          </a:ext>
                        </a:extLst>
                      </p:cNvPr>
                      <p:cNvPicPr/>
                      <p:nvPr/>
                    </p:nvPicPr>
                    <p:blipFill>
                      <a:blip r:embed="rId4"/>
                      <a:stretch>
                        <a:fillRect/>
                      </a:stretch>
                    </p:blipFill>
                    <p:spPr>
                      <a:xfrm>
                        <a:off x="1589" y="1588"/>
                        <a:ext cx="1227" cy="1588"/>
                      </a:xfrm>
                      <a:prstGeom prst="rect">
                        <a:avLst/>
                      </a:prstGeom>
                    </p:spPr>
                  </p:pic>
                </p:oleObj>
              </mc:Fallback>
            </mc:AlternateContent>
          </a:graphicData>
        </a:graphic>
      </p:graphicFrame>
      <p:sp>
        <p:nvSpPr>
          <p:cNvPr id="3" name="Title 1">
            <a:extLst>
              <a:ext uri="{FF2B5EF4-FFF2-40B4-BE49-F238E27FC236}">
                <a16:creationId xmlns:a16="http://schemas.microsoft.com/office/drawing/2014/main" id="{B37C0CB5-2CE8-1605-4EE9-9BEBA15D0431}"/>
              </a:ext>
            </a:extLst>
          </p:cNvPr>
          <p:cNvSpPr>
            <a:spLocks noGrp="1"/>
          </p:cNvSpPr>
          <p:nvPr>
            <p:ph type="title" hasCustomPrompt="1"/>
          </p:nvPr>
        </p:nvSpPr>
        <p:spPr>
          <a:xfrm>
            <a:off x="1170432" y="1920240"/>
            <a:ext cx="8588710" cy="2576378"/>
          </a:xfrm>
        </p:spPr>
        <p:txBody>
          <a:bodyPr vert="horz" anchor="ctr"/>
          <a:lstStyle>
            <a:lvl1pPr>
              <a:defRPr sz="3663">
                <a:solidFill>
                  <a:schemeClr val="bg1"/>
                </a:solidFill>
                <a:latin typeface="+mj-lt"/>
              </a:defRPr>
            </a:lvl1pPr>
          </a:lstStyle>
          <a:p>
            <a:r>
              <a:rPr lang="en-US"/>
              <a:t>Click to edit quote</a:t>
            </a:r>
          </a:p>
        </p:txBody>
      </p:sp>
      <p:sp>
        <p:nvSpPr>
          <p:cNvPr id="4" name="Text Placeholder 3">
            <a:extLst>
              <a:ext uri="{FF2B5EF4-FFF2-40B4-BE49-F238E27FC236}">
                <a16:creationId xmlns:a16="http://schemas.microsoft.com/office/drawing/2014/main" id="{00F30213-2BA6-232C-92D3-33989D628CC0}"/>
              </a:ext>
            </a:extLst>
          </p:cNvPr>
          <p:cNvSpPr>
            <a:spLocks noGrp="1"/>
          </p:cNvSpPr>
          <p:nvPr>
            <p:ph type="body" sz="half" idx="2" hasCustomPrompt="1"/>
          </p:nvPr>
        </p:nvSpPr>
        <p:spPr>
          <a:xfrm>
            <a:off x="1170433" y="4626865"/>
            <a:ext cx="3657599" cy="914401"/>
          </a:xfrm>
        </p:spPr>
        <p:txBody>
          <a:bodyPr/>
          <a:lstStyle>
            <a:lvl1pPr marL="0" indent="0">
              <a:buFont typeface="System Font Regular"/>
              <a:buNone/>
              <a:tabLst/>
              <a:defRPr sz="1465" baseline="0">
                <a:solidFill>
                  <a:schemeClr val="bg1">
                    <a:alpha val="70000"/>
                  </a:schemeClr>
                </a:solidFill>
                <a:latin typeface="+mn-lt"/>
              </a:defRPr>
            </a:lvl1pPr>
            <a:lvl2pPr marL="418713" indent="0">
              <a:buNone/>
              <a:defRPr sz="1282"/>
            </a:lvl2pPr>
            <a:lvl3pPr marL="837426" indent="0">
              <a:buNone/>
              <a:defRPr sz="1099"/>
            </a:lvl3pPr>
            <a:lvl4pPr marL="1256138" indent="0">
              <a:buNone/>
              <a:defRPr sz="916"/>
            </a:lvl4pPr>
            <a:lvl5pPr marL="1674851" indent="0">
              <a:buNone/>
              <a:defRPr sz="916"/>
            </a:lvl5pPr>
            <a:lvl6pPr marL="2093564" indent="0">
              <a:buNone/>
              <a:defRPr sz="916"/>
            </a:lvl6pPr>
            <a:lvl7pPr marL="2512277" indent="0">
              <a:buNone/>
              <a:defRPr sz="916"/>
            </a:lvl7pPr>
            <a:lvl8pPr marL="2930989" indent="0">
              <a:buNone/>
              <a:defRPr sz="916"/>
            </a:lvl8pPr>
            <a:lvl9pPr marL="3349702" indent="0">
              <a:buNone/>
              <a:defRPr sz="916"/>
            </a:lvl9pPr>
          </a:lstStyle>
          <a:p>
            <a:r>
              <a:rPr lang="en-US"/>
              <a:t>Click to add attribution</a:t>
            </a:r>
          </a:p>
        </p:txBody>
      </p:sp>
      <p:sp>
        <p:nvSpPr>
          <p:cNvPr id="8" name="Title 1">
            <a:extLst>
              <a:ext uri="{FF2B5EF4-FFF2-40B4-BE49-F238E27FC236}">
                <a16:creationId xmlns:a16="http://schemas.microsoft.com/office/drawing/2014/main" id="{F4C4572B-6CB3-24AE-2525-95171899E444}"/>
              </a:ext>
            </a:extLst>
          </p:cNvPr>
          <p:cNvSpPr txBox="1">
            <a:spLocks/>
          </p:cNvSpPr>
          <p:nvPr userDrawn="1"/>
        </p:nvSpPr>
        <p:spPr>
          <a:xfrm>
            <a:off x="937677" y="1468575"/>
            <a:ext cx="1173757" cy="773084"/>
          </a:xfrm>
          <a:prstGeom prst="rect">
            <a:avLst/>
          </a:prstGeom>
        </p:spPr>
        <p:txBody>
          <a:bodyPr vert="horz" lIns="83743" tIns="41872" rIns="83743" bIns="41872" rtlCol="0" anchor="ctr">
            <a:noAutofit/>
          </a:bodyPr>
          <a:lstStyle>
            <a:lvl1pPr algn="l" defTabSz="914400" rtl="0" eaLnBrk="1" latinLnBrk="0" hangingPunct="1">
              <a:lnSpc>
                <a:spcPct val="90000"/>
              </a:lnSpc>
              <a:spcBef>
                <a:spcPct val="0"/>
              </a:spcBef>
              <a:buNone/>
              <a:defRPr sz="4400" b="1" i="0" kern="1200">
                <a:solidFill>
                  <a:schemeClr val="bg1"/>
                </a:solidFill>
                <a:latin typeface="Arial" panose="020B0604020202020204" pitchFamily="34" charset="0"/>
                <a:ea typeface="Verdana" panose="020B0604030504040204" pitchFamily="34" charset="0"/>
                <a:cs typeface="Arial" panose="020B0604020202020204" pitchFamily="34" charset="0"/>
              </a:defRPr>
            </a:lvl1pPr>
          </a:lstStyle>
          <a:p>
            <a:r>
              <a:rPr lang="en-US" sz="18316">
                <a:solidFill>
                  <a:schemeClr val="bg1">
                    <a:alpha val="19770"/>
                  </a:schemeClr>
                </a:solidFill>
              </a:rPr>
              <a:t>“</a:t>
            </a:r>
          </a:p>
        </p:txBody>
      </p:sp>
      <p:pic>
        <p:nvPicPr>
          <p:cNvPr id="2" name="Picture 1">
            <a:extLst>
              <a:ext uri="{FF2B5EF4-FFF2-40B4-BE49-F238E27FC236}">
                <a16:creationId xmlns:a16="http://schemas.microsoft.com/office/drawing/2014/main" id="{1067798C-ABF6-343C-1B5E-02850A3D7EBE}"/>
              </a:ext>
            </a:extLst>
          </p:cNvPr>
          <p:cNvPicPr>
            <a:picLocks noChangeAspect="1"/>
          </p:cNvPicPr>
          <p:nvPr userDrawn="1"/>
        </p:nvPicPr>
        <p:blipFill>
          <a:blip r:embed="rId5"/>
          <a:stretch>
            <a:fillRect/>
          </a:stretch>
        </p:blipFill>
        <p:spPr>
          <a:xfrm>
            <a:off x="9759142" y="6135578"/>
            <a:ext cx="1954546" cy="377951"/>
          </a:xfrm>
          <a:prstGeom prst="rect">
            <a:avLst/>
          </a:prstGeom>
        </p:spPr>
      </p:pic>
    </p:spTree>
    <p:extLst>
      <p:ext uri="{BB962C8B-B14F-4D97-AF65-F5344CB8AC3E}">
        <p14:creationId xmlns:p14="http://schemas.microsoft.com/office/powerpoint/2010/main" val="33987755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500"/>
                                  </p:stCondLst>
                                  <p:childTnLst>
                                    <p:set>
                                      <p:cBhvr>
                                        <p:cTn id="9" dur="1" fill="hold">
                                          <p:stCondLst>
                                            <p:cond delay="0"/>
                                          </p:stCondLst>
                                        </p:cTn>
                                        <p:tgtEl>
                                          <p:spTgt spid="4">
                                            <p:txEl>
                                              <p:pRg st="0" end="0"/>
                                            </p:txEl>
                                          </p:spTgt>
                                        </p:tgtEl>
                                        <p:attrNameLst>
                                          <p:attrName>style.visibility</p:attrName>
                                        </p:attrNameLst>
                                      </p:cBhvr>
                                      <p:to>
                                        <p:strVal val="visible"/>
                                      </p:to>
                                    </p:set>
                                    <p:animEffect transition="in" filter="fade">
                                      <p:cBhvr>
                                        <p:cTn id="10" dur="500"/>
                                        <p:tgtEl>
                                          <p:spTgt spid="4">
                                            <p:txEl>
                                              <p:pRg st="0" end="0"/>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build="p">
        <p:tmplLst>
          <p:tmpl lvl="1">
            <p:tnLst>
              <p:par>
                <p:cTn presetID="10" presetClass="entr" presetSubtype="0" fill="hold" nodeType="withEffect">
                  <p:stCondLst>
                    <p:cond delay="500"/>
                  </p:stCondLst>
                  <p:childTnLst>
                    <p:set>
                      <p:cBhvr>
                        <p:cTn dur="1" fill="hold">
                          <p:stCondLst>
                            <p:cond delay="0"/>
                          </p:stCondLst>
                        </p:cTn>
                        <p:tgtEl>
                          <p:spTgt spid="4"/>
                        </p:tgtEl>
                        <p:attrNameLst>
                          <p:attrName>style.visibility</p:attrName>
                        </p:attrNameLst>
                      </p:cBhvr>
                      <p:to>
                        <p:strVal val="visible"/>
                      </p:to>
                    </p:set>
                    <p:animEffect transition="in" filter="fade">
                      <p:cBhvr>
                        <p:cTn dur="500"/>
                        <p:tgtEl>
                          <p:spTgt spid="4"/>
                        </p:tgtEl>
                      </p:cBhvr>
                    </p:animEffect>
                  </p:childTnLst>
                </p:cTn>
              </p:par>
            </p:tnLst>
          </p:tmpl>
        </p:tmplLst>
      </p:bldP>
      <p:bldP spid="8" grpId="0"/>
    </p:bld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userDrawn="1">
  <p:cSld name="Quote (Gold)">
    <p:bg>
      <p:bgPr>
        <a:solidFill>
          <a:schemeClr val="accent6"/>
        </a:solidFill>
        <a:effectLst/>
      </p:bgPr>
    </p:bg>
    <p:spTree>
      <p:nvGrpSpPr>
        <p:cNvPr id="1" name=""/>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ED2BAD52-0F20-0657-6B27-2493A427C170}"/>
              </a:ext>
            </a:extLst>
          </p:cNvPr>
          <p:cNvGraphicFramePr>
            <a:graphicFrameLocks noChangeAspect="1"/>
          </p:cNvGraphicFramePr>
          <p:nvPr userDrawn="1">
            <p:custDataLst>
              <p:tags r:id="rId1"/>
            </p:custDataLst>
          </p:nvPr>
        </p:nvGraphicFramePr>
        <p:xfrm>
          <a:off x="1589"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7" name="think-cell data - do not delete" hidden="1">
                        <a:extLst>
                          <a:ext uri="{FF2B5EF4-FFF2-40B4-BE49-F238E27FC236}">
                            <a16:creationId xmlns:a16="http://schemas.microsoft.com/office/drawing/2014/main" id="{ED2BAD52-0F20-0657-6B27-2493A427C170}"/>
                          </a:ext>
                        </a:extLst>
                      </p:cNvPr>
                      <p:cNvPicPr/>
                      <p:nvPr/>
                    </p:nvPicPr>
                    <p:blipFill>
                      <a:blip r:embed="rId4"/>
                      <a:stretch>
                        <a:fillRect/>
                      </a:stretch>
                    </p:blipFill>
                    <p:spPr>
                      <a:xfrm>
                        <a:off x="1589" y="1588"/>
                        <a:ext cx="1227" cy="1588"/>
                      </a:xfrm>
                      <a:prstGeom prst="rect">
                        <a:avLst/>
                      </a:prstGeom>
                    </p:spPr>
                  </p:pic>
                </p:oleObj>
              </mc:Fallback>
            </mc:AlternateContent>
          </a:graphicData>
        </a:graphic>
      </p:graphicFrame>
      <p:sp>
        <p:nvSpPr>
          <p:cNvPr id="3" name="Title 1">
            <a:extLst>
              <a:ext uri="{FF2B5EF4-FFF2-40B4-BE49-F238E27FC236}">
                <a16:creationId xmlns:a16="http://schemas.microsoft.com/office/drawing/2014/main" id="{B37C0CB5-2CE8-1605-4EE9-9BEBA15D0431}"/>
              </a:ext>
            </a:extLst>
          </p:cNvPr>
          <p:cNvSpPr>
            <a:spLocks noGrp="1"/>
          </p:cNvSpPr>
          <p:nvPr>
            <p:ph type="title" hasCustomPrompt="1"/>
          </p:nvPr>
        </p:nvSpPr>
        <p:spPr>
          <a:xfrm>
            <a:off x="1170432" y="1920240"/>
            <a:ext cx="8588710" cy="2576378"/>
          </a:xfrm>
        </p:spPr>
        <p:txBody>
          <a:bodyPr vert="horz" anchor="ctr"/>
          <a:lstStyle>
            <a:lvl1pPr>
              <a:defRPr sz="3663">
                <a:solidFill>
                  <a:schemeClr val="bg1"/>
                </a:solidFill>
                <a:latin typeface="+mj-lt"/>
              </a:defRPr>
            </a:lvl1pPr>
          </a:lstStyle>
          <a:p>
            <a:r>
              <a:rPr lang="en-US"/>
              <a:t>Click to edit quote</a:t>
            </a:r>
          </a:p>
        </p:txBody>
      </p:sp>
      <p:sp>
        <p:nvSpPr>
          <p:cNvPr id="4" name="Text Placeholder 3">
            <a:extLst>
              <a:ext uri="{FF2B5EF4-FFF2-40B4-BE49-F238E27FC236}">
                <a16:creationId xmlns:a16="http://schemas.microsoft.com/office/drawing/2014/main" id="{00F30213-2BA6-232C-92D3-33989D628CC0}"/>
              </a:ext>
            </a:extLst>
          </p:cNvPr>
          <p:cNvSpPr>
            <a:spLocks noGrp="1"/>
          </p:cNvSpPr>
          <p:nvPr>
            <p:ph type="body" sz="half" idx="2" hasCustomPrompt="1"/>
          </p:nvPr>
        </p:nvSpPr>
        <p:spPr>
          <a:xfrm>
            <a:off x="1170433" y="4626865"/>
            <a:ext cx="3657599" cy="914401"/>
          </a:xfrm>
        </p:spPr>
        <p:txBody>
          <a:bodyPr/>
          <a:lstStyle>
            <a:lvl1pPr marL="0" indent="0">
              <a:buFont typeface="System Font Regular"/>
              <a:buNone/>
              <a:tabLst/>
              <a:defRPr sz="1465" baseline="0">
                <a:solidFill>
                  <a:schemeClr val="bg1">
                    <a:alpha val="70000"/>
                  </a:schemeClr>
                </a:solidFill>
                <a:latin typeface="+mn-lt"/>
              </a:defRPr>
            </a:lvl1pPr>
            <a:lvl2pPr marL="418713" indent="0">
              <a:buNone/>
              <a:defRPr sz="1282"/>
            </a:lvl2pPr>
            <a:lvl3pPr marL="837426" indent="0">
              <a:buNone/>
              <a:defRPr sz="1099"/>
            </a:lvl3pPr>
            <a:lvl4pPr marL="1256138" indent="0">
              <a:buNone/>
              <a:defRPr sz="916"/>
            </a:lvl4pPr>
            <a:lvl5pPr marL="1674851" indent="0">
              <a:buNone/>
              <a:defRPr sz="916"/>
            </a:lvl5pPr>
            <a:lvl6pPr marL="2093564" indent="0">
              <a:buNone/>
              <a:defRPr sz="916"/>
            </a:lvl6pPr>
            <a:lvl7pPr marL="2512277" indent="0">
              <a:buNone/>
              <a:defRPr sz="916"/>
            </a:lvl7pPr>
            <a:lvl8pPr marL="2930989" indent="0">
              <a:buNone/>
              <a:defRPr sz="916"/>
            </a:lvl8pPr>
            <a:lvl9pPr marL="3349702" indent="0">
              <a:buNone/>
              <a:defRPr sz="916"/>
            </a:lvl9pPr>
          </a:lstStyle>
          <a:p>
            <a:r>
              <a:rPr lang="en-US"/>
              <a:t>Click to add attribution</a:t>
            </a:r>
          </a:p>
        </p:txBody>
      </p:sp>
      <p:sp>
        <p:nvSpPr>
          <p:cNvPr id="8" name="Title 1">
            <a:extLst>
              <a:ext uri="{FF2B5EF4-FFF2-40B4-BE49-F238E27FC236}">
                <a16:creationId xmlns:a16="http://schemas.microsoft.com/office/drawing/2014/main" id="{F4C4572B-6CB3-24AE-2525-95171899E444}"/>
              </a:ext>
            </a:extLst>
          </p:cNvPr>
          <p:cNvSpPr txBox="1">
            <a:spLocks/>
          </p:cNvSpPr>
          <p:nvPr userDrawn="1"/>
        </p:nvSpPr>
        <p:spPr>
          <a:xfrm>
            <a:off x="937677" y="1468575"/>
            <a:ext cx="1173757" cy="773084"/>
          </a:xfrm>
          <a:prstGeom prst="rect">
            <a:avLst/>
          </a:prstGeom>
        </p:spPr>
        <p:txBody>
          <a:bodyPr vert="horz" lIns="83743" tIns="41872" rIns="83743" bIns="41872" rtlCol="0" anchor="ctr">
            <a:noAutofit/>
          </a:bodyPr>
          <a:lstStyle>
            <a:lvl1pPr algn="l" defTabSz="914400" rtl="0" eaLnBrk="1" latinLnBrk="0" hangingPunct="1">
              <a:lnSpc>
                <a:spcPct val="90000"/>
              </a:lnSpc>
              <a:spcBef>
                <a:spcPct val="0"/>
              </a:spcBef>
              <a:buNone/>
              <a:defRPr sz="4400" b="1" i="0" kern="1200">
                <a:solidFill>
                  <a:schemeClr val="bg1"/>
                </a:solidFill>
                <a:latin typeface="Arial" panose="020B0604020202020204" pitchFamily="34" charset="0"/>
                <a:ea typeface="Verdana" panose="020B0604030504040204" pitchFamily="34" charset="0"/>
                <a:cs typeface="Arial" panose="020B0604020202020204" pitchFamily="34" charset="0"/>
              </a:defRPr>
            </a:lvl1pPr>
          </a:lstStyle>
          <a:p>
            <a:r>
              <a:rPr lang="en-US" sz="18316">
                <a:solidFill>
                  <a:schemeClr val="bg1">
                    <a:alpha val="30000"/>
                  </a:schemeClr>
                </a:solidFill>
              </a:rPr>
              <a:t>“</a:t>
            </a:r>
          </a:p>
        </p:txBody>
      </p:sp>
      <p:pic>
        <p:nvPicPr>
          <p:cNvPr id="2" name="Picture 1">
            <a:extLst>
              <a:ext uri="{FF2B5EF4-FFF2-40B4-BE49-F238E27FC236}">
                <a16:creationId xmlns:a16="http://schemas.microsoft.com/office/drawing/2014/main" id="{C66E8A1B-075E-59AD-AE86-1EC2AE66DDD0}"/>
              </a:ext>
            </a:extLst>
          </p:cNvPr>
          <p:cNvPicPr>
            <a:picLocks noChangeAspect="1"/>
          </p:cNvPicPr>
          <p:nvPr userDrawn="1"/>
        </p:nvPicPr>
        <p:blipFill>
          <a:blip r:embed="rId5"/>
          <a:stretch>
            <a:fillRect/>
          </a:stretch>
        </p:blipFill>
        <p:spPr>
          <a:xfrm>
            <a:off x="9759142" y="6135578"/>
            <a:ext cx="1954546" cy="377951"/>
          </a:xfrm>
          <a:prstGeom prst="rect">
            <a:avLst/>
          </a:prstGeom>
        </p:spPr>
      </p:pic>
    </p:spTree>
    <p:extLst>
      <p:ext uri="{BB962C8B-B14F-4D97-AF65-F5344CB8AC3E}">
        <p14:creationId xmlns:p14="http://schemas.microsoft.com/office/powerpoint/2010/main" val="6251149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500"/>
                                  </p:stCondLst>
                                  <p:childTnLst>
                                    <p:set>
                                      <p:cBhvr>
                                        <p:cTn id="9" dur="1" fill="hold">
                                          <p:stCondLst>
                                            <p:cond delay="0"/>
                                          </p:stCondLst>
                                        </p:cTn>
                                        <p:tgtEl>
                                          <p:spTgt spid="4">
                                            <p:txEl>
                                              <p:pRg st="0" end="0"/>
                                            </p:txEl>
                                          </p:spTgt>
                                        </p:tgtEl>
                                        <p:attrNameLst>
                                          <p:attrName>style.visibility</p:attrName>
                                        </p:attrNameLst>
                                      </p:cBhvr>
                                      <p:to>
                                        <p:strVal val="visible"/>
                                      </p:to>
                                    </p:set>
                                    <p:animEffect transition="in" filter="fade">
                                      <p:cBhvr>
                                        <p:cTn id="10" dur="500"/>
                                        <p:tgtEl>
                                          <p:spTgt spid="4">
                                            <p:txEl>
                                              <p:pRg st="0" end="0"/>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build="p">
        <p:tmplLst>
          <p:tmpl lvl="1">
            <p:tnLst>
              <p:par>
                <p:cTn presetID="10" presetClass="entr" presetSubtype="0" fill="hold" nodeType="withEffect">
                  <p:stCondLst>
                    <p:cond delay="500"/>
                  </p:stCondLst>
                  <p:childTnLst>
                    <p:set>
                      <p:cBhvr>
                        <p:cTn dur="1" fill="hold">
                          <p:stCondLst>
                            <p:cond delay="0"/>
                          </p:stCondLst>
                        </p:cTn>
                        <p:tgtEl>
                          <p:spTgt spid="4"/>
                        </p:tgtEl>
                        <p:attrNameLst>
                          <p:attrName>style.visibility</p:attrName>
                        </p:attrNameLst>
                      </p:cBhvr>
                      <p:to>
                        <p:strVal val="visible"/>
                      </p:to>
                    </p:set>
                    <p:animEffect transition="in" filter="fade">
                      <p:cBhvr>
                        <p:cTn dur="500"/>
                        <p:tgtEl>
                          <p:spTgt spid="4"/>
                        </p:tgtEl>
                      </p:cBhvr>
                    </p:animEffect>
                  </p:childTnLst>
                </p:cTn>
              </p:par>
            </p:tnLst>
          </p:tmpl>
        </p:tmplLst>
      </p:bldP>
      <p:bldP spid="8" grpId="0"/>
    </p:bld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userDrawn="1">
  <p:cSld name="Quote with Image">
    <p:bg>
      <p:bgPr>
        <a:solidFill>
          <a:schemeClr val="bg1"/>
        </a:solidFill>
        <a:effectLst/>
      </p:bgPr>
    </p:bg>
    <p:spTree>
      <p:nvGrpSpPr>
        <p:cNvPr id="1" name=""/>
        <p:cNvGrpSpPr/>
        <p:nvPr/>
      </p:nvGrpSpPr>
      <p:grpSpPr>
        <a:xfrm>
          <a:off x="0" y="0"/>
          <a:ext cx="0" cy="0"/>
          <a:chOff x="0" y="0"/>
          <a:chExt cx="0" cy="0"/>
        </a:xfrm>
      </p:grpSpPr>
      <p:graphicFrame>
        <p:nvGraphicFramePr>
          <p:cNvPr id="9" name="think-cell data - do not delete" hidden="1">
            <a:extLst>
              <a:ext uri="{FF2B5EF4-FFF2-40B4-BE49-F238E27FC236}">
                <a16:creationId xmlns:a16="http://schemas.microsoft.com/office/drawing/2014/main" id="{9954F8A5-DBA3-F59C-DDDE-7F5B3EF21384}"/>
              </a:ext>
            </a:extLst>
          </p:cNvPr>
          <p:cNvGraphicFramePr>
            <a:graphicFrameLocks noChangeAspect="1"/>
          </p:cNvGraphicFramePr>
          <p:nvPr userDrawn="1">
            <p:custDataLst>
              <p:tags r:id="rId1"/>
            </p:custDataLst>
          </p:nvPr>
        </p:nvGraphicFramePr>
        <p:xfrm>
          <a:off x="1589"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9" name="think-cell data - do not delete" hidden="1">
                        <a:extLst>
                          <a:ext uri="{FF2B5EF4-FFF2-40B4-BE49-F238E27FC236}">
                            <a16:creationId xmlns:a16="http://schemas.microsoft.com/office/drawing/2014/main" id="{9954F8A5-DBA3-F59C-DDDE-7F5B3EF21384}"/>
                          </a:ext>
                        </a:extLst>
                      </p:cNvPr>
                      <p:cNvPicPr/>
                      <p:nvPr/>
                    </p:nvPicPr>
                    <p:blipFill>
                      <a:blip r:embed="rId4"/>
                      <a:stretch>
                        <a:fillRect/>
                      </a:stretch>
                    </p:blipFill>
                    <p:spPr>
                      <a:xfrm>
                        <a:off x="1589" y="1588"/>
                        <a:ext cx="1227" cy="1588"/>
                      </a:xfrm>
                      <a:prstGeom prst="rect">
                        <a:avLst/>
                      </a:prstGeom>
                    </p:spPr>
                  </p:pic>
                </p:oleObj>
              </mc:Fallback>
            </mc:AlternateContent>
          </a:graphicData>
        </a:graphic>
      </p:graphicFrame>
      <p:sp>
        <p:nvSpPr>
          <p:cNvPr id="2" name="Picture Placeholder 7">
            <a:extLst>
              <a:ext uri="{FF2B5EF4-FFF2-40B4-BE49-F238E27FC236}">
                <a16:creationId xmlns:a16="http://schemas.microsoft.com/office/drawing/2014/main" id="{481E8DCD-9BE7-D3FF-8FD2-305F483BA891}"/>
              </a:ext>
            </a:extLst>
          </p:cNvPr>
          <p:cNvSpPr>
            <a:spLocks noGrp="1"/>
          </p:cNvSpPr>
          <p:nvPr>
            <p:ph type="pic" sz="quarter" idx="11" hasCustomPrompt="1"/>
          </p:nvPr>
        </p:nvSpPr>
        <p:spPr>
          <a:xfrm>
            <a:off x="0" y="0"/>
            <a:ext cx="12192000" cy="6858000"/>
          </a:xfrm>
          <a:solidFill>
            <a:schemeClr val="bg2">
              <a:lumMod val="90000"/>
            </a:schemeClr>
          </a:solidFill>
        </p:spPr>
        <p:txBody>
          <a:bodyPr/>
          <a:lstStyle>
            <a:lvl1pPr marL="0" marR="0" indent="0" algn="ctr" defTabSz="837426" rtl="0" eaLnBrk="1" fontAlgn="auto" latinLnBrk="0" hangingPunct="1">
              <a:lnSpc>
                <a:spcPct val="100000"/>
              </a:lnSpc>
              <a:spcBef>
                <a:spcPts val="0"/>
              </a:spcBef>
              <a:spcAft>
                <a:spcPts val="0"/>
              </a:spcAft>
              <a:buClrTx/>
              <a:buSzTx/>
              <a:buFont typeface="Arial" panose="020B0604020202020204" pitchFamily="34" charset="0"/>
              <a:buNone/>
              <a:tabLst/>
              <a:defRPr sz="1374">
                <a:solidFill>
                  <a:srgbClr val="C00000"/>
                </a:solidFill>
                <a:latin typeface="Calibri" panose="020F0502020204030204" pitchFamily="34" charset="0"/>
                <a:cs typeface="Calibri" panose="020F0502020204030204" pitchFamily="34" charset="0"/>
              </a:defRPr>
            </a:lvl1pPr>
          </a:lstStyle>
          <a:p>
            <a:r>
              <a:rPr lang="en-US"/>
              <a:t>Bring placeholder to front. Drag picture to placeholder or click icon to add. Send placeholder to back. </a:t>
            </a:r>
            <a:br>
              <a:rPr lang="en-US"/>
            </a:br>
            <a:r>
              <a:rPr lang="en-US"/>
              <a:t>Note that the logo sits on top of the slide; it will need to be pasted onto any new quote slide.</a:t>
            </a:r>
          </a:p>
          <a:p>
            <a:endParaRPr lang="en-US"/>
          </a:p>
        </p:txBody>
      </p:sp>
      <p:sp>
        <p:nvSpPr>
          <p:cNvPr id="3" name="Title 1">
            <a:extLst>
              <a:ext uri="{FF2B5EF4-FFF2-40B4-BE49-F238E27FC236}">
                <a16:creationId xmlns:a16="http://schemas.microsoft.com/office/drawing/2014/main" id="{B37C0CB5-2CE8-1605-4EE9-9BEBA15D0431}"/>
              </a:ext>
            </a:extLst>
          </p:cNvPr>
          <p:cNvSpPr>
            <a:spLocks noGrp="1"/>
          </p:cNvSpPr>
          <p:nvPr>
            <p:ph type="title" hasCustomPrompt="1"/>
          </p:nvPr>
        </p:nvSpPr>
        <p:spPr>
          <a:xfrm>
            <a:off x="1170432" y="1920240"/>
            <a:ext cx="8588710" cy="2576378"/>
          </a:xfrm>
        </p:spPr>
        <p:txBody>
          <a:bodyPr vert="horz" anchor="ctr"/>
          <a:lstStyle>
            <a:lvl1pPr>
              <a:defRPr sz="3663">
                <a:solidFill>
                  <a:schemeClr val="bg1"/>
                </a:solidFill>
                <a:latin typeface="+mj-lt"/>
              </a:defRPr>
            </a:lvl1pPr>
          </a:lstStyle>
          <a:p>
            <a:r>
              <a:rPr lang="en-US"/>
              <a:t>Click to edit quote</a:t>
            </a:r>
          </a:p>
        </p:txBody>
      </p:sp>
      <p:sp>
        <p:nvSpPr>
          <p:cNvPr id="4" name="Text Placeholder 3">
            <a:extLst>
              <a:ext uri="{FF2B5EF4-FFF2-40B4-BE49-F238E27FC236}">
                <a16:creationId xmlns:a16="http://schemas.microsoft.com/office/drawing/2014/main" id="{00F30213-2BA6-232C-92D3-33989D628CC0}"/>
              </a:ext>
            </a:extLst>
          </p:cNvPr>
          <p:cNvSpPr>
            <a:spLocks noGrp="1"/>
          </p:cNvSpPr>
          <p:nvPr>
            <p:ph type="body" sz="half" idx="2" hasCustomPrompt="1"/>
          </p:nvPr>
        </p:nvSpPr>
        <p:spPr>
          <a:xfrm>
            <a:off x="1170433" y="4626865"/>
            <a:ext cx="3657599" cy="914401"/>
          </a:xfrm>
        </p:spPr>
        <p:txBody>
          <a:bodyPr/>
          <a:lstStyle>
            <a:lvl1pPr marL="0" indent="0">
              <a:buFont typeface="System Font Regular"/>
              <a:buNone/>
              <a:tabLst/>
              <a:defRPr sz="1465" baseline="0">
                <a:solidFill>
                  <a:schemeClr val="bg1">
                    <a:alpha val="70000"/>
                  </a:schemeClr>
                </a:solidFill>
                <a:latin typeface="+mn-lt"/>
              </a:defRPr>
            </a:lvl1pPr>
            <a:lvl2pPr marL="418713" indent="0">
              <a:buNone/>
              <a:defRPr sz="1282"/>
            </a:lvl2pPr>
            <a:lvl3pPr marL="837426" indent="0">
              <a:buNone/>
              <a:defRPr sz="1099"/>
            </a:lvl3pPr>
            <a:lvl4pPr marL="1256138" indent="0">
              <a:buNone/>
              <a:defRPr sz="916"/>
            </a:lvl4pPr>
            <a:lvl5pPr marL="1674851" indent="0">
              <a:buNone/>
              <a:defRPr sz="916"/>
            </a:lvl5pPr>
            <a:lvl6pPr marL="2093564" indent="0">
              <a:buNone/>
              <a:defRPr sz="916"/>
            </a:lvl6pPr>
            <a:lvl7pPr marL="2512277" indent="0">
              <a:buNone/>
              <a:defRPr sz="916"/>
            </a:lvl7pPr>
            <a:lvl8pPr marL="2930989" indent="0">
              <a:buNone/>
              <a:defRPr sz="916"/>
            </a:lvl8pPr>
            <a:lvl9pPr marL="3349702" indent="0">
              <a:buNone/>
              <a:defRPr sz="916"/>
            </a:lvl9pPr>
          </a:lstStyle>
          <a:p>
            <a:r>
              <a:rPr lang="en-US"/>
              <a:t>Click to add attribution</a:t>
            </a:r>
          </a:p>
        </p:txBody>
      </p:sp>
      <p:sp>
        <p:nvSpPr>
          <p:cNvPr id="8" name="Title 1">
            <a:extLst>
              <a:ext uri="{FF2B5EF4-FFF2-40B4-BE49-F238E27FC236}">
                <a16:creationId xmlns:a16="http://schemas.microsoft.com/office/drawing/2014/main" id="{F4C4572B-6CB3-24AE-2525-95171899E444}"/>
              </a:ext>
            </a:extLst>
          </p:cNvPr>
          <p:cNvSpPr txBox="1">
            <a:spLocks/>
          </p:cNvSpPr>
          <p:nvPr userDrawn="1"/>
        </p:nvSpPr>
        <p:spPr>
          <a:xfrm>
            <a:off x="937677" y="1468575"/>
            <a:ext cx="1173757" cy="773084"/>
          </a:xfrm>
          <a:prstGeom prst="rect">
            <a:avLst/>
          </a:prstGeom>
        </p:spPr>
        <p:txBody>
          <a:bodyPr vert="horz" lIns="83743" tIns="41872" rIns="83743" bIns="41872" rtlCol="0" anchor="ctr">
            <a:noAutofit/>
          </a:bodyPr>
          <a:lstStyle>
            <a:lvl1pPr algn="l" defTabSz="914400" rtl="0" eaLnBrk="1" latinLnBrk="0" hangingPunct="1">
              <a:lnSpc>
                <a:spcPct val="90000"/>
              </a:lnSpc>
              <a:spcBef>
                <a:spcPct val="0"/>
              </a:spcBef>
              <a:buNone/>
              <a:defRPr sz="4400" b="1" i="0" kern="1200">
                <a:solidFill>
                  <a:schemeClr val="bg1"/>
                </a:solidFill>
                <a:latin typeface="Arial" panose="020B0604020202020204" pitchFamily="34" charset="0"/>
                <a:ea typeface="Verdana" panose="020B0604030504040204" pitchFamily="34" charset="0"/>
                <a:cs typeface="Arial" panose="020B0604020202020204" pitchFamily="34" charset="0"/>
              </a:defRPr>
            </a:lvl1pPr>
          </a:lstStyle>
          <a:p>
            <a:r>
              <a:rPr lang="en-US" sz="18316">
                <a:solidFill>
                  <a:schemeClr val="bg1">
                    <a:alpha val="19770"/>
                  </a:schemeClr>
                </a:solidFill>
              </a:rPr>
              <a:t>“</a:t>
            </a:r>
          </a:p>
        </p:txBody>
      </p:sp>
      <p:pic>
        <p:nvPicPr>
          <p:cNvPr id="5" name="Picture 4">
            <a:extLst>
              <a:ext uri="{FF2B5EF4-FFF2-40B4-BE49-F238E27FC236}">
                <a16:creationId xmlns:a16="http://schemas.microsoft.com/office/drawing/2014/main" id="{C19E38D5-B968-D038-21B8-B67CE83B3616}"/>
              </a:ext>
            </a:extLst>
          </p:cNvPr>
          <p:cNvPicPr>
            <a:picLocks noChangeAspect="1"/>
          </p:cNvPicPr>
          <p:nvPr userDrawn="1"/>
        </p:nvPicPr>
        <p:blipFill>
          <a:blip r:embed="rId5"/>
          <a:stretch>
            <a:fillRect/>
          </a:stretch>
        </p:blipFill>
        <p:spPr>
          <a:xfrm>
            <a:off x="9759142" y="6135578"/>
            <a:ext cx="1954546" cy="377951"/>
          </a:xfrm>
          <a:prstGeom prst="rect">
            <a:avLst/>
          </a:prstGeom>
        </p:spPr>
      </p:pic>
    </p:spTree>
    <p:extLst>
      <p:ext uri="{BB962C8B-B14F-4D97-AF65-F5344CB8AC3E}">
        <p14:creationId xmlns:p14="http://schemas.microsoft.com/office/powerpoint/2010/main" val="30537475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500"/>
                                  </p:stCondLst>
                                  <p:childTnLst>
                                    <p:set>
                                      <p:cBhvr>
                                        <p:cTn id="9" dur="1" fill="hold">
                                          <p:stCondLst>
                                            <p:cond delay="0"/>
                                          </p:stCondLst>
                                        </p:cTn>
                                        <p:tgtEl>
                                          <p:spTgt spid="4">
                                            <p:txEl>
                                              <p:pRg st="0" end="0"/>
                                            </p:txEl>
                                          </p:spTgt>
                                        </p:tgtEl>
                                        <p:attrNameLst>
                                          <p:attrName>style.visibility</p:attrName>
                                        </p:attrNameLst>
                                      </p:cBhvr>
                                      <p:to>
                                        <p:strVal val="visible"/>
                                      </p:to>
                                    </p:set>
                                    <p:animEffect transition="in" filter="fade">
                                      <p:cBhvr>
                                        <p:cTn id="10" dur="500"/>
                                        <p:tgtEl>
                                          <p:spTgt spid="4">
                                            <p:txEl>
                                              <p:pRg st="0" end="0"/>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build="p">
        <p:tmplLst>
          <p:tmpl lvl="1">
            <p:tnLst>
              <p:par>
                <p:cTn presetID="10" presetClass="entr" presetSubtype="0" fill="hold" nodeType="withEffect">
                  <p:stCondLst>
                    <p:cond delay="500"/>
                  </p:stCondLst>
                  <p:childTnLst>
                    <p:set>
                      <p:cBhvr>
                        <p:cTn dur="1" fill="hold">
                          <p:stCondLst>
                            <p:cond delay="0"/>
                          </p:stCondLst>
                        </p:cTn>
                        <p:tgtEl>
                          <p:spTgt spid="4"/>
                        </p:tgtEl>
                        <p:attrNameLst>
                          <p:attrName>style.visibility</p:attrName>
                        </p:attrNameLst>
                      </p:cBhvr>
                      <p:to>
                        <p:strVal val="visible"/>
                      </p:to>
                    </p:set>
                    <p:animEffect transition="in" filter="fade">
                      <p:cBhvr>
                        <p:cTn dur="500"/>
                        <p:tgtEl>
                          <p:spTgt spid="4"/>
                        </p:tgtEl>
                      </p:cBhvr>
                    </p:animEffect>
                  </p:childTnLst>
                </p:cTn>
              </p:par>
            </p:tnLst>
          </p:tmpl>
        </p:tmplLst>
      </p:bldP>
      <p:bldP spid="8" grpId="0"/>
    </p:bld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DIVIDER––">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3EF0E590-E773-3C4D-B07B-CD044EAF2132}"/>
              </a:ext>
            </a:extLst>
          </p:cNvPr>
          <p:cNvSpPr txBox="1">
            <a:spLocks/>
          </p:cNvSpPr>
          <p:nvPr userDrawn="1"/>
        </p:nvSpPr>
        <p:spPr>
          <a:xfrm>
            <a:off x="0" y="0"/>
            <a:ext cx="12192000" cy="6858000"/>
          </a:xfrm>
          <a:prstGeom prst="rect">
            <a:avLst/>
          </a:prstGeom>
          <a:solidFill>
            <a:schemeClr val="tx1">
              <a:lumMod val="50000"/>
              <a:lumOff val="50000"/>
            </a:schemeClr>
          </a:solidFill>
        </p:spPr>
        <p:txBody>
          <a:bodyPr vert="horz" lIns="535956" tIns="0" rIns="0" bIns="0" rtlCol="0" anchor="ctr" anchorCtr="0">
            <a:noAutofit/>
          </a:bodyPr>
          <a:lstStyle>
            <a:lvl1pPr algn="l" defTabSz="914400" rtl="0" eaLnBrk="1" latinLnBrk="0" hangingPunct="1">
              <a:lnSpc>
                <a:spcPct val="90000"/>
              </a:lnSpc>
              <a:spcBef>
                <a:spcPct val="0"/>
              </a:spcBef>
              <a:buNone/>
              <a:defRPr sz="6400" kern="1200">
                <a:solidFill>
                  <a:schemeClr val="accent2"/>
                </a:solidFill>
                <a:latin typeface="+mj-lt"/>
                <a:ea typeface="+mj-ea"/>
                <a:cs typeface="+mj-cs"/>
              </a:defRPr>
            </a:lvl1pPr>
          </a:lstStyle>
          <a:p>
            <a:r>
              <a:rPr lang="en-US" sz="7326" b="1">
                <a:solidFill>
                  <a:schemeClr val="bg1"/>
                </a:solidFill>
                <a:latin typeface="+mn-lt"/>
              </a:rPr>
              <a:t>Divider</a:t>
            </a:r>
          </a:p>
        </p:txBody>
      </p:sp>
    </p:spTree>
    <p:extLst>
      <p:ext uri="{BB962C8B-B14F-4D97-AF65-F5344CB8AC3E}">
        <p14:creationId xmlns:p14="http://schemas.microsoft.com/office/powerpoint/2010/main" val="2201584425"/>
      </p:ext>
    </p:extLst>
  </p:cSld>
  <p:clrMapOvr>
    <a:masterClrMapping/>
  </p:clrMapOvr>
  <p:hf sldNum="0" hdr="0" dt="0"/>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userDrawn="1">
  <p:cSld name="BMC-Section Header-Blue">
    <p:bg>
      <p:bgPr>
        <a:solidFill>
          <a:schemeClr val="accent2"/>
        </a:solidFill>
        <a:effectLst/>
      </p:bgPr>
    </p:bg>
    <p:spTree>
      <p:nvGrpSpPr>
        <p:cNvPr id="1" name=""/>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81172AAA-3D68-9630-EDB2-C6BC2F059789}"/>
              </a:ext>
            </a:extLst>
          </p:cNvPr>
          <p:cNvGraphicFramePr>
            <a:graphicFrameLocks noChangeAspect="1"/>
          </p:cNvGraphicFramePr>
          <p:nvPr userDrawn="1">
            <p:custDataLst>
              <p:tags r:id="rId1"/>
            </p:custDataLst>
          </p:nvPr>
        </p:nvGraphicFramePr>
        <p:xfrm>
          <a:off x="1589"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7" name="think-cell data - do not delete" hidden="1">
                        <a:extLst>
                          <a:ext uri="{FF2B5EF4-FFF2-40B4-BE49-F238E27FC236}">
                            <a16:creationId xmlns:a16="http://schemas.microsoft.com/office/drawing/2014/main" id="{81172AAA-3D68-9630-EDB2-C6BC2F059789}"/>
                          </a:ext>
                        </a:extLst>
                      </p:cNvPr>
                      <p:cNvPicPr/>
                      <p:nvPr/>
                    </p:nvPicPr>
                    <p:blipFill>
                      <a:blip r:embed="rId4"/>
                      <a:stretch>
                        <a:fillRect/>
                      </a:stretch>
                    </p:blipFill>
                    <p:spPr>
                      <a:xfrm>
                        <a:off x="1589" y="1588"/>
                        <a:ext cx="1227"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73628420-1CBE-6F05-3909-B51601C4A15A}"/>
              </a:ext>
            </a:extLst>
          </p:cNvPr>
          <p:cNvSpPr>
            <a:spLocks noGrp="1"/>
          </p:cNvSpPr>
          <p:nvPr>
            <p:ph type="title"/>
          </p:nvPr>
        </p:nvSpPr>
        <p:spPr>
          <a:xfrm>
            <a:off x="1156447" y="2002632"/>
            <a:ext cx="10191003" cy="2852737"/>
          </a:xfrm>
        </p:spPr>
        <p:txBody>
          <a:bodyPr vert="horz" anchor="ctr">
            <a:normAutofit/>
          </a:bodyPr>
          <a:lstStyle>
            <a:lvl1pPr>
              <a:defRPr sz="4396">
                <a:solidFill>
                  <a:schemeClr val="bg1"/>
                </a:solidFill>
                <a:latin typeface="+mj-lt"/>
              </a:defRPr>
            </a:lvl1pPr>
          </a:lstStyle>
          <a:p>
            <a:r>
              <a:rPr lang="en-US"/>
              <a:t>Click to edit Master title style</a:t>
            </a:r>
          </a:p>
        </p:txBody>
      </p:sp>
      <p:sp>
        <p:nvSpPr>
          <p:cNvPr id="5" name="Freeform 4">
            <a:extLst>
              <a:ext uri="{FF2B5EF4-FFF2-40B4-BE49-F238E27FC236}">
                <a16:creationId xmlns:a16="http://schemas.microsoft.com/office/drawing/2014/main" id="{C3027DDE-1F41-8E53-237B-9C4B11FFE98C}"/>
              </a:ext>
            </a:extLst>
          </p:cNvPr>
          <p:cNvSpPr/>
          <p:nvPr userDrawn="1"/>
        </p:nvSpPr>
        <p:spPr>
          <a:xfrm>
            <a:off x="-1" y="2506133"/>
            <a:ext cx="922867" cy="1845733"/>
          </a:xfrm>
          <a:custGeom>
            <a:avLst/>
            <a:gdLst>
              <a:gd name="connsiteX0" fmla="*/ 0 w 424942"/>
              <a:gd name="connsiteY0" fmla="*/ 0 h 849884"/>
              <a:gd name="connsiteX1" fmla="*/ 424942 w 424942"/>
              <a:gd name="connsiteY1" fmla="*/ 424942 h 849884"/>
              <a:gd name="connsiteX2" fmla="*/ 0 w 424942"/>
              <a:gd name="connsiteY2" fmla="*/ 849884 h 849884"/>
              <a:gd name="connsiteX3" fmla="*/ 0 w 424942"/>
              <a:gd name="connsiteY3" fmla="*/ 0 h 849884"/>
            </a:gdLst>
            <a:ahLst/>
            <a:cxnLst>
              <a:cxn ang="0">
                <a:pos x="connsiteX0" y="connsiteY0"/>
              </a:cxn>
              <a:cxn ang="0">
                <a:pos x="connsiteX1" y="connsiteY1"/>
              </a:cxn>
              <a:cxn ang="0">
                <a:pos x="connsiteX2" y="connsiteY2"/>
              </a:cxn>
              <a:cxn ang="0">
                <a:pos x="connsiteX3" y="connsiteY3"/>
              </a:cxn>
            </a:cxnLst>
            <a:rect l="l" t="t" r="r" b="b"/>
            <a:pathLst>
              <a:path w="424942" h="849884">
                <a:moveTo>
                  <a:pt x="0" y="0"/>
                </a:moveTo>
                <a:cubicBezTo>
                  <a:pt x="234689" y="0"/>
                  <a:pt x="424942" y="190253"/>
                  <a:pt x="424942" y="424942"/>
                </a:cubicBezTo>
                <a:cubicBezTo>
                  <a:pt x="424942" y="659631"/>
                  <a:pt x="234689" y="849884"/>
                  <a:pt x="0" y="849884"/>
                </a:cubicBez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59"/>
          </a:p>
        </p:txBody>
      </p:sp>
      <p:pic>
        <p:nvPicPr>
          <p:cNvPr id="3" name="Picture 2">
            <a:extLst>
              <a:ext uri="{FF2B5EF4-FFF2-40B4-BE49-F238E27FC236}">
                <a16:creationId xmlns:a16="http://schemas.microsoft.com/office/drawing/2014/main" id="{AFB3E1C7-45A8-040C-4E8C-F89D9D50B7CF}"/>
              </a:ext>
            </a:extLst>
          </p:cNvPr>
          <p:cNvPicPr>
            <a:picLocks noChangeAspect="1"/>
          </p:cNvPicPr>
          <p:nvPr userDrawn="1"/>
        </p:nvPicPr>
        <p:blipFill>
          <a:blip r:embed="rId5"/>
          <a:stretch>
            <a:fillRect/>
          </a:stretch>
        </p:blipFill>
        <p:spPr>
          <a:xfrm>
            <a:off x="9759142" y="6135578"/>
            <a:ext cx="1954546" cy="377951"/>
          </a:xfrm>
          <a:prstGeom prst="rect">
            <a:avLst/>
          </a:prstGeom>
        </p:spPr>
      </p:pic>
    </p:spTree>
    <p:extLst>
      <p:ext uri="{BB962C8B-B14F-4D97-AF65-F5344CB8AC3E}">
        <p14:creationId xmlns:p14="http://schemas.microsoft.com/office/powerpoint/2010/main" val="277088084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userDrawn="1">
  <p:cSld name="BMC-Section Header-Purple">
    <p:bg>
      <p:bgPr>
        <a:solidFill>
          <a:schemeClr val="accent5"/>
        </a:solidFill>
        <a:effectLst/>
      </p:bgPr>
    </p:bg>
    <p:spTree>
      <p:nvGrpSpPr>
        <p:cNvPr id="1" name=""/>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E403B896-C1C8-7E9E-FFB8-A8E56A8B5BB3}"/>
              </a:ext>
            </a:extLst>
          </p:cNvPr>
          <p:cNvGraphicFramePr>
            <a:graphicFrameLocks noChangeAspect="1"/>
          </p:cNvGraphicFramePr>
          <p:nvPr userDrawn="1">
            <p:custDataLst>
              <p:tags r:id="rId1"/>
            </p:custDataLst>
          </p:nvPr>
        </p:nvGraphicFramePr>
        <p:xfrm>
          <a:off x="1589"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7" name="think-cell data - do not delete" hidden="1">
                        <a:extLst>
                          <a:ext uri="{FF2B5EF4-FFF2-40B4-BE49-F238E27FC236}">
                            <a16:creationId xmlns:a16="http://schemas.microsoft.com/office/drawing/2014/main" id="{E403B896-C1C8-7E9E-FFB8-A8E56A8B5BB3}"/>
                          </a:ext>
                        </a:extLst>
                      </p:cNvPr>
                      <p:cNvPicPr/>
                      <p:nvPr/>
                    </p:nvPicPr>
                    <p:blipFill>
                      <a:blip r:embed="rId4"/>
                      <a:stretch>
                        <a:fillRect/>
                      </a:stretch>
                    </p:blipFill>
                    <p:spPr>
                      <a:xfrm>
                        <a:off x="1589" y="1588"/>
                        <a:ext cx="1227"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73628420-1CBE-6F05-3909-B51601C4A15A}"/>
              </a:ext>
            </a:extLst>
          </p:cNvPr>
          <p:cNvSpPr>
            <a:spLocks noGrp="1"/>
          </p:cNvSpPr>
          <p:nvPr>
            <p:ph type="title"/>
          </p:nvPr>
        </p:nvSpPr>
        <p:spPr>
          <a:xfrm>
            <a:off x="1156447" y="2002632"/>
            <a:ext cx="10191003" cy="2852737"/>
          </a:xfrm>
        </p:spPr>
        <p:txBody>
          <a:bodyPr vert="horz" anchor="ctr">
            <a:normAutofit/>
          </a:bodyPr>
          <a:lstStyle>
            <a:lvl1pPr>
              <a:defRPr sz="4396">
                <a:solidFill>
                  <a:schemeClr val="bg1"/>
                </a:solidFill>
                <a:latin typeface="+mj-lt"/>
              </a:defRPr>
            </a:lvl1pPr>
          </a:lstStyle>
          <a:p>
            <a:r>
              <a:rPr lang="en-US"/>
              <a:t>Click to edit Master title style</a:t>
            </a:r>
          </a:p>
        </p:txBody>
      </p:sp>
      <p:sp>
        <p:nvSpPr>
          <p:cNvPr id="5" name="Freeform 4">
            <a:extLst>
              <a:ext uri="{FF2B5EF4-FFF2-40B4-BE49-F238E27FC236}">
                <a16:creationId xmlns:a16="http://schemas.microsoft.com/office/drawing/2014/main" id="{C3027DDE-1F41-8E53-237B-9C4B11FFE98C}"/>
              </a:ext>
            </a:extLst>
          </p:cNvPr>
          <p:cNvSpPr/>
          <p:nvPr userDrawn="1"/>
        </p:nvSpPr>
        <p:spPr>
          <a:xfrm>
            <a:off x="-1" y="2506133"/>
            <a:ext cx="922867" cy="1845733"/>
          </a:xfrm>
          <a:custGeom>
            <a:avLst/>
            <a:gdLst>
              <a:gd name="connsiteX0" fmla="*/ 0 w 424942"/>
              <a:gd name="connsiteY0" fmla="*/ 0 h 849884"/>
              <a:gd name="connsiteX1" fmla="*/ 424942 w 424942"/>
              <a:gd name="connsiteY1" fmla="*/ 424942 h 849884"/>
              <a:gd name="connsiteX2" fmla="*/ 0 w 424942"/>
              <a:gd name="connsiteY2" fmla="*/ 849884 h 849884"/>
              <a:gd name="connsiteX3" fmla="*/ 0 w 424942"/>
              <a:gd name="connsiteY3" fmla="*/ 0 h 849884"/>
            </a:gdLst>
            <a:ahLst/>
            <a:cxnLst>
              <a:cxn ang="0">
                <a:pos x="connsiteX0" y="connsiteY0"/>
              </a:cxn>
              <a:cxn ang="0">
                <a:pos x="connsiteX1" y="connsiteY1"/>
              </a:cxn>
              <a:cxn ang="0">
                <a:pos x="connsiteX2" y="connsiteY2"/>
              </a:cxn>
              <a:cxn ang="0">
                <a:pos x="connsiteX3" y="connsiteY3"/>
              </a:cxn>
            </a:cxnLst>
            <a:rect l="l" t="t" r="r" b="b"/>
            <a:pathLst>
              <a:path w="424942" h="849884">
                <a:moveTo>
                  <a:pt x="0" y="0"/>
                </a:moveTo>
                <a:cubicBezTo>
                  <a:pt x="234689" y="0"/>
                  <a:pt x="424942" y="190253"/>
                  <a:pt x="424942" y="424942"/>
                </a:cubicBezTo>
                <a:cubicBezTo>
                  <a:pt x="424942" y="659631"/>
                  <a:pt x="234689" y="849884"/>
                  <a:pt x="0" y="849884"/>
                </a:cubicBez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59"/>
          </a:p>
        </p:txBody>
      </p:sp>
      <p:pic>
        <p:nvPicPr>
          <p:cNvPr id="3" name="Picture 2">
            <a:extLst>
              <a:ext uri="{FF2B5EF4-FFF2-40B4-BE49-F238E27FC236}">
                <a16:creationId xmlns:a16="http://schemas.microsoft.com/office/drawing/2014/main" id="{5A8E683E-E90F-21BF-76DB-CD8B19FB60A3}"/>
              </a:ext>
            </a:extLst>
          </p:cNvPr>
          <p:cNvPicPr>
            <a:picLocks noChangeAspect="1"/>
          </p:cNvPicPr>
          <p:nvPr userDrawn="1"/>
        </p:nvPicPr>
        <p:blipFill>
          <a:blip r:embed="rId5"/>
          <a:stretch>
            <a:fillRect/>
          </a:stretch>
        </p:blipFill>
        <p:spPr>
          <a:xfrm>
            <a:off x="9759142" y="6135578"/>
            <a:ext cx="1954546" cy="377951"/>
          </a:xfrm>
          <a:prstGeom prst="rect">
            <a:avLst/>
          </a:prstGeom>
        </p:spPr>
      </p:pic>
    </p:spTree>
    <p:extLst>
      <p:ext uri="{BB962C8B-B14F-4D97-AF65-F5344CB8AC3E}">
        <p14:creationId xmlns:p14="http://schemas.microsoft.com/office/powerpoint/2010/main" val="378189996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userDrawn="1">
  <p:cSld name="BMC-Section Header-Yellow">
    <p:bg>
      <p:bgPr>
        <a:solidFill>
          <a:schemeClr val="accent6"/>
        </a:solidFill>
        <a:effectLst/>
      </p:bgPr>
    </p:bg>
    <p:spTree>
      <p:nvGrpSpPr>
        <p:cNvPr id="1" name=""/>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706E23CC-2FD0-EC92-3B93-2FD83D4F06AD}"/>
              </a:ext>
            </a:extLst>
          </p:cNvPr>
          <p:cNvGraphicFramePr>
            <a:graphicFrameLocks noChangeAspect="1"/>
          </p:cNvGraphicFramePr>
          <p:nvPr userDrawn="1">
            <p:custDataLst>
              <p:tags r:id="rId1"/>
            </p:custDataLst>
          </p:nvPr>
        </p:nvGraphicFramePr>
        <p:xfrm>
          <a:off x="1589"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7" name="think-cell data - do not delete" hidden="1">
                        <a:extLst>
                          <a:ext uri="{FF2B5EF4-FFF2-40B4-BE49-F238E27FC236}">
                            <a16:creationId xmlns:a16="http://schemas.microsoft.com/office/drawing/2014/main" id="{706E23CC-2FD0-EC92-3B93-2FD83D4F06AD}"/>
                          </a:ext>
                        </a:extLst>
                      </p:cNvPr>
                      <p:cNvPicPr/>
                      <p:nvPr/>
                    </p:nvPicPr>
                    <p:blipFill>
                      <a:blip r:embed="rId4"/>
                      <a:stretch>
                        <a:fillRect/>
                      </a:stretch>
                    </p:blipFill>
                    <p:spPr>
                      <a:xfrm>
                        <a:off x="1589" y="1588"/>
                        <a:ext cx="1227"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73628420-1CBE-6F05-3909-B51601C4A15A}"/>
              </a:ext>
            </a:extLst>
          </p:cNvPr>
          <p:cNvSpPr>
            <a:spLocks noGrp="1"/>
          </p:cNvSpPr>
          <p:nvPr>
            <p:ph type="title"/>
          </p:nvPr>
        </p:nvSpPr>
        <p:spPr>
          <a:xfrm>
            <a:off x="1156447" y="2002632"/>
            <a:ext cx="10191003" cy="2852737"/>
          </a:xfrm>
        </p:spPr>
        <p:txBody>
          <a:bodyPr vert="horz" anchor="ctr">
            <a:normAutofit/>
          </a:bodyPr>
          <a:lstStyle>
            <a:lvl1pPr>
              <a:defRPr sz="4396">
                <a:solidFill>
                  <a:schemeClr val="bg1"/>
                </a:solidFill>
                <a:latin typeface="+mj-lt"/>
              </a:defRPr>
            </a:lvl1pPr>
          </a:lstStyle>
          <a:p>
            <a:r>
              <a:rPr lang="en-US"/>
              <a:t>Click to edit Master title style</a:t>
            </a:r>
          </a:p>
        </p:txBody>
      </p:sp>
      <p:sp>
        <p:nvSpPr>
          <p:cNvPr id="5" name="Freeform 4">
            <a:extLst>
              <a:ext uri="{FF2B5EF4-FFF2-40B4-BE49-F238E27FC236}">
                <a16:creationId xmlns:a16="http://schemas.microsoft.com/office/drawing/2014/main" id="{C3027DDE-1F41-8E53-237B-9C4B11FFE98C}"/>
              </a:ext>
            </a:extLst>
          </p:cNvPr>
          <p:cNvSpPr/>
          <p:nvPr userDrawn="1"/>
        </p:nvSpPr>
        <p:spPr>
          <a:xfrm>
            <a:off x="-1" y="2506133"/>
            <a:ext cx="922867" cy="1845733"/>
          </a:xfrm>
          <a:custGeom>
            <a:avLst/>
            <a:gdLst>
              <a:gd name="connsiteX0" fmla="*/ 0 w 424942"/>
              <a:gd name="connsiteY0" fmla="*/ 0 h 849884"/>
              <a:gd name="connsiteX1" fmla="*/ 424942 w 424942"/>
              <a:gd name="connsiteY1" fmla="*/ 424942 h 849884"/>
              <a:gd name="connsiteX2" fmla="*/ 0 w 424942"/>
              <a:gd name="connsiteY2" fmla="*/ 849884 h 849884"/>
              <a:gd name="connsiteX3" fmla="*/ 0 w 424942"/>
              <a:gd name="connsiteY3" fmla="*/ 0 h 849884"/>
            </a:gdLst>
            <a:ahLst/>
            <a:cxnLst>
              <a:cxn ang="0">
                <a:pos x="connsiteX0" y="connsiteY0"/>
              </a:cxn>
              <a:cxn ang="0">
                <a:pos x="connsiteX1" y="connsiteY1"/>
              </a:cxn>
              <a:cxn ang="0">
                <a:pos x="connsiteX2" y="connsiteY2"/>
              </a:cxn>
              <a:cxn ang="0">
                <a:pos x="connsiteX3" y="connsiteY3"/>
              </a:cxn>
            </a:cxnLst>
            <a:rect l="l" t="t" r="r" b="b"/>
            <a:pathLst>
              <a:path w="424942" h="849884">
                <a:moveTo>
                  <a:pt x="0" y="0"/>
                </a:moveTo>
                <a:cubicBezTo>
                  <a:pt x="234689" y="0"/>
                  <a:pt x="424942" y="190253"/>
                  <a:pt x="424942" y="424942"/>
                </a:cubicBezTo>
                <a:cubicBezTo>
                  <a:pt x="424942" y="659631"/>
                  <a:pt x="234689" y="849884"/>
                  <a:pt x="0" y="849884"/>
                </a:cubicBez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59"/>
          </a:p>
        </p:txBody>
      </p:sp>
      <p:pic>
        <p:nvPicPr>
          <p:cNvPr id="3" name="Picture 2">
            <a:extLst>
              <a:ext uri="{FF2B5EF4-FFF2-40B4-BE49-F238E27FC236}">
                <a16:creationId xmlns:a16="http://schemas.microsoft.com/office/drawing/2014/main" id="{1668A2A7-EA3C-604A-D455-A37E355EDE52}"/>
              </a:ext>
            </a:extLst>
          </p:cNvPr>
          <p:cNvPicPr>
            <a:picLocks noChangeAspect="1"/>
          </p:cNvPicPr>
          <p:nvPr userDrawn="1"/>
        </p:nvPicPr>
        <p:blipFill>
          <a:blip r:embed="rId5"/>
          <a:stretch>
            <a:fillRect/>
          </a:stretch>
        </p:blipFill>
        <p:spPr>
          <a:xfrm>
            <a:off x="9759142" y="6135578"/>
            <a:ext cx="1954546" cy="377951"/>
          </a:xfrm>
          <a:prstGeom prst="rect">
            <a:avLst/>
          </a:prstGeom>
        </p:spPr>
      </p:pic>
    </p:spTree>
    <p:extLst>
      <p:ext uri="{BB962C8B-B14F-4D97-AF65-F5344CB8AC3E}">
        <p14:creationId xmlns:p14="http://schemas.microsoft.com/office/powerpoint/2010/main" val="319167522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userDrawn="1">
  <p:cSld name="13_Section Header">
    <p:bg>
      <p:bgPr>
        <a:solidFill>
          <a:schemeClr val="bg1"/>
        </a:solidFill>
        <a:effectLst/>
      </p:bgPr>
    </p:bg>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1043B899-A73D-40F2-53AF-9F0D7255E39B}"/>
              </a:ext>
            </a:extLst>
          </p:cNvPr>
          <p:cNvGraphicFramePr>
            <a:graphicFrameLocks noChangeAspect="1"/>
          </p:cNvGraphicFramePr>
          <p:nvPr userDrawn="1">
            <p:custDataLst>
              <p:tags r:id="rId1"/>
            </p:custDataLst>
          </p:nvPr>
        </p:nvGraphicFramePr>
        <p:xfrm>
          <a:off x="1589"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8" name="think-cell data - do not delete" hidden="1">
                        <a:extLst>
                          <a:ext uri="{FF2B5EF4-FFF2-40B4-BE49-F238E27FC236}">
                            <a16:creationId xmlns:a16="http://schemas.microsoft.com/office/drawing/2014/main" id="{1043B899-A73D-40F2-53AF-9F0D7255E39B}"/>
                          </a:ext>
                        </a:extLst>
                      </p:cNvPr>
                      <p:cNvPicPr/>
                      <p:nvPr/>
                    </p:nvPicPr>
                    <p:blipFill>
                      <a:blip r:embed="rId4"/>
                      <a:stretch>
                        <a:fillRect/>
                      </a:stretch>
                    </p:blipFill>
                    <p:spPr>
                      <a:xfrm>
                        <a:off x="1589" y="1588"/>
                        <a:ext cx="1227" cy="1588"/>
                      </a:xfrm>
                      <a:prstGeom prst="rect">
                        <a:avLst/>
                      </a:prstGeom>
                    </p:spPr>
                  </p:pic>
                </p:oleObj>
              </mc:Fallback>
            </mc:AlternateContent>
          </a:graphicData>
        </a:graphic>
      </p:graphicFrame>
      <p:sp>
        <p:nvSpPr>
          <p:cNvPr id="3" name="Picture Placeholder 7">
            <a:extLst>
              <a:ext uri="{FF2B5EF4-FFF2-40B4-BE49-F238E27FC236}">
                <a16:creationId xmlns:a16="http://schemas.microsoft.com/office/drawing/2014/main" id="{3F872EB9-1B0B-9CA8-0F84-B21F97DCEC46}"/>
              </a:ext>
            </a:extLst>
          </p:cNvPr>
          <p:cNvSpPr>
            <a:spLocks noGrp="1"/>
          </p:cNvSpPr>
          <p:nvPr>
            <p:ph type="pic" sz="quarter" idx="11" hasCustomPrompt="1"/>
          </p:nvPr>
        </p:nvSpPr>
        <p:spPr>
          <a:xfrm>
            <a:off x="0" y="0"/>
            <a:ext cx="12192000" cy="6858000"/>
          </a:xfrm>
          <a:solidFill>
            <a:schemeClr val="bg2">
              <a:lumMod val="90000"/>
            </a:schemeClr>
          </a:solidFill>
        </p:spPr>
        <p:txBody>
          <a:bodyPr/>
          <a:lstStyle>
            <a:lvl1pPr marL="0" marR="0" indent="0" algn="ctr" defTabSz="837426" rtl="0" eaLnBrk="1" fontAlgn="auto" latinLnBrk="0" hangingPunct="1">
              <a:lnSpc>
                <a:spcPct val="100000"/>
              </a:lnSpc>
              <a:spcBef>
                <a:spcPts val="0"/>
              </a:spcBef>
              <a:spcAft>
                <a:spcPts val="0"/>
              </a:spcAft>
              <a:buClrTx/>
              <a:buSzTx/>
              <a:buFont typeface="Arial" panose="020B0604020202020204" pitchFamily="34" charset="0"/>
              <a:buNone/>
              <a:tabLst/>
              <a:defRPr sz="1374">
                <a:solidFill>
                  <a:srgbClr val="C00000"/>
                </a:solidFill>
                <a:latin typeface="Calibri" panose="020F0502020204030204" pitchFamily="34" charset="0"/>
                <a:cs typeface="Calibri" panose="020F0502020204030204" pitchFamily="34" charset="0"/>
              </a:defRPr>
            </a:lvl1pPr>
          </a:lstStyle>
          <a:p>
            <a:r>
              <a:rPr lang="en-US"/>
              <a:t>Bring placeholder to front. Drag picture to placeholder or click icon to add. Send placeholder to back. </a:t>
            </a:r>
            <a:br>
              <a:rPr lang="en-US"/>
            </a:br>
            <a:r>
              <a:rPr lang="en-US"/>
              <a:t>Note that the logo &amp; half-circle graphic sits on top of the slide; it will need to be pasted onto any new cover slide.</a:t>
            </a:r>
          </a:p>
          <a:p>
            <a:endParaRPr lang="en-US"/>
          </a:p>
        </p:txBody>
      </p:sp>
      <p:sp>
        <p:nvSpPr>
          <p:cNvPr id="2" name="Title 1">
            <a:extLst>
              <a:ext uri="{FF2B5EF4-FFF2-40B4-BE49-F238E27FC236}">
                <a16:creationId xmlns:a16="http://schemas.microsoft.com/office/drawing/2014/main" id="{73628420-1CBE-6F05-3909-B51601C4A15A}"/>
              </a:ext>
            </a:extLst>
          </p:cNvPr>
          <p:cNvSpPr>
            <a:spLocks noGrp="1"/>
          </p:cNvSpPr>
          <p:nvPr>
            <p:ph type="title"/>
          </p:nvPr>
        </p:nvSpPr>
        <p:spPr>
          <a:xfrm>
            <a:off x="1156447" y="2002632"/>
            <a:ext cx="10191003" cy="2852737"/>
          </a:xfrm>
        </p:spPr>
        <p:txBody>
          <a:bodyPr vert="horz" anchor="ctr">
            <a:normAutofit/>
          </a:bodyPr>
          <a:lstStyle>
            <a:lvl1pPr>
              <a:defRPr sz="4396">
                <a:solidFill>
                  <a:schemeClr val="bg1"/>
                </a:solidFill>
                <a:latin typeface="+mj-lt"/>
              </a:defRPr>
            </a:lvl1pPr>
          </a:lstStyle>
          <a:p>
            <a:r>
              <a:rPr lang="en-US"/>
              <a:t>Click to edit Master title style</a:t>
            </a:r>
          </a:p>
        </p:txBody>
      </p:sp>
      <p:sp>
        <p:nvSpPr>
          <p:cNvPr id="5" name="Freeform 4">
            <a:extLst>
              <a:ext uri="{FF2B5EF4-FFF2-40B4-BE49-F238E27FC236}">
                <a16:creationId xmlns:a16="http://schemas.microsoft.com/office/drawing/2014/main" id="{C3027DDE-1F41-8E53-237B-9C4B11FFE98C}"/>
              </a:ext>
            </a:extLst>
          </p:cNvPr>
          <p:cNvSpPr/>
          <p:nvPr userDrawn="1"/>
        </p:nvSpPr>
        <p:spPr>
          <a:xfrm>
            <a:off x="-1" y="2506133"/>
            <a:ext cx="922867" cy="1845733"/>
          </a:xfrm>
          <a:custGeom>
            <a:avLst/>
            <a:gdLst>
              <a:gd name="connsiteX0" fmla="*/ 0 w 424942"/>
              <a:gd name="connsiteY0" fmla="*/ 0 h 849884"/>
              <a:gd name="connsiteX1" fmla="*/ 424942 w 424942"/>
              <a:gd name="connsiteY1" fmla="*/ 424942 h 849884"/>
              <a:gd name="connsiteX2" fmla="*/ 0 w 424942"/>
              <a:gd name="connsiteY2" fmla="*/ 849884 h 849884"/>
              <a:gd name="connsiteX3" fmla="*/ 0 w 424942"/>
              <a:gd name="connsiteY3" fmla="*/ 0 h 849884"/>
            </a:gdLst>
            <a:ahLst/>
            <a:cxnLst>
              <a:cxn ang="0">
                <a:pos x="connsiteX0" y="connsiteY0"/>
              </a:cxn>
              <a:cxn ang="0">
                <a:pos x="connsiteX1" y="connsiteY1"/>
              </a:cxn>
              <a:cxn ang="0">
                <a:pos x="connsiteX2" y="connsiteY2"/>
              </a:cxn>
              <a:cxn ang="0">
                <a:pos x="connsiteX3" y="connsiteY3"/>
              </a:cxn>
            </a:cxnLst>
            <a:rect l="l" t="t" r="r" b="b"/>
            <a:pathLst>
              <a:path w="424942" h="849884">
                <a:moveTo>
                  <a:pt x="0" y="0"/>
                </a:moveTo>
                <a:cubicBezTo>
                  <a:pt x="234689" y="0"/>
                  <a:pt x="424942" y="190253"/>
                  <a:pt x="424942" y="424942"/>
                </a:cubicBezTo>
                <a:cubicBezTo>
                  <a:pt x="424942" y="659631"/>
                  <a:pt x="234689" y="849884"/>
                  <a:pt x="0" y="849884"/>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59"/>
          </a:p>
        </p:txBody>
      </p:sp>
      <p:pic>
        <p:nvPicPr>
          <p:cNvPr id="6" name="Picture 5">
            <a:extLst>
              <a:ext uri="{FF2B5EF4-FFF2-40B4-BE49-F238E27FC236}">
                <a16:creationId xmlns:a16="http://schemas.microsoft.com/office/drawing/2014/main" id="{EAE6D4DA-DC28-0FDA-2C82-1E0CC3D3B8C0}"/>
              </a:ext>
            </a:extLst>
          </p:cNvPr>
          <p:cNvPicPr>
            <a:picLocks noChangeAspect="1"/>
          </p:cNvPicPr>
          <p:nvPr userDrawn="1"/>
        </p:nvPicPr>
        <p:blipFill>
          <a:blip r:embed="rId5"/>
          <a:stretch>
            <a:fillRect/>
          </a:stretch>
        </p:blipFill>
        <p:spPr>
          <a:xfrm>
            <a:off x="9759142" y="6135578"/>
            <a:ext cx="1954546" cy="377951"/>
          </a:xfrm>
          <a:prstGeom prst="rect">
            <a:avLst/>
          </a:prstGeom>
        </p:spPr>
      </p:pic>
    </p:spTree>
    <p:extLst>
      <p:ext uri="{BB962C8B-B14F-4D97-AF65-F5344CB8AC3E}">
        <p14:creationId xmlns:p14="http://schemas.microsoft.com/office/powerpoint/2010/main" val="6518217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userDrawn="1">
  <p:cSld name="14_Section Header">
    <p:bg>
      <p:bgPr>
        <a:solidFill>
          <a:schemeClr val="bg1"/>
        </a:solidFill>
        <a:effectLst/>
      </p:bgPr>
    </p:bg>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FA20C8A4-1828-7728-9289-E02D363AA474}"/>
              </a:ext>
            </a:extLst>
          </p:cNvPr>
          <p:cNvGraphicFramePr>
            <a:graphicFrameLocks noChangeAspect="1"/>
          </p:cNvGraphicFramePr>
          <p:nvPr userDrawn="1">
            <p:custDataLst>
              <p:tags r:id="rId1"/>
            </p:custDataLst>
          </p:nvPr>
        </p:nvGraphicFramePr>
        <p:xfrm>
          <a:off x="1589"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8" name="think-cell data - do not delete" hidden="1">
                        <a:extLst>
                          <a:ext uri="{FF2B5EF4-FFF2-40B4-BE49-F238E27FC236}">
                            <a16:creationId xmlns:a16="http://schemas.microsoft.com/office/drawing/2014/main" id="{FA20C8A4-1828-7728-9289-E02D363AA474}"/>
                          </a:ext>
                        </a:extLst>
                      </p:cNvPr>
                      <p:cNvPicPr/>
                      <p:nvPr/>
                    </p:nvPicPr>
                    <p:blipFill>
                      <a:blip r:embed="rId4"/>
                      <a:stretch>
                        <a:fillRect/>
                      </a:stretch>
                    </p:blipFill>
                    <p:spPr>
                      <a:xfrm>
                        <a:off x="1589" y="1588"/>
                        <a:ext cx="1227" cy="1588"/>
                      </a:xfrm>
                      <a:prstGeom prst="rect">
                        <a:avLst/>
                      </a:prstGeom>
                    </p:spPr>
                  </p:pic>
                </p:oleObj>
              </mc:Fallback>
            </mc:AlternateContent>
          </a:graphicData>
        </a:graphic>
      </p:graphicFrame>
      <p:sp>
        <p:nvSpPr>
          <p:cNvPr id="3" name="Picture Placeholder 7">
            <a:extLst>
              <a:ext uri="{FF2B5EF4-FFF2-40B4-BE49-F238E27FC236}">
                <a16:creationId xmlns:a16="http://schemas.microsoft.com/office/drawing/2014/main" id="{3F872EB9-1B0B-9CA8-0F84-B21F97DCEC46}"/>
              </a:ext>
            </a:extLst>
          </p:cNvPr>
          <p:cNvSpPr>
            <a:spLocks noGrp="1"/>
          </p:cNvSpPr>
          <p:nvPr>
            <p:ph type="pic" sz="quarter" idx="11" hasCustomPrompt="1"/>
          </p:nvPr>
        </p:nvSpPr>
        <p:spPr>
          <a:xfrm>
            <a:off x="0" y="0"/>
            <a:ext cx="12192000" cy="6858000"/>
          </a:xfrm>
          <a:solidFill>
            <a:schemeClr val="bg2">
              <a:lumMod val="90000"/>
            </a:schemeClr>
          </a:solidFill>
        </p:spPr>
        <p:txBody>
          <a:bodyPr/>
          <a:lstStyle>
            <a:lvl1pPr marL="0" marR="0" indent="0" algn="ctr" defTabSz="837426" rtl="0" eaLnBrk="1" fontAlgn="auto" latinLnBrk="0" hangingPunct="1">
              <a:lnSpc>
                <a:spcPct val="100000"/>
              </a:lnSpc>
              <a:spcBef>
                <a:spcPts val="0"/>
              </a:spcBef>
              <a:spcAft>
                <a:spcPts val="0"/>
              </a:spcAft>
              <a:buClrTx/>
              <a:buSzTx/>
              <a:buFont typeface="Arial" panose="020B0604020202020204" pitchFamily="34" charset="0"/>
              <a:buNone/>
              <a:tabLst/>
              <a:defRPr sz="1374">
                <a:solidFill>
                  <a:srgbClr val="C00000"/>
                </a:solidFill>
                <a:latin typeface="Calibri" panose="020F0502020204030204" pitchFamily="34" charset="0"/>
                <a:cs typeface="Calibri" panose="020F0502020204030204" pitchFamily="34" charset="0"/>
              </a:defRPr>
            </a:lvl1pPr>
          </a:lstStyle>
          <a:p>
            <a:r>
              <a:rPr lang="en-US"/>
              <a:t>Bring placeholder to front. Drag picture to placeholder or click icon to add. Send placeholder to back. </a:t>
            </a:r>
            <a:br>
              <a:rPr lang="en-US"/>
            </a:br>
            <a:r>
              <a:rPr lang="en-US"/>
              <a:t>Note that the logo &amp; half-circle graphic sits on top of the slide; it will need to be pasted onto any new cover slide.</a:t>
            </a:r>
          </a:p>
          <a:p>
            <a:endParaRPr lang="en-US"/>
          </a:p>
        </p:txBody>
      </p:sp>
      <p:sp>
        <p:nvSpPr>
          <p:cNvPr id="2" name="Title 1">
            <a:extLst>
              <a:ext uri="{FF2B5EF4-FFF2-40B4-BE49-F238E27FC236}">
                <a16:creationId xmlns:a16="http://schemas.microsoft.com/office/drawing/2014/main" id="{73628420-1CBE-6F05-3909-B51601C4A15A}"/>
              </a:ext>
            </a:extLst>
          </p:cNvPr>
          <p:cNvSpPr>
            <a:spLocks noGrp="1"/>
          </p:cNvSpPr>
          <p:nvPr>
            <p:ph type="title"/>
          </p:nvPr>
        </p:nvSpPr>
        <p:spPr>
          <a:xfrm>
            <a:off x="1156447" y="2002632"/>
            <a:ext cx="10191003" cy="2852737"/>
          </a:xfrm>
        </p:spPr>
        <p:txBody>
          <a:bodyPr vert="horz" anchor="ctr">
            <a:normAutofit/>
          </a:bodyPr>
          <a:lstStyle>
            <a:lvl1pPr>
              <a:defRPr sz="4396">
                <a:solidFill>
                  <a:schemeClr val="bg1"/>
                </a:solidFill>
                <a:latin typeface="+mj-lt"/>
              </a:defRPr>
            </a:lvl1pPr>
          </a:lstStyle>
          <a:p>
            <a:r>
              <a:rPr lang="en-US"/>
              <a:t>Click to edit Master title style</a:t>
            </a:r>
          </a:p>
        </p:txBody>
      </p:sp>
      <p:sp>
        <p:nvSpPr>
          <p:cNvPr id="5" name="Freeform 4">
            <a:extLst>
              <a:ext uri="{FF2B5EF4-FFF2-40B4-BE49-F238E27FC236}">
                <a16:creationId xmlns:a16="http://schemas.microsoft.com/office/drawing/2014/main" id="{C3027DDE-1F41-8E53-237B-9C4B11FFE98C}"/>
              </a:ext>
            </a:extLst>
          </p:cNvPr>
          <p:cNvSpPr/>
          <p:nvPr userDrawn="1"/>
        </p:nvSpPr>
        <p:spPr>
          <a:xfrm>
            <a:off x="1" y="2506134"/>
            <a:ext cx="922867" cy="1845733"/>
          </a:xfrm>
          <a:custGeom>
            <a:avLst/>
            <a:gdLst>
              <a:gd name="connsiteX0" fmla="*/ 0 w 424942"/>
              <a:gd name="connsiteY0" fmla="*/ 0 h 849884"/>
              <a:gd name="connsiteX1" fmla="*/ 424942 w 424942"/>
              <a:gd name="connsiteY1" fmla="*/ 424942 h 849884"/>
              <a:gd name="connsiteX2" fmla="*/ 0 w 424942"/>
              <a:gd name="connsiteY2" fmla="*/ 849884 h 849884"/>
              <a:gd name="connsiteX3" fmla="*/ 0 w 424942"/>
              <a:gd name="connsiteY3" fmla="*/ 0 h 849884"/>
            </a:gdLst>
            <a:ahLst/>
            <a:cxnLst>
              <a:cxn ang="0">
                <a:pos x="connsiteX0" y="connsiteY0"/>
              </a:cxn>
              <a:cxn ang="0">
                <a:pos x="connsiteX1" y="connsiteY1"/>
              </a:cxn>
              <a:cxn ang="0">
                <a:pos x="connsiteX2" y="connsiteY2"/>
              </a:cxn>
              <a:cxn ang="0">
                <a:pos x="connsiteX3" y="connsiteY3"/>
              </a:cxn>
            </a:cxnLst>
            <a:rect l="l" t="t" r="r" b="b"/>
            <a:pathLst>
              <a:path w="424942" h="849884">
                <a:moveTo>
                  <a:pt x="0" y="0"/>
                </a:moveTo>
                <a:cubicBezTo>
                  <a:pt x="234689" y="0"/>
                  <a:pt x="424942" y="190253"/>
                  <a:pt x="424942" y="424942"/>
                </a:cubicBezTo>
                <a:cubicBezTo>
                  <a:pt x="424942" y="659631"/>
                  <a:pt x="234689" y="849884"/>
                  <a:pt x="0" y="849884"/>
                </a:cubicBez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59"/>
          </a:p>
        </p:txBody>
      </p:sp>
      <p:pic>
        <p:nvPicPr>
          <p:cNvPr id="6" name="Picture 5">
            <a:extLst>
              <a:ext uri="{FF2B5EF4-FFF2-40B4-BE49-F238E27FC236}">
                <a16:creationId xmlns:a16="http://schemas.microsoft.com/office/drawing/2014/main" id="{65802BE0-E217-8BF5-BB5C-041CB00571A8}"/>
              </a:ext>
            </a:extLst>
          </p:cNvPr>
          <p:cNvPicPr>
            <a:picLocks noChangeAspect="1"/>
          </p:cNvPicPr>
          <p:nvPr userDrawn="1"/>
        </p:nvPicPr>
        <p:blipFill>
          <a:blip r:embed="rId5"/>
          <a:stretch>
            <a:fillRect/>
          </a:stretch>
        </p:blipFill>
        <p:spPr>
          <a:xfrm>
            <a:off x="9759142" y="6135578"/>
            <a:ext cx="1954546" cy="377951"/>
          </a:xfrm>
          <a:prstGeom prst="rect">
            <a:avLst/>
          </a:prstGeom>
        </p:spPr>
      </p:pic>
    </p:spTree>
    <p:extLst>
      <p:ext uri="{BB962C8B-B14F-4D97-AF65-F5344CB8AC3E}">
        <p14:creationId xmlns:p14="http://schemas.microsoft.com/office/powerpoint/2010/main" val="128031980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userDrawn="1">
  <p:cSld name="15_Section Header">
    <p:bg>
      <p:bgPr>
        <a:solidFill>
          <a:schemeClr val="accent2"/>
        </a:solidFill>
        <a:effectLst/>
      </p:bgPr>
    </p:bg>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5C90025F-321F-6104-56C0-DB66DA4DABEC}"/>
              </a:ext>
            </a:extLst>
          </p:cNvPr>
          <p:cNvGraphicFramePr>
            <a:graphicFrameLocks noChangeAspect="1"/>
          </p:cNvGraphicFramePr>
          <p:nvPr userDrawn="1">
            <p:custDataLst>
              <p:tags r:id="rId1"/>
            </p:custDataLst>
          </p:nvPr>
        </p:nvGraphicFramePr>
        <p:xfrm>
          <a:off x="1589"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8" name="think-cell data - do not delete" hidden="1">
                        <a:extLst>
                          <a:ext uri="{FF2B5EF4-FFF2-40B4-BE49-F238E27FC236}">
                            <a16:creationId xmlns:a16="http://schemas.microsoft.com/office/drawing/2014/main" id="{5C90025F-321F-6104-56C0-DB66DA4DABEC}"/>
                          </a:ext>
                        </a:extLst>
                      </p:cNvPr>
                      <p:cNvPicPr/>
                      <p:nvPr/>
                    </p:nvPicPr>
                    <p:blipFill>
                      <a:blip r:embed="rId4"/>
                      <a:stretch>
                        <a:fillRect/>
                      </a:stretch>
                    </p:blipFill>
                    <p:spPr>
                      <a:xfrm>
                        <a:off x="1589" y="1588"/>
                        <a:ext cx="1227" cy="1588"/>
                      </a:xfrm>
                      <a:prstGeom prst="rect">
                        <a:avLst/>
                      </a:prstGeom>
                    </p:spPr>
                  </p:pic>
                </p:oleObj>
              </mc:Fallback>
            </mc:AlternateContent>
          </a:graphicData>
        </a:graphic>
      </p:graphicFrame>
      <p:sp>
        <p:nvSpPr>
          <p:cNvPr id="3" name="Picture Placeholder 7">
            <a:extLst>
              <a:ext uri="{FF2B5EF4-FFF2-40B4-BE49-F238E27FC236}">
                <a16:creationId xmlns:a16="http://schemas.microsoft.com/office/drawing/2014/main" id="{3F872EB9-1B0B-9CA8-0F84-B21F97DCEC46}"/>
              </a:ext>
            </a:extLst>
          </p:cNvPr>
          <p:cNvSpPr>
            <a:spLocks noGrp="1"/>
          </p:cNvSpPr>
          <p:nvPr>
            <p:ph type="pic" sz="quarter" idx="11" hasCustomPrompt="1"/>
          </p:nvPr>
        </p:nvSpPr>
        <p:spPr>
          <a:xfrm>
            <a:off x="0" y="0"/>
            <a:ext cx="12192000" cy="6858000"/>
          </a:xfrm>
          <a:solidFill>
            <a:schemeClr val="bg2">
              <a:lumMod val="90000"/>
            </a:schemeClr>
          </a:solidFill>
        </p:spPr>
        <p:txBody>
          <a:bodyPr/>
          <a:lstStyle>
            <a:lvl1pPr marL="0" marR="0" indent="0" algn="ctr" defTabSz="837426" rtl="0" eaLnBrk="1" fontAlgn="auto" latinLnBrk="0" hangingPunct="1">
              <a:lnSpc>
                <a:spcPct val="100000"/>
              </a:lnSpc>
              <a:spcBef>
                <a:spcPts val="0"/>
              </a:spcBef>
              <a:spcAft>
                <a:spcPts val="0"/>
              </a:spcAft>
              <a:buClrTx/>
              <a:buSzTx/>
              <a:buFont typeface="Arial" panose="020B0604020202020204" pitchFamily="34" charset="0"/>
              <a:buNone/>
              <a:tabLst/>
              <a:defRPr sz="1374">
                <a:solidFill>
                  <a:srgbClr val="C00000"/>
                </a:solidFill>
                <a:latin typeface="Calibri" panose="020F0502020204030204" pitchFamily="34" charset="0"/>
                <a:cs typeface="Calibri" panose="020F0502020204030204" pitchFamily="34" charset="0"/>
              </a:defRPr>
            </a:lvl1pPr>
          </a:lstStyle>
          <a:p>
            <a:r>
              <a:rPr lang="en-US"/>
              <a:t>Bring placeholder to front. Drag picture to placeholder or click icon to add. Send placeholder to back. </a:t>
            </a:r>
            <a:br>
              <a:rPr lang="en-US"/>
            </a:br>
            <a:r>
              <a:rPr lang="en-US"/>
              <a:t>Note that the logo &amp; half-circle graphic sits on top of the slide; it will need to be pasted onto any new cover slide.</a:t>
            </a:r>
          </a:p>
          <a:p>
            <a:endParaRPr lang="en-US"/>
          </a:p>
        </p:txBody>
      </p:sp>
      <p:sp>
        <p:nvSpPr>
          <p:cNvPr id="2" name="Title 1">
            <a:extLst>
              <a:ext uri="{FF2B5EF4-FFF2-40B4-BE49-F238E27FC236}">
                <a16:creationId xmlns:a16="http://schemas.microsoft.com/office/drawing/2014/main" id="{73628420-1CBE-6F05-3909-B51601C4A15A}"/>
              </a:ext>
            </a:extLst>
          </p:cNvPr>
          <p:cNvSpPr>
            <a:spLocks noGrp="1"/>
          </p:cNvSpPr>
          <p:nvPr>
            <p:ph type="title"/>
          </p:nvPr>
        </p:nvSpPr>
        <p:spPr>
          <a:xfrm>
            <a:off x="1156447" y="2002632"/>
            <a:ext cx="10191003" cy="2852737"/>
          </a:xfrm>
        </p:spPr>
        <p:txBody>
          <a:bodyPr vert="horz" anchor="ctr">
            <a:normAutofit/>
          </a:bodyPr>
          <a:lstStyle>
            <a:lvl1pPr>
              <a:defRPr sz="4396">
                <a:solidFill>
                  <a:schemeClr val="bg1"/>
                </a:solidFill>
                <a:latin typeface="+mj-lt"/>
              </a:defRPr>
            </a:lvl1pPr>
          </a:lstStyle>
          <a:p>
            <a:r>
              <a:rPr lang="en-US"/>
              <a:t>Click to edit Master title style</a:t>
            </a:r>
          </a:p>
        </p:txBody>
      </p:sp>
      <p:sp>
        <p:nvSpPr>
          <p:cNvPr id="5" name="Freeform 4">
            <a:extLst>
              <a:ext uri="{FF2B5EF4-FFF2-40B4-BE49-F238E27FC236}">
                <a16:creationId xmlns:a16="http://schemas.microsoft.com/office/drawing/2014/main" id="{C3027DDE-1F41-8E53-237B-9C4B11FFE98C}"/>
              </a:ext>
            </a:extLst>
          </p:cNvPr>
          <p:cNvSpPr/>
          <p:nvPr userDrawn="1"/>
        </p:nvSpPr>
        <p:spPr>
          <a:xfrm>
            <a:off x="1" y="2506134"/>
            <a:ext cx="922867" cy="1845733"/>
          </a:xfrm>
          <a:custGeom>
            <a:avLst/>
            <a:gdLst>
              <a:gd name="connsiteX0" fmla="*/ 0 w 424942"/>
              <a:gd name="connsiteY0" fmla="*/ 0 h 849884"/>
              <a:gd name="connsiteX1" fmla="*/ 424942 w 424942"/>
              <a:gd name="connsiteY1" fmla="*/ 424942 h 849884"/>
              <a:gd name="connsiteX2" fmla="*/ 0 w 424942"/>
              <a:gd name="connsiteY2" fmla="*/ 849884 h 849884"/>
              <a:gd name="connsiteX3" fmla="*/ 0 w 424942"/>
              <a:gd name="connsiteY3" fmla="*/ 0 h 849884"/>
            </a:gdLst>
            <a:ahLst/>
            <a:cxnLst>
              <a:cxn ang="0">
                <a:pos x="connsiteX0" y="connsiteY0"/>
              </a:cxn>
              <a:cxn ang="0">
                <a:pos x="connsiteX1" y="connsiteY1"/>
              </a:cxn>
              <a:cxn ang="0">
                <a:pos x="connsiteX2" y="connsiteY2"/>
              </a:cxn>
              <a:cxn ang="0">
                <a:pos x="connsiteX3" y="connsiteY3"/>
              </a:cxn>
            </a:cxnLst>
            <a:rect l="l" t="t" r="r" b="b"/>
            <a:pathLst>
              <a:path w="424942" h="849884">
                <a:moveTo>
                  <a:pt x="0" y="0"/>
                </a:moveTo>
                <a:cubicBezTo>
                  <a:pt x="234689" y="0"/>
                  <a:pt x="424942" y="190253"/>
                  <a:pt x="424942" y="424942"/>
                </a:cubicBezTo>
                <a:cubicBezTo>
                  <a:pt x="424942" y="659631"/>
                  <a:pt x="234689" y="849884"/>
                  <a:pt x="0" y="849884"/>
                </a:cubicBezTo>
                <a:lnTo>
                  <a:pt x="0" y="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59"/>
          </a:p>
        </p:txBody>
      </p:sp>
      <p:pic>
        <p:nvPicPr>
          <p:cNvPr id="6" name="Picture 5">
            <a:extLst>
              <a:ext uri="{FF2B5EF4-FFF2-40B4-BE49-F238E27FC236}">
                <a16:creationId xmlns:a16="http://schemas.microsoft.com/office/drawing/2014/main" id="{C866A371-C633-F122-D80E-30EE8C03BAEA}"/>
              </a:ext>
            </a:extLst>
          </p:cNvPr>
          <p:cNvPicPr>
            <a:picLocks noChangeAspect="1"/>
          </p:cNvPicPr>
          <p:nvPr userDrawn="1"/>
        </p:nvPicPr>
        <p:blipFill>
          <a:blip r:embed="rId5"/>
          <a:stretch>
            <a:fillRect/>
          </a:stretch>
        </p:blipFill>
        <p:spPr>
          <a:xfrm>
            <a:off x="9759142" y="6135578"/>
            <a:ext cx="1954546" cy="377951"/>
          </a:xfrm>
          <a:prstGeom prst="rect">
            <a:avLst/>
          </a:prstGeom>
        </p:spPr>
      </p:pic>
    </p:spTree>
    <p:extLst>
      <p:ext uri="{BB962C8B-B14F-4D97-AF65-F5344CB8AC3E}">
        <p14:creationId xmlns:p14="http://schemas.microsoft.com/office/powerpoint/2010/main" val="84035462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userDrawn="1">
  <p:cSld name="16_Section Header">
    <p:bg>
      <p:bgPr>
        <a:solidFill>
          <a:schemeClr val="accent2"/>
        </a:solidFill>
        <a:effectLst/>
      </p:bgPr>
    </p:bg>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F8385FAC-9A11-223C-84F7-EE43B02398E1}"/>
              </a:ext>
            </a:extLst>
          </p:cNvPr>
          <p:cNvGraphicFramePr>
            <a:graphicFrameLocks noChangeAspect="1"/>
          </p:cNvGraphicFramePr>
          <p:nvPr userDrawn="1">
            <p:custDataLst>
              <p:tags r:id="rId1"/>
            </p:custDataLst>
          </p:nvPr>
        </p:nvGraphicFramePr>
        <p:xfrm>
          <a:off x="1589"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8" name="think-cell data - do not delete" hidden="1">
                        <a:extLst>
                          <a:ext uri="{FF2B5EF4-FFF2-40B4-BE49-F238E27FC236}">
                            <a16:creationId xmlns:a16="http://schemas.microsoft.com/office/drawing/2014/main" id="{F8385FAC-9A11-223C-84F7-EE43B02398E1}"/>
                          </a:ext>
                        </a:extLst>
                      </p:cNvPr>
                      <p:cNvPicPr/>
                      <p:nvPr/>
                    </p:nvPicPr>
                    <p:blipFill>
                      <a:blip r:embed="rId4"/>
                      <a:stretch>
                        <a:fillRect/>
                      </a:stretch>
                    </p:blipFill>
                    <p:spPr>
                      <a:xfrm>
                        <a:off x="1589" y="1588"/>
                        <a:ext cx="1227" cy="1588"/>
                      </a:xfrm>
                      <a:prstGeom prst="rect">
                        <a:avLst/>
                      </a:prstGeom>
                    </p:spPr>
                  </p:pic>
                </p:oleObj>
              </mc:Fallback>
            </mc:AlternateContent>
          </a:graphicData>
        </a:graphic>
      </p:graphicFrame>
      <p:sp>
        <p:nvSpPr>
          <p:cNvPr id="3" name="Picture Placeholder 7">
            <a:extLst>
              <a:ext uri="{FF2B5EF4-FFF2-40B4-BE49-F238E27FC236}">
                <a16:creationId xmlns:a16="http://schemas.microsoft.com/office/drawing/2014/main" id="{3F872EB9-1B0B-9CA8-0F84-B21F97DCEC46}"/>
              </a:ext>
            </a:extLst>
          </p:cNvPr>
          <p:cNvSpPr>
            <a:spLocks noGrp="1"/>
          </p:cNvSpPr>
          <p:nvPr>
            <p:ph type="pic" sz="quarter" idx="11" hasCustomPrompt="1"/>
          </p:nvPr>
        </p:nvSpPr>
        <p:spPr>
          <a:xfrm>
            <a:off x="0" y="0"/>
            <a:ext cx="12192000" cy="6858000"/>
          </a:xfrm>
          <a:solidFill>
            <a:schemeClr val="bg2">
              <a:lumMod val="90000"/>
            </a:schemeClr>
          </a:solidFill>
        </p:spPr>
        <p:txBody>
          <a:bodyPr/>
          <a:lstStyle>
            <a:lvl1pPr marL="0" marR="0" indent="0" algn="ctr" defTabSz="837426" rtl="0" eaLnBrk="1" fontAlgn="auto" latinLnBrk="0" hangingPunct="1">
              <a:lnSpc>
                <a:spcPct val="100000"/>
              </a:lnSpc>
              <a:spcBef>
                <a:spcPts val="0"/>
              </a:spcBef>
              <a:spcAft>
                <a:spcPts val="0"/>
              </a:spcAft>
              <a:buClrTx/>
              <a:buSzTx/>
              <a:buFont typeface="Arial" panose="020B0604020202020204" pitchFamily="34" charset="0"/>
              <a:buNone/>
              <a:tabLst/>
              <a:defRPr sz="1374">
                <a:solidFill>
                  <a:srgbClr val="C00000"/>
                </a:solidFill>
                <a:latin typeface="Calibri" panose="020F0502020204030204" pitchFamily="34" charset="0"/>
                <a:cs typeface="Calibri" panose="020F0502020204030204" pitchFamily="34" charset="0"/>
              </a:defRPr>
            </a:lvl1pPr>
          </a:lstStyle>
          <a:p>
            <a:r>
              <a:rPr lang="en-US"/>
              <a:t>Bring placeholder to front. Drag picture to placeholder or click icon to add. Send placeholder to back. </a:t>
            </a:r>
            <a:br>
              <a:rPr lang="en-US"/>
            </a:br>
            <a:r>
              <a:rPr lang="en-US"/>
              <a:t>Note that the logo &amp; half-circle graphic sits on top of the slide; it will need to be pasted onto any new cover slide.</a:t>
            </a:r>
          </a:p>
          <a:p>
            <a:endParaRPr lang="en-US"/>
          </a:p>
        </p:txBody>
      </p:sp>
      <p:sp>
        <p:nvSpPr>
          <p:cNvPr id="2" name="Title 1">
            <a:extLst>
              <a:ext uri="{FF2B5EF4-FFF2-40B4-BE49-F238E27FC236}">
                <a16:creationId xmlns:a16="http://schemas.microsoft.com/office/drawing/2014/main" id="{73628420-1CBE-6F05-3909-B51601C4A15A}"/>
              </a:ext>
            </a:extLst>
          </p:cNvPr>
          <p:cNvSpPr>
            <a:spLocks noGrp="1"/>
          </p:cNvSpPr>
          <p:nvPr>
            <p:ph type="title"/>
          </p:nvPr>
        </p:nvSpPr>
        <p:spPr>
          <a:xfrm>
            <a:off x="1156447" y="2002632"/>
            <a:ext cx="10191003" cy="2852737"/>
          </a:xfrm>
        </p:spPr>
        <p:txBody>
          <a:bodyPr vert="horz" anchor="ctr">
            <a:normAutofit/>
          </a:bodyPr>
          <a:lstStyle>
            <a:lvl1pPr>
              <a:defRPr sz="4396">
                <a:solidFill>
                  <a:schemeClr val="bg1"/>
                </a:solidFill>
                <a:latin typeface="+mj-lt"/>
              </a:defRPr>
            </a:lvl1pPr>
          </a:lstStyle>
          <a:p>
            <a:r>
              <a:rPr lang="en-US"/>
              <a:t>Click to edit Master title style</a:t>
            </a:r>
          </a:p>
        </p:txBody>
      </p:sp>
      <p:sp>
        <p:nvSpPr>
          <p:cNvPr id="5" name="Freeform 4">
            <a:extLst>
              <a:ext uri="{FF2B5EF4-FFF2-40B4-BE49-F238E27FC236}">
                <a16:creationId xmlns:a16="http://schemas.microsoft.com/office/drawing/2014/main" id="{C3027DDE-1F41-8E53-237B-9C4B11FFE98C}"/>
              </a:ext>
            </a:extLst>
          </p:cNvPr>
          <p:cNvSpPr/>
          <p:nvPr userDrawn="1"/>
        </p:nvSpPr>
        <p:spPr>
          <a:xfrm>
            <a:off x="1" y="2506134"/>
            <a:ext cx="922867" cy="1845733"/>
          </a:xfrm>
          <a:custGeom>
            <a:avLst/>
            <a:gdLst>
              <a:gd name="connsiteX0" fmla="*/ 0 w 424942"/>
              <a:gd name="connsiteY0" fmla="*/ 0 h 849884"/>
              <a:gd name="connsiteX1" fmla="*/ 424942 w 424942"/>
              <a:gd name="connsiteY1" fmla="*/ 424942 h 849884"/>
              <a:gd name="connsiteX2" fmla="*/ 0 w 424942"/>
              <a:gd name="connsiteY2" fmla="*/ 849884 h 849884"/>
              <a:gd name="connsiteX3" fmla="*/ 0 w 424942"/>
              <a:gd name="connsiteY3" fmla="*/ 0 h 849884"/>
            </a:gdLst>
            <a:ahLst/>
            <a:cxnLst>
              <a:cxn ang="0">
                <a:pos x="connsiteX0" y="connsiteY0"/>
              </a:cxn>
              <a:cxn ang="0">
                <a:pos x="connsiteX1" y="connsiteY1"/>
              </a:cxn>
              <a:cxn ang="0">
                <a:pos x="connsiteX2" y="connsiteY2"/>
              </a:cxn>
              <a:cxn ang="0">
                <a:pos x="connsiteX3" y="connsiteY3"/>
              </a:cxn>
            </a:cxnLst>
            <a:rect l="l" t="t" r="r" b="b"/>
            <a:pathLst>
              <a:path w="424942" h="849884">
                <a:moveTo>
                  <a:pt x="0" y="0"/>
                </a:moveTo>
                <a:cubicBezTo>
                  <a:pt x="234689" y="0"/>
                  <a:pt x="424942" y="190253"/>
                  <a:pt x="424942" y="424942"/>
                </a:cubicBezTo>
                <a:cubicBezTo>
                  <a:pt x="424942" y="659631"/>
                  <a:pt x="234689" y="849884"/>
                  <a:pt x="0" y="849884"/>
                </a:cubicBezTo>
                <a:lnTo>
                  <a:pt x="0" y="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59"/>
          </a:p>
        </p:txBody>
      </p:sp>
      <p:pic>
        <p:nvPicPr>
          <p:cNvPr id="6" name="Picture 5">
            <a:extLst>
              <a:ext uri="{FF2B5EF4-FFF2-40B4-BE49-F238E27FC236}">
                <a16:creationId xmlns:a16="http://schemas.microsoft.com/office/drawing/2014/main" id="{41546EF9-84DB-A0C8-95C0-2F121E3C7A13}"/>
              </a:ext>
            </a:extLst>
          </p:cNvPr>
          <p:cNvPicPr>
            <a:picLocks noChangeAspect="1"/>
          </p:cNvPicPr>
          <p:nvPr userDrawn="1"/>
        </p:nvPicPr>
        <p:blipFill>
          <a:blip r:embed="rId5"/>
          <a:stretch>
            <a:fillRect/>
          </a:stretch>
        </p:blipFill>
        <p:spPr>
          <a:xfrm>
            <a:off x="9759142" y="6135578"/>
            <a:ext cx="1954546" cy="377951"/>
          </a:xfrm>
          <a:prstGeom prst="rect">
            <a:avLst/>
          </a:prstGeom>
        </p:spPr>
      </p:pic>
    </p:spTree>
    <p:extLst>
      <p:ext uri="{BB962C8B-B14F-4D97-AF65-F5344CB8AC3E}">
        <p14:creationId xmlns:p14="http://schemas.microsoft.com/office/powerpoint/2010/main" val="214467233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4_––COVER––">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3EF0E590-E773-3C4D-B07B-CD044EAF2132}"/>
              </a:ext>
            </a:extLst>
          </p:cNvPr>
          <p:cNvSpPr txBox="1">
            <a:spLocks/>
          </p:cNvSpPr>
          <p:nvPr userDrawn="1"/>
        </p:nvSpPr>
        <p:spPr>
          <a:xfrm>
            <a:off x="0" y="0"/>
            <a:ext cx="12192000" cy="6858000"/>
          </a:xfrm>
          <a:prstGeom prst="rect">
            <a:avLst/>
          </a:prstGeom>
          <a:solidFill>
            <a:schemeClr val="tx1">
              <a:lumMod val="50000"/>
              <a:lumOff val="50000"/>
            </a:schemeClr>
          </a:solidFill>
        </p:spPr>
        <p:txBody>
          <a:bodyPr vert="horz" lIns="535956" tIns="0" rIns="0" bIns="0" rtlCol="0" anchor="ctr" anchorCtr="0">
            <a:noAutofit/>
          </a:bodyPr>
          <a:lstStyle>
            <a:lvl1pPr algn="l" defTabSz="914400" rtl="0" eaLnBrk="1" latinLnBrk="0" hangingPunct="1">
              <a:lnSpc>
                <a:spcPct val="90000"/>
              </a:lnSpc>
              <a:spcBef>
                <a:spcPct val="0"/>
              </a:spcBef>
              <a:buNone/>
              <a:defRPr sz="6400" kern="1200">
                <a:solidFill>
                  <a:schemeClr val="accent2"/>
                </a:solidFill>
                <a:latin typeface="+mj-lt"/>
                <a:ea typeface="+mj-ea"/>
                <a:cs typeface="+mj-cs"/>
              </a:defRPr>
            </a:lvl1pPr>
          </a:lstStyle>
          <a:p>
            <a:r>
              <a:rPr lang="en-US" sz="7326" b="1">
                <a:solidFill>
                  <a:schemeClr val="bg1"/>
                </a:solidFill>
                <a:latin typeface="+mn-lt"/>
              </a:rPr>
              <a:t>Content with Image</a:t>
            </a:r>
          </a:p>
        </p:txBody>
      </p:sp>
    </p:spTree>
    <p:extLst>
      <p:ext uri="{BB962C8B-B14F-4D97-AF65-F5344CB8AC3E}">
        <p14:creationId xmlns:p14="http://schemas.microsoft.com/office/powerpoint/2010/main" val="1893746791"/>
      </p:ext>
    </p:extLst>
  </p:cSld>
  <p:clrMapOvr>
    <a:masterClrMapping/>
  </p:clrMapOvr>
  <p:hf sldNum="0" hdr="0" dt="0"/>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16_Custom Layout">
    <p:spTree>
      <p:nvGrpSpPr>
        <p:cNvPr id="1" name=""/>
        <p:cNvGrpSpPr/>
        <p:nvPr/>
      </p:nvGrpSpPr>
      <p:grpSpPr>
        <a:xfrm>
          <a:off x="0" y="0"/>
          <a:ext cx="0" cy="0"/>
          <a:chOff x="0" y="0"/>
          <a:chExt cx="0" cy="0"/>
        </a:xfrm>
      </p:grpSpPr>
      <p:graphicFrame>
        <p:nvGraphicFramePr>
          <p:cNvPr id="16" name="think-cell data - do not delete" hidden="1">
            <a:extLst>
              <a:ext uri="{FF2B5EF4-FFF2-40B4-BE49-F238E27FC236}">
                <a16:creationId xmlns:a16="http://schemas.microsoft.com/office/drawing/2014/main" id="{321F7AD5-266D-0EE8-39F1-72A6099E6672}"/>
              </a:ext>
            </a:extLst>
          </p:cNvPr>
          <p:cNvGraphicFramePr>
            <a:graphicFrameLocks noChangeAspect="1"/>
          </p:cNvGraphicFramePr>
          <p:nvPr userDrawn="1">
            <p:custDataLst>
              <p:tags r:id="rId1"/>
            </p:custDataLst>
          </p:nvPr>
        </p:nvGraphicFramePr>
        <p:xfrm>
          <a:off x="1589"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16" name="think-cell data - do not delete" hidden="1">
                        <a:extLst>
                          <a:ext uri="{FF2B5EF4-FFF2-40B4-BE49-F238E27FC236}">
                            <a16:creationId xmlns:a16="http://schemas.microsoft.com/office/drawing/2014/main" id="{321F7AD5-266D-0EE8-39F1-72A6099E6672}"/>
                          </a:ext>
                        </a:extLst>
                      </p:cNvPr>
                      <p:cNvPicPr/>
                      <p:nvPr/>
                    </p:nvPicPr>
                    <p:blipFill>
                      <a:blip r:embed="rId4"/>
                      <a:stretch>
                        <a:fillRect/>
                      </a:stretch>
                    </p:blipFill>
                    <p:spPr>
                      <a:xfrm>
                        <a:off x="1589" y="1588"/>
                        <a:ext cx="1227"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5FA8201F-6170-93AB-EA43-15E2591EEA72}"/>
              </a:ext>
            </a:extLst>
          </p:cNvPr>
          <p:cNvSpPr>
            <a:spLocks noGrp="1"/>
          </p:cNvSpPr>
          <p:nvPr>
            <p:ph type="title" hasCustomPrompt="1"/>
          </p:nvPr>
        </p:nvSpPr>
        <p:spPr/>
        <p:txBody>
          <a:bodyPr vert="horz"/>
          <a:lstStyle>
            <a:lvl1pPr>
              <a:defRPr>
                <a:latin typeface="+mj-lt"/>
              </a:defRPr>
            </a:lvl1pPr>
          </a:lstStyle>
          <a:p>
            <a:r>
              <a:rPr lang="en-US"/>
              <a:t>Click to add title</a:t>
            </a:r>
          </a:p>
        </p:txBody>
      </p:sp>
      <p:sp>
        <p:nvSpPr>
          <p:cNvPr id="4" name="Slide Number Placeholder 3">
            <a:extLst>
              <a:ext uri="{FF2B5EF4-FFF2-40B4-BE49-F238E27FC236}">
                <a16:creationId xmlns:a16="http://schemas.microsoft.com/office/drawing/2014/main" id="{443DF728-1E8A-47F7-9B86-7F853FB24D32}"/>
              </a:ext>
            </a:extLst>
          </p:cNvPr>
          <p:cNvSpPr>
            <a:spLocks noGrp="1"/>
          </p:cNvSpPr>
          <p:nvPr>
            <p:ph type="sldNum" sz="quarter" idx="11"/>
          </p:nvPr>
        </p:nvSpPr>
        <p:spPr/>
        <p:txBody>
          <a:bodyPr/>
          <a:lstStyle/>
          <a:p>
            <a:fld id="{F85CE818-7367-6A4C-AA8A-8ACF11B1523A}" type="slidenum">
              <a:rPr lang="en-US" smtClean="0"/>
              <a:pPr/>
              <a:t>‹#›</a:t>
            </a:fld>
            <a:endParaRPr lang="en-US"/>
          </a:p>
        </p:txBody>
      </p:sp>
      <p:sp>
        <p:nvSpPr>
          <p:cNvPr id="5" name="Content Placeholder 2">
            <a:extLst>
              <a:ext uri="{FF2B5EF4-FFF2-40B4-BE49-F238E27FC236}">
                <a16:creationId xmlns:a16="http://schemas.microsoft.com/office/drawing/2014/main" id="{8662A2D0-C864-28D2-F5CA-8AE40712C004}"/>
              </a:ext>
            </a:extLst>
          </p:cNvPr>
          <p:cNvSpPr>
            <a:spLocks noGrp="1"/>
          </p:cNvSpPr>
          <p:nvPr>
            <p:ph sz="half" idx="1" hasCustomPrompt="1"/>
          </p:nvPr>
        </p:nvSpPr>
        <p:spPr>
          <a:xfrm>
            <a:off x="498158" y="2227343"/>
            <a:ext cx="3436337" cy="2670961"/>
          </a:xfrm>
        </p:spPr>
        <p:txBody>
          <a:bodyPr/>
          <a:lstStyle>
            <a:lvl1pPr>
              <a:defRPr sz="1282">
                <a:solidFill>
                  <a:srgbClr val="FF0000"/>
                </a:solidFill>
              </a:defRPr>
            </a:lvl1pPr>
            <a:lvl2pPr>
              <a:defRPr sz="1649"/>
            </a:lvl2pPr>
            <a:lvl3pPr>
              <a:defRPr sz="1649"/>
            </a:lvl3pPr>
            <a:lvl4pPr>
              <a:defRPr sz="1649"/>
            </a:lvl4pPr>
            <a:lvl5pPr>
              <a:defRPr sz="1649"/>
            </a:lvl5pPr>
          </a:lstStyle>
          <a:p>
            <a:pPr lvl="0"/>
            <a:r>
              <a:rPr lang="en-US"/>
              <a:t>Table or chart placeholder</a:t>
            </a:r>
          </a:p>
        </p:txBody>
      </p:sp>
      <p:sp>
        <p:nvSpPr>
          <p:cNvPr id="6" name="Content Placeholder 3">
            <a:extLst>
              <a:ext uri="{FF2B5EF4-FFF2-40B4-BE49-F238E27FC236}">
                <a16:creationId xmlns:a16="http://schemas.microsoft.com/office/drawing/2014/main" id="{06832129-E639-8FDE-58C4-D5951A49D1F3}"/>
              </a:ext>
            </a:extLst>
          </p:cNvPr>
          <p:cNvSpPr>
            <a:spLocks noGrp="1"/>
          </p:cNvSpPr>
          <p:nvPr>
            <p:ph sz="half" idx="2" hasCustomPrompt="1"/>
          </p:nvPr>
        </p:nvSpPr>
        <p:spPr>
          <a:xfrm>
            <a:off x="4424521" y="2227343"/>
            <a:ext cx="3436337" cy="2670961"/>
          </a:xfrm>
        </p:spPr>
        <p:txBody>
          <a:bodyPr/>
          <a:lstStyle>
            <a:lvl1pPr>
              <a:defRPr sz="1282">
                <a:solidFill>
                  <a:srgbClr val="FF0000"/>
                </a:solidFill>
              </a:defRPr>
            </a:lvl1pPr>
            <a:lvl2pPr>
              <a:defRPr sz="1649"/>
            </a:lvl2pPr>
            <a:lvl3pPr>
              <a:defRPr sz="1649"/>
            </a:lvl3pPr>
            <a:lvl4pPr>
              <a:defRPr sz="1649"/>
            </a:lvl4pPr>
            <a:lvl5pPr>
              <a:defRPr sz="1649"/>
            </a:lvl5pPr>
          </a:lstStyle>
          <a:p>
            <a:pPr lvl="0"/>
            <a:r>
              <a:rPr lang="en-US"/>
              <a:t>Table or chart placeholder</a:t>
            </a:r>
          </a:p>
        </p:txBody>
      </p:sp>
      <p:sp>
        <p:nvSpPr>
          <p:cNvPr id="7" name="Content Placeholder 3">
            <a:extLst>
              <a:ext uri="{FF2B5EF4-FFF2-40B4-BE49-F238E27FC236}">
                <a16:creationId xmlns:a16="http://schemas.microsoft.com/office/drawing/2014/main" id="{7FEB275E-0489-5A64-19B5-E91AAC85F1B0}"/>
              </a:ext>
            </a:extLst>
          </p:cNvPr>
          <p:cNvSpPr>
            <a:spLocks noGrp="1"/>
          </p:cNvSpPr>
          <p:nvPr>
            <p:ph sz="half" idx="12" hasCustomPrompt="1"/>
          </p:nvPr>
        </p:nvSpPr>
        <p:spPr>
          <a:xfrm>
            <a:off x="8351520" y="2227343"/>
            <a:ext cx="3436337" cy="2670961"/>
          </a:xfrm>
        </p:spPr>
        <p:txBody>
          <a:bodyPr/>
          <a:lstStyle>
            <a:lvl1pPr>
              <a:defRPr sz="1282">
                <a:solidFill>
                  <a:srgbClr val="FF0000"/>
                </a:solidFill>
              </a:defRPr>
            </a:lvl1pPr>
            <a:lvl2pPr>
              <a:defRPr sz="1649"/>
            </a:lvl2pPr>
            <a:lvl3pPr>
              <a:defRPr sz="1649"/>
            </a:lvl3pPr>
            <a:lvl4pPr>
              <a:defRPr sz="1649"/>
            </a:lvl4pPr>
            <a:lvl5pPr>
              <a:defRPr sz="1649"/>
            </a:lvl5pPr>
          </a:lstStyle>
          <a:p>
            <a:pPr lvl="0"/>
            <a:r>
              <a:rPr lang="en-US"/>
              <a:t>Table or chart placeholder</a:t>
            </a:r>
          </a:p>
        </p:txBody>
      </p:sp>
      <p:sp>
        <p:nvSpPr>
          <p:cNvPr id="8" name="Text Placeholder 2">
            <a:extLst>
              <a:ext uri="{FF2B5EF4-FFF2-40B4-BE49-F238E27FC236}">
                <a16:creationId xmlns:a16="http://schemas.microsoft.com/office/drawing/2014/main" id="{A521B54F-79B5-E995-EBC3-02FE24144172}"/>
              </a:ext>
            </a:extLst>
          </p:cNvPr>
          <p:cNvSpPr>
            <a:spLocks noGrp="1"/>
          </p:cNvSpPr>
          <p:nvPr>
            <p:ph type="body" idx="13" hasCustomPrompt="1"/>
          </p:nvPr>
        </p:nvSpPr>
        <p:spPr>
          <a:xfrm>
            <a:off x="498160" y="1719073"/>
            <a:ext cx="3436337" cy="273193"/>
          </a:xfrm>
        </p:spPr>
        <p:txBody>
          <a:bodyPr anchor="b"/>
          <a:lstStyle>
            <a:lvl1pPr marL="0" indent="0">
              <a:buNone/>
              <a:defRPr sz="1282" b="1">
                <a:solidFill>
                  <a:schemeClr val="accent1"/>
                </a:solidFill>
                <a:latin typeface="+mj-lt"/>
              </a:defRPr>
            </a:lvl1pPr>
            <a:lvl2pPr marL="418713" indent="0">
              <a:buNone/>
              <a:defRPr sz="1832" b="1"/>
            </a:lvl2pPr>
            <a:lvl3pPr marL="837426" indent="0">
              <a:buNone/>
              <a:defRPr sz="1649" b="1"/>
            </a:lvl3pPr>
            <a:lvl4pPr marL="1256138" indent="0">
              <a:buNone/>
              <a:defRPr sz="1465" b="1"/>
            </a:lvl4pPr>
            <a:lvl5pPr marL="1674851" indent="0">
              <a:buNone/>
              <a:defRPr sz="1465" b="1"/>
            </a:lvl5pPr>
            <a:lvl6pPr marL="2093564" indent="0">
              <a:buNone/>
              <a:defRPr sz="1465" b="1"/>
            </a:lvl6pPr>
            <a:lvl7pPr marL="2512277" indent="0">
              <a:buNone/>
              <a:defRPr sz="1465" b="1"/>
            </a:lvl7pPr>
            <a:lvl8pPr marL="2930989" indent="0">
              <a:buNone/>
              <a:defRPr sz="1465" b="1"/>
            </a:lvl8pPr>
            <a:lvl9pPr marL="3349702" indent="0">
              <a:buNone/>
              <a:defRPr sz="1465" b="1"/>
            </a:lvl9pPr>
          </a:lstStyle>
          <a:p>
            <a:pPr lvl="0"/>
            <a:r>
              <a:rPr lang="en-US"/>
              <a:t>Chart title</a:t>
            </a:r>
          </a:p>
        </p:txBody>
      </p:sp>
      <p:sp>
        <p:nvSpPr>
          <p:cNvPr id="9" name="Text Placeholder 2">
            <a:extLst>
              <a:ext uri="{FF2B5EF4-FFF2-40B4-BE49-F238E27FC236}">
                <a16:creationId xmlns:a16="http://schemas.microsoft.com/office/drawing/2014/main" id="{1A4DDC31-0928-D643-71D8-37D3EADE0B0E}"/>
              </a:ext>
            </a:extLst>
          </p:cNvPr>
          <p:cNvSpPr>
            <a:spLocks noGrp="1"/>
          </p:cNvSpPr>
          <p:nvPr>
            <p:ph type="body" idx="14" hasCustomPrompt="1"/>
          </p:nvPr>
        </p:nvSpPr>
        <p:spPr>
          <a:xfrm>
            <a:off x="4424521" y="1719073"/>
            <a:ext cx="3436337" cy="273193"/>
          </a:xfrm>
        </p:spPr>
        <p:txBody>
          <a:bodyPr anchor="b"/>
          <a:lstStyle>
            <a:lvl1pPr marL="0" indent="0">
              <a:buNone/>
              <a:defRPr sz="1282" b="1">
                <a:solidFill>
                  <a:schemeClr val="accent1"/>
                </a:solidFill>
                <a:latin typeface="+mj-lt"/>
              </a:defRPr>
            </a:lvl1pPr>
            <a:lvl2pPr marL="418713" indent="0">
              <a:buNone/>
              <a:defRPr sz="1832" b="1"/>
            </a:lvl2pPr>
            <a:lvl3pPr marL="837426" indent="0">
              <a:buNone/>
              <a:defRPr sz="1649" b="1"/>
            </a:lvl3pPr>
            <a:lvl4pPr marL="1256138" indent="0">
              <a:buNone/>
              <a:defRPr sz="1465" b="1"/>
            </a:lvl4pPr>
            <a:lvl5pPr marL="1674851" indent="0">
              <a:buNone/>
              <a:defRPr sz="1465" b="1"/>
            </a:lvl5pPr>
            <a:lvl6pPr marL="2093564" indent="0">
              <a:buNone/>
              <a:defRPr sz="1465" b="1"/>
            </a:lvl6pPr>
            <a:lvl7pPr marL="2512277" indent="0">
              <a:buNone/>
              <a:defRPr sz="1465" b="1"/>
            </a:lvl7pPr>
            <a:lvl8pPr marL="2930989" indent="0">
              <a:buNone/>
              <a:defRPr sz="1465" b="1"/>
            </a:lvl8pPr>
            <a:lvl9pPr marL="3349702" indent="0">
              <a:buNone/>
              <a:defRPr sz="1465" b="1"/>
            </a:lvl9pPr>
          </a:lstStyle>
          <a:p>
            <a:pPr lvl="0"/>
            <a:r>
              <a:rPr lang="en-US"/>
              <a:t>Chart title</a:t>
            </a:r>
          </a:p>
        </p:txBody>
      </p:sp>
      <p:sp>
        <p:nvSpPr>
          <p:cNvPr id="10" name="Text Placeholder 2">
            <a:extLst>
              <a:ext uri="{FF2B5EF4-FFF2-40B4-BE49-F238E27FC236}">
                <a16:creationId xmlns:a16="http://schemas.microsoft.com/office/drawing/2014/main" id="{6056BF74-3145-1A65-7D32-D79E5BD3DCEB}"/>
              </a:ext>
            </a:extLst>
          </p:cNvPr>
          <p:cNvSpPr>
            <a:spLocks noGrp="1"/>
          </p:cNvSpPr>
          <p:nvPr>
            <p:ph type="body" idx="15" hasCustomPrompt="1"/>
          </p:nvPr>
        </p:nvSpPr>
        <p:spPr>
          <a:xfrm>
            <a:off x="8351520" y="1719073"/>
            <a:ext cx="3436337" cy="273193"/>
          </a:xfrm>
        </p:spPr>
        <p:txBody>
          <a:bodyPr anchor="b"/>
          <a:lstStyle>
            <a:lvl1pPr marL="0" indent="0">
              <a:buNone/>
              <a:defRPr sz="1282" b="1">
                <a:solidFill>
                  <a:schemeClr val="accent1"/>
                </a:solidFill>
                <a:latin typeface="+mj-lt"/>
              </a:defRPr>
            </a:lvl1pPr>
            <a:lvl2pPr marL="418713" indent="0">
              <a:buNone/>
              <a:defRPr sz="1832" b="1"/>
            </a:lvl2pPr>
            <a:lvl3pPr marL="837426" indent="0">
              <a:buNone/>
              <a:defRPr sz="1649" b="1"/>
            </a:lvl3pPr>
            <a:lvl4pPr marL="1256138" indent="0">
              <a:buNone/>
              <a:defRPr sz="1465" b="1"/>
            </a:lvl4pPr>
            <a:lvl5pPr marL="1674851" indent="0">
              <a:buNone/>
              <a:defRPr sz="1465" b="1"/>
            </a:lvl5pPr>
            <a:lvl6pPr marL="2093564" indent="0">
              <a:buNone/>
              <a:defRPr sz="1465" b="1"/>
            </a:lvl6pPr>
            <a:lvl7pPr marL="2512277" indent="0">
              <a:buNone/>
              <a:defRPr sz="1465" b="1"/>
            </a:lvl7pPr>
            <a:lvl8pPr marL="2930989" indent="0">
              <a:buNone/>
              <a:defRPr sz="1465" b="1"/>
            </a:lvl8pPr>
            <a:lvl9pPr marL="3349702" indent="0">
              <a:buNone/>
              <a:defRPr sz="1465" b="1"/>
            </a:lvl9pPr>
          </a:lstStyle>
          <a:p>
            <a:pPr lvl="0"/>
            <a:r>
              <a:rPr lang="en-US"/>
              <a:t>Chart title</a:t>
            </a:r>
          </a:p>
        </p:txBody>
      </p:sp>
      <p:sp>
        <p:nvSpPr>
          <p:cNvPr id="11" name="Text Placeholder 11">
            <a:extLst>
              <a:ext uri="{FF2B5EF4-FFF2-40B4-BE49-F238E27FC236}">
                <a16:creationId xmlns:a16="http://schemas.microsoft.com/office/drawing/2014/main" id="{1A32B712-44A7-849E-D24F-45BFDFE7FD30}"/>
              </a:ext>
            </a:extLst>
          </p:cNvPr>
          <p:cNvSpPr>
            <a:spLocks noGrp="1"/>
          </p:cNvSpPr>
          <p:nvPr>
            <p:ph type="body" sz="quarter" idx="16" hasCustomPrompt="1"/>
          </p:nvPr>
        </p:nvSpPr>
        <p:spPr>
          <a:xfrm>
            <a:off x="4424521" y="5158432"/>
            <a:ext cx="3436337" cy="586732"/>
          </a:xfrm>
          <a:solidFill>
            <a:schemeClr val="bg2"/>
          </a:solidFill>
        </p:spPr>
        <p:txBody>
          <a:bodyPr/>
          <a:lstStyle>
            <a:lvl1pPr>
              <a:defRPr sz="1099">
                <a:solidFill>
                  <a:schemeClr val="tx1"/>
                </a:solidFill>
                <a:latin typeface="+mn-lt"/>
              </a:defRPr>
            </a:lvl1pPr>
            <a:lvl2pPr marL="4362" indent="0">
              <a:buNone/>
              <a:defRPr sz="1465"/>
            </a:lvl2pPr>
            <a:lvl3pPr>
              <a:defRPr sz="1465"/>
            </a:lvl3pPr>
            <a:lvl4pPr>
              <a:defRPr sz="1465"/>
            </a:lvl4pPr>
            <a:lvl5pPr>
              <a:defRPr sz="1465"/>
            </a:lvl5pPr>
          </a:lstStyle>
          <a:p>
            <a:pPr lvl="0"/>
            <a:r>
              <a:rPr lang="en-US"/>
              <a:t>Body copy. Keep the messaging clear, concise and to the point.</a:t>
            </a:r>
          </a:p>
        </p:txBody>
      </p:sp>
      <p:sp>
        <p:nvSpPr>
          <p:cNvPr id="12" name="Text Placeholder 11">
            <a:extLst>
              <a:ext uri="{FF2B5EF4-FFF2-40B4-BE49-F238E27FC236}">
                <a16:creationId xmlns:a16="http://schemas.microsoft.com/office/drawing/2014/main" id="{52C10EE6-878C-A81F-AB9A-2AE728608D16}"/>
              </a:ext>
            </a:extLst>
          </p:cNvPr>
          <p:cNvSpPr>
            <a:spLocks noGrp="1"/>
          </p:cNvSpPr>
          <p:nvPr>
            <p:ph type="body" sz="quarter" idx="17" hasCustomPrompt="1"/>
          </p:nvPr>
        </p:nvSpPr>
        <p:spPr>
          <a:xfrm>
            <a:off x="8351520" y="5158432"/>
            <a:ext cx="3436337" cy="586732"/>
          </a:xfrm>
          <a:solidFill>
            <a:schemeClr val="bg2"/>
          </a:solidFill>
        </p:spPr>
        <p:txBody>
          <a:bodyPr/>
          <a:lstStyle>
            <a:lvl1pPr>
              <a:defRPr sz="1099">
                <a:solidFill>
                  <a:schemeClr val="tx1"/>
                </a:solidFill>
                <a:latin typeface="+mn-lt"/>
              </a:defRPr>
            </a:lvl1pPr>
            <a:lvl2pPr marL="4362" indent="0">
              <a:buNone/>
              <a:defRPr sz="1465"/>
            </a:lvl2pPr>
            <a:lvl3pPr>
              <a:defRPr sz="1465"/>
            </a:lvl3pPr>
            <a:lvl4pPr>
              <a:defRPr sz="1465"/>
            </a:lvl4pPr>
            <a:lvl5pPr>
              <a:defRPr sz="1465"/>
            </a:lvl5pPr>
          </a:lstStyle>
          <a:p>
            <a:pPr lvl="0"/>
            <a:r>
              <a:rPr lang="en-US"/>
              <a:t>Body copy. Keep the messaging clear, concise and to the point.</a:t>
            </a:r>
          </a:p>
        </p:txBody>
      </p:sp>
      <p:sp>
        <p:nvSpPr>
          <p:cNvPr id="13" name="Text Placeholder 11">
            <a:extLst>
              <a:ext uri="{FF2B5EF4-FFF2-40B4-BE49-F238E27FC236}">
                <a16:creationId xmlns:a16="http://schemas.microsoft.com/office/drawing/2014/main" id="{6F21DA31-3609-6D37-2044-38CEAEEAFD4A}"/>
              </a:ext>
            </a:extLst>
          </p:cNvPr>
          <p:cNvSpPr>
            <a:spLocks noGrp="1"/>
          </p:cNvSpPr>
          <p:nvPr>
            <p:ph type="body" sz="quarter" idx="18" hasCustomPrompt="1"/>
          </p:nvPr>
        </p:nvSpPr>
        <p:spPr>
          <a:xfrm>
            <a:off x="497841" y="5158432"/>
            <a:ext cx="3436337" cy="586732"/>
          </a:xfrm>
          <a:solidFill>
            <a:schemeClr val="bg2"/>
          </a:solidFill>
        </p:spPr>
        <p:txBody>
          <a:bodyPr/>
          <a:lstStyle>
            <a:lvl1pPr>
              <a:defRPr sz="1099">
                <a:solidFill>
                  <a:schemeClr val="tx1"/>
                </a:solidFill>
                <a:latin typeface="+mn-lt"/>
              </a:defRPr>
            </a:lvl1pPr>
            <a:lvl2pPr marL="4362" indent="0">
              <a:buNone/>
              <a:defRPr sz="1465"/>
            </a:lvl2pPr>
            <a:lvl3pPr>
              <a:defRPr sz="1465"/>
            </a:lvl3pPr>
            <a:lvl4pPr>
              <a:defRPr sz="1465"/>
            </a:lvl4pPr>
            <a:lvl5pPr>
              <a:defRPr sz="1465"/>
            </a:lvl5pPr>
          </a:lstStyle>
          <a:p>
            <a:pPr lvl="0"/>
            <a:r>
              <a:rPr lang="en-US"/>
              <a:t>Body copy. Keep the messaging clear, concise and to the point.</a:t>
            </a:r>
          </a:p>
        </p:txBody>
      </p:sp>
      <p:sp>
        <p:nvSpPr>
          <p:cNvPr id="3" name="Text Placeholder 6">
            <a:extLst>
              <a:ext uri="{FF2B5EF4-FFF2-40B4-BE49-F238E27FC236}">
                <a16:creationId xmlns:a16="http://schemas.microsoft.com/office/drawing/2014/main" id="{F8A738B1-DC4B-F8B9-8DA2-98C944E65966}"/>
              </a:ext>
            </a:extLst>
          </p:cNvPr>
          <p:cNvSpPr>
            <a:spLocks noGrp="1"/>
          </p:cNvSpPr>
          <p:nvPr>
            <p:ph type="body" sz="quarter" idx="19" hasCustomPrompt="1"/>
          </p:nvPr>
        </p:nvSpPr>
        <p:spPr>
          <a:xfrm>
            <a:off x="4342669" y="6356350"/>
            <a:ext cx="6945923" cy="365124"/>
          </a:xfrm>
        </p:spPr>
        <p:txBody>
          <a:bodyPr anchor="b"/>
          <a:lstStyle>
            <a:lvl1pPr algn="r">
              <a:defRPr sz="916">
                <a:solidFill>
                  <a:schemeClr val="bg2">
                    <a:lumMod val="50000"/>
                  </a:schemeClr>
                </a:solidFill>
              </a:defRPr>
            </a:lvl1pPr>
          </a:lstStyle>
          <a:p>
            <a:pPr lvl="0"/>
            <a:r>
              <a:rPr lang="en-US"/>
              <a:t>Footer</a:t>
            </a:r>
          </a:p>
        </p:txBody>
      </p:sp>
      <p:sp>
        <p:nvSpPr>
          <p:cNvPr id="14" name="Freeform 13">
            <a:extLst>
              <a:ext uri="{FF2B5EF4-FFF2-40B4-BE49-F238E27FC236}">
                <a16:creationId xmlns:a16="http://schemas.microsoft.com/office/drawing/2014/main" id="{D23D6DD6-6348-A12B-A36A-628BDF091F9F}"/>
              </a:ext>
            </a:extLst>
          </p:cNvPr>
          <p:cNvSpPr/>
          <p:nvPr userDrawn="1"/>
        </p:nvSpPr>
        <p:spPr>
          <a:xfrm>
            <a:off x="0" y="210312"/>
            <a:ext cx="424942" cy="849884"/>
          </a:xfrm>
          <a:custGeom>
            <a:avLst/>
            <a:gdLst>
              <a:gd name="connsiteX0" fmla="*/ 0 w 424942"/>
              <a:gd name="connsiteY0" fmla="*/ 0 h 849884"/>
              <a:gd name="connsiteX1" fmla="*/ 424942 w 424942"/>
              <a:gd name="connsiteY1" fmla="*/ 424942 h 849884"/>
              <a:gd name="connsiteX2" fmla="*/ 0 w 424942"/>
              <a:gd name="connsiteY2" fmla="*/ 849884 h 849884"/>
              <a:gd name="connsiteX3" fmla="*/ 0 w 424942"/>
              <a:gd name="connsiteY3" fmla="*/ 0 h 849884"/>
            </a:gdLst>
            <a:ahLst/>
            <a:cxnLst>
              <a:cxn ang="0">
                <a:pos x="connsiteX0" y="connsiteY0"/>
              </a:cxn>
              <a:cxn ang="0">
                <a:pos x="connsiteX1" y="connsiteY1"/>
              </a:cxn>
              <a:cxn ang="0">
                <a:pos x="connsiteX2" y="connsiteY2"/>
              </a:cxn>
              <a:cxn ang="0">
                <a:pos x="connsiteX3" y="connsiteY3"/>
              </a:cxn>
            </a:cxnLst>
            <a:rect l="l" t="t" r="r" b="b"/>
            <a:pathLst>
              <a:path w="424942" h="849884">
                <a:moveTo>
                  <a:pt x="0" y="0"/>
                </a:moveTo>
                <a:cubicBezTo>
                  <a:pt x="234689" y="0"/>
                  <a:pt x="424942" y="190253"/>
                  <a:pt x="424942" y="424942"/>
                </a:cubicBezTo>
                <a:cubicBezTo>
                  <a:pt x="424942" y="659631"/>
                  <a:pt x="234689" y="849884"/>
                  <a:pt x="0" y="849884"/>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59"/>
          </a:p>
        </p:txBody>
      </p:sp>
    </p:spTree>
    <p:extLst>
      <p:ext uri="{BB962C8B-B14F-4D97-AF65-F5344CB8AC3E}">
        <p14:creationId xmlns:p14="http://schemas.microsoft.com/office/powerpoint/2010/main" val="329813623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18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A8201F-6170-93AB-EA43-15E2591EEA72}"/>
              </a:ext>
            </a:extLst>
          </p:cNvPr>
          <p:cNvSpPr>
            <a:spLocks noGrp="1"/>
          </p:cNvSpPr>
          <p:nvPr>
            <p:ph type="title" hasCustomPrompt="1"/>
          </p:nvPr>
        </p:nvSpPr>
        <p:spPr/>
        <p:txBody>
          <a:bodyPr/>
          <a:lstStyle>
            <a:lvl1pPr>
              <a:defRPr>
                <a:latin typeface="+mj-lt"/>
              </a:defRPr>
            </a:lvl1pPr>
          </a:lstStyle>
          <a:p>
            <a:r>
              <a:rPr lang="en-US"/>
              <a:t>Click to add title</a:t>
            </a:r>
          </a:p>
        </p:txBody>
      </p:sp>
      <p:sp>
        <p:nvSpPr>
          <p:cNvPr id="4" name="Slide Number Placeholder 3">
            <a:extLst>
              <a:ext uri="{FF2B5EF4-FFF2-40B4-BE49-F238E27FC236}">
                <a16:creationId xmlns:a16="http://schemas.microsoft.com/office/drawing/2014/main" id="{443DF728-1E8A-47F7-9B86-7F853FB24D32}"/>
              </a:ext>
            </a:extLst>
          </p:cNvPr>
          <p:cNvSpPr>
            <a:spLocks noGrp="1"/>
          </p:cNvSpPr>
          <p:nvPr>
            <p:ph type="sldNum" sz="quarter" idx="11"/>
          </p:nvPr>
        </p:nvSpPr>
        <p:spPr/>
        <p:txBody>
          <a:bodyPr/>
          <a:lstStyle/>
          <a:p>
            <a:fld id="{F85CE818-7367-6A4C-AA8A-8ACF11B1523A}" type="slidenum">
              <a:rPr lang="en-US" smtClean="0"/>
              <a:pPr/>
              <a:t>‹#›</a:t>
            </a:fld>
            <a:endParaRPr lang="en-US"/>
          </a:p>
        </p:txBody>
      </p:sp>
      <p:sp>
        <p:nvSpPr>
          <p:cNvPr id="5" name="Content Placeholder 2">
            <a:extLst>
              <a:ext uri="{FF2B5EF4-FFF2-40B4-BE49-F238E27FC236}">
                <a16:creationId xmlns:a16="http://schemas.microsoft.com/office/drawing/2014/main" id="{8662A2D0-C864-28D2-F5CA-8AE40712C004}"/>
              </a:ext>
            </a:extLst>
          </p:cNvPr>
          <p:cNvSpPr>
            <a:spLocks noGrp="1"/>
          </p:cNvSpPr>
          <p:nvPr>
            <p:ph sz="half" idx="1" hasCustomPrompt="1"/>
          </p:nvPr>
        </p:nvSpPr>
        <p:spPr>
          <a:xfrm>
            <a:off x="498158" y="2227343"/>
            <a:ext cx="3436337" cy="2670961"/>
          </a:xfrm>
        </p:spPr>
        <p:txBody>
          <a:bodyPr/>
          <a:lstStyle>
            <a:lvl1pPr>
              <a:defRPr sz="1282">
                <a:solidFill>
                  <a:srgbClr val="FF0000"/>
                </a:solidFill>
              </a:defRPr>
            </a:lvl1pPr>
            <a:lvl2pPr>
              <a:defRPr sz="1649"/>
            </a:lvl2pPr>
            <a:lvl3pPr>
              <a:defRPr sz="1649"/>
            </a:lvl3pPr>
            <a:lvl4pPr>
              <a:defRPr sz="1649"/>
            </a:lvl4pPr>
            <a:lvl5pPr>
              <a:defRPr sz="1649"/>
            </a:lvl5pPr>
          </a:lstStyle>
          <a:p>
            <a:pPr lvl="0"/>
            <a:r>
              <a:rPr lang="en-US"/>
              <a:t>Table or chart placeholder</a:t>
            </a:r>
          </a:p>
        </p:txBody>
      </p:sp>
      <p:sp>
        <p:nvSpPr>
          <p:cNvPr id="6" name="Content Placeholder 3">
            <a:extLst>
              <a:ext uri="{FF2B5EF4-FFF2-40B4-BE49-F238E27FC236}">
                <a16:creationId xmlns:a16="http://schemas.microsoft.com/office/drawing/2014/main" id="{06832129-E639-8FDE-58C4-D5951A49D1F3}"/>
              </a:ext>
            </a:extLst>
          </p:cNvPr>
          <p:cNvSpPr>
            <a:spLocks noGrp="1"/>
          </p:cNvSpPr>
          <p:nvPr>
            <p:ph sz="half" idx="2" hasCustomPrompt="1"/>
          </p:nvPr>
        </p:nvSpPr>
        <p:spPr>
          <a:xfrm>
            <a:off x="4424521" y="2227343"/>
            <a:ext cx="3436337" cy="2670961"/>
          </a:xfrm>
        </p:spPr>
        <p:txBody>
          <a:bodyPr/>
          <a:lstStyle>
            <a:lvl1pPr>
              <a:defRPr sz="1282">
                <a:solidFill>
                  <a:srgbClr val="FF0000"/>
                </a:solidFill>
              </a:defRPr>
            </a:lvl1pPr>
            <a:lvl2pPr>
              <a:defRPr sz="1649"/>
            </a:lvl2pPr>
            <a:lvl3pPr>
              <a:defRPr sz="1649"/>
            </a:lvl3pPr>
            <a:lvl4pPr>
              <a:defRPr sz="1649"/>
            </a:lvl4pPr>
            <a:lvl5pPr>
              <a:defRPr sz="1649"/>
            </a:lvl5pPr>
          </a:lstStyle>
          <a:p>
            <a:pPr lvl="0"/>
            <a:r>
              <a:rPr lang="en-US"/>
              <a:t>Table or chart placeholder</a:t>
            </a:r>
          </a:p>
        </p:txBody>
      </p:sp>
      <p:sp>
        <p:nvSpPr>
          <p:cNvPr id="7" name="Content Placeholder 3">
            <a:extLst>
              <a:ext uri="{FF2B5EF4-FFF2-40B4-BE49-F238E27FC236}">
                <a16:creationId xmlns:a16="http://schemas.microsoft.com/office/drawing/2014/main" id="{7FEB275E-0489-5A64-19B5-E91AAC85F1B0}"/>
              </a:ext>
            </a:extLst>
          </p:cNvPr>
          <p:cNvSpPr>
            <a:spLocks noGrp="1"/>
          </p:cNvSpPr>
          <p:nvPr>
            <p:ph sz="half" idx="12" hasCustomPrompt="1"/>
          </p:nvPr>
        </p:nvSpPr>
        <p:spPr>
          <a:xfrm>
            <a:off x="8351520" y="2227343"/>
            <a:ext cx="3436337" cy="2670961"/>
          </a:xfrm>
        </p:spPr>
        <p:txBody>
          <a:bodyPr/>
          <a:lstStyle>
            <a:lvl1pPr>
              <a:defRPr sz="1282">
                <a:solidFill>
                  <a:srgbClr val="FF0000"/>
                </a:solidFill>
              </a:defRPr>
            </a:lvl1pPr>
            <a:lvl2pPr>
              <a:defRPr sz="1649"/>
            </a:lvl2pPr>
            <a:lvl3pPr>
              <a:defRPr sz="1649"/>
            </a:lvl3pPr>
            <a:lvl4pPr>
              <a:defRPr sz="1649"/>
            </a:lvl4pPr>
            <a:lvl5pPr>
              <a:defRPr sz="1649"/>
            </a:lvl5pPr>
          </a:lstStyle>
          <a:p>
            <a:pPr lvl="0"/>
            <a:r>
              <a:rPr lang="en-US"/>
              <a:t>Table or chart placeholder</a:t>
            </a:r>
          </a:p>
        </p:txBody>
      </p:sp>
      <p:sp>
        <p:nvSpPr>
          <p:cNvPr id="8" name="Text Placeholder 2">
            <a:extLst>
              <a:ext uri="{FF2B5EF4-FFF2-40B4-BE49-F238E27FC236}">
                <a16:creationId xmlns:a16="http://schemas.microsoft.com/office/drawing/2014/main" id="{A521B54F-79B5-E995-EBC3-02FE24144172}"/>
              </a:ext>
            </a:extLst>
          </p:cNvPr>
          <p:cNvSpPr>
            <a:spLocks noGrp="1"/>
          </p:cNvSpPr>
          <p:nvPr>
            <p:ph type="body" idx="13" hasCustomPrompt="1"/>
          </p:nvPr>
        </p:nvSpPr>
        <p:spPr>
          <a:xfrm>
            <a:off x="498160" y="1719073"/>
            <a:ext cx="3436337" cy="273193"/>
          </a:xfrm>
        </p:spPr>
        <p:txBody>
          <a:bodyPr anchor="b"/>
          <a:lstStyle>
            <a:lvl1pPr marL="0" indent="0">
              <a:buNone/>
              <a:defRPr sz="1282" b="1">
                <a:solidFill>
                  <a:schemeClr val="accent2"/>
                </a:solidFill>
                <a:latin typeface="+mj-lt"/>
              </a:defRPr>
            </a:lvl1pPr>
            <a:lvl2pPr marL="418713" indent="0">
              <a:buNone/>
              <a:defRPr sz="1832" b="1"/>
            </a:lvl2pPr>
            <a:lvl3pPr marL="837426" indent="0">
              <a:buNone/>
              <a:defRPr sz="1649" b="1"/>
            </a:lvl3pPr>
            <a:lvl4pPr marL="1256138" indent="0">
              <a:buNone/>
              <a:defRPr sz="1465" b="1"/>
            </a:lvl4pPr>
            <a:lvl5pPr marL="1674851" indent="0">
              <a:buNone/>
              <a:defRPr sz="1465" b="1"/>
            </a:lvl5pPr>
            <a:lvl6pPr marL="2093564" indent="0">
              <a:buNone/>
              <a:defRPr sz="1465" b="1"/>
            </a:lvl6pPr>
            <a:lvl7pPr marL="2512277" indent="0">
              <a:buNone/>
              <a:defRPr sz="1465" b="1"/>
            </a:lvl7pPr>
            <a:lvl8pPr marL="2930989" indent="0">
              <a:buNone/>
              <a:defRPr sz="1465" b="1"/>
            </a:lvl8pPr>
            <a:lvl9pPr marL="3349702" indent="0">
              <a:buNone/>
              <a:defRPr sz="1465" b="1"/>
            </a:lvl9pPr>
          </a:lstStyle>
          <a:p>
            <a:pPr lvl="0"/>
            <a:r>
              <a:rPr lang="en-US"/>
              <a:t>Chart title</a:t>
            </a:r>
          </a:p>
        </p:txBody>
      </p:sp>
      <p:sp>
        <p:nvSpPr>
          <p:cNvPr id="9" name="Text Placeholder 2">
            <a:extLst>
              <a:ext uri="{FF2B5EF4-FFF2-40B4-BE49-F238E27FC236}">
                <a16:creationId xmlns:a16="http://schemas.microsoft.com/office/drawing/2014/main" id="{1A4DDC31-0928-D643-71D8-37D3EADE0B0E}"/>
              </a:ext>
            </a:extLst>
          </p:cNvPr>
          <p:cNvSpPr>
            <a:spLocks noGrp="1"/>
          </p:cNvSpPr>
          <p:nvPr>
            <p:ph type="body" idx="14" hasCustomPrompt="1"/>
          </p:nvPr>
        </p:nvSpPr>
        <p:spPr>
          <a:xfrm>
            <a:off x="4424521" y="1719073"/>
            <a:ext cx="3436337" cy="273193"/>
          </a:xfrm>
        </p:spPr>
        <p:txBody>
          <a:bodyPr anchor="b"/>
          <a:lstStyle>
            <a:lvl1pPr marL="0" indent="0">
              <a:buNone/>
              <a:defRPr sz="1282" b="1">
                <a:solidFill>
                  <a:schemeClr val="accent2"/>
                </a:solidFill>
                <a:latin typeface="+mj-lt"/>
              </a:defRPr>
            </a:lvl1pPr>
            <a:lvl2pPr marL="418713" indent="0">
              <a:buNone/>
              <a:defRPr sz="1832" b="1"/>
            </a:lvl2pPr>
            <a:lvl3pPr marL="837426" indent="0">
              <a:buNone/>
              <a:defRPr sz="1649" b="1"/>
            </a:lvl3pPr>
            <a:lvl4pPr marL="1256138" indent="0">
              <a:buNone/>
              <a:defRPr sz="1465" b="1"/>
            </a:lvl4pPr>
            <a:lvl5pPr marL="1674851" indent="0">
              <a:buNone/>
              <a:defRPr sz="1465" b="1"/>
            </a:lvl5pPr>
            <a:lvl6pPr marL="2093564" indent="0">
              <a:buNone/>
              <a:defRPr sz="1465" b="1"/>
            </a:lvl6pPr>
            <a:lvl7pPr marL="2512277" indent="0">
              <a:buNone/>
              <a:defRPr sz="1465" b="1"/>
            </a:lvl7pPr>
            <a:lvl8pPr marL="2930989" indent="0">
              <a:buNone/>
              <a:defRPr sz="1465" b="1"/>
            </a:lvl8pPr>
            <a:lvl9pPr marL="3349702" indent="0">
              <a:buNone/>
              <a:defRPr sz="1465" b="1"/>
            </a:lvl9pPr>
          </a:lstStyle>
          <a:p>
            <a:pPr lvl="0"/>
            <a:r>
              <a:rPr lang="en-US"/>
              <a:t>Chart title</a:t>
            </a:r>
          </a:p>
        </p:txBody>
      </p:sp>
      <p:sp>
        <p:nvSpPr>
          <p:cNvPr id="10" name="Text Placeholder 2">
            <a:extLst>
              <a:ext uri="{FF2B5EF4-FFF2-40B4-BE49-F238E27FC236}">
                <a16:creationId xmlns:a16="http://schemas.microsoft.com/office/drawing/2014/main" id="{6056BF74-3145-1A65-7D32-D79E5BD3DCEB}"/>
              </a:ext>
            </a:extLst>
          </p:cNvPr>
          <p:cNvSpPr>
            <a:spLocks noGrp="1"/>
          </p:cNvSpPr>
          <p:nvPr>
            <p:ph type="body" idx="15" hasCustomPrompt="1"/>
          </p:nvPr>
        </p:nvSpPr>
        <p:spPr>
          <a:xfrm>
            <a:off x="8351520" y="1719073"/>
            <a:ext cx="3436337" cy="273193"/>
          </a:xfrm>
        </p:spPr>
        <p:txBody>
          <a:bodyPr anchor="b"/>
          <a:lstStyle>
            <a:lvl1pPr marL="0" indent="0">
              <a:buNone/>
              <a:defRPr sz="1282" b="1">
                <a:solidFill>
                  <a:schemeClr val="accent2"/>
                </a:solidFill>
                <a:latin typeface="+mj-lt"/>
              </a:defRPr>
            </a:lvl1pPr>
            <a:lvl2pPr marL="418713" indent="0">
              <a:buNone/>
              <a:defRPr sz="1832" b="1"/>
            </a:lvl2pPr>
            <a:lvl3pPr marL="837426" indent="0">
              <a:buNone/>
              <a:defRPr sz="1649" b="1"/>
            </a:lvl3pPr>
            <a:lvl4pPr marL="1256138" indent="0">
              <a:buNone/>
              <a:defRPr sz="1465" b="1"/>
            </a:lvl4pPr>
            <a:lvl5pPr marL="1674851" indent="0">
              <a:buNone/>
              <a:defRPr sz="1465" b="1"/>
            </a:lvl5pPr>
            <a:lvl6pPr marL="2093564" indent="0">
              <a:buNone/>
              <a:defRPr sz="1465" b="1"/>
            </a:lvl6pPr>
            <a:lvl7pPr marL="2512277" indent="0">
              <a:buNone/>
              <a:defRPr sz="1465" b="1"/>
            </a:lvl7pPr>
            <a:lvl8pPr marL="2930989" indent="0">
              <a:buNone/>
              <a:defRPr sz="1465" b="1"/>
            </a:lvl8pPr>
            <a:lvl9pPr marL="3349702" indent="0">
              <a:buNone/>
              <a:defRPr sz="1465" b="1"/>
            </a:lvl9pPr>
          </a:lstStyle>
          <a:p>
            <a:pPr lvl="0"/>
            <a:r>
              <a:rPr lang="en-US"/>
              <a:t>Chart title</a:t>
            </a:r>
          </a:p>
        </p:txBody>
      </p:sp>
      <p:sp>
        <p:nvSpPr>
          <p:cNvPr id="11" name="Text Placeholder 11">
            <a:extLst>
              <a:ext uri="{FF2B5EF4-FFF2-40B4-BE49-F238E27FC236}">
                <a16:creationId xmlns:a16="http://schemas.microsoft.com/office/drawing/2014/main" id="{1A32B712-44A7-849E-D24F-45BFDFE7FD30}"/>
              </a:ext>
            </a:extLst>
          </p:cNvPr>
          <p:cNvSpPr>
            <a:spLocks noGrp="1"/>
          </p:cNvSpPr>
          <p:nvPr>
            <p:ph type="body" sz="quarter" idx="16" hasCustomPrompt="1"/>
          </p:nvPr>
        </p:nvSpPr>
        <p:spPr>
          <a:xfrm>
            <a:off x="4424521" y="5158432"/>
            <a:ext cx="3436337" cy="586732"/>
          </a:xfrm>
          <a:solidFill>
            <a:schemeClr val="bg2"/>
          </a:solidFill>
        </p:spPr>
        <p:txBody>
          <a:bodyPr/>
          <a:lstStyle>
            <a:lvl1pPr>
              <a:defRPr sz="1099">
                <a:solidFill>
                  <a:schemeClr val="tx1"/>
                </a:solidFill>
                <a:latin typeface="+mn-lt"/>
              </a:defRPr>
            </a:lvl1pPr>
            <a:lvl2pPr marL="4362" indent="0">
              <a:buNone/>
              <a:defRPr sz="1465"/>
            </a:lvl2pPr>
            <a:lvl3pPr>
              <a:defRPr sz="1465"/>
            </a:lvl3pPr>
            <a:lvl4pPr>
              <a:defRPr sz="1465"/>
            </a:lvl4pPr>
            <a:lvl5pPr>
              <a:defRPr sz="1465"/>
            </a:lvl5pPr>
          </a:lstStyle>
          <a:p>
            <a:pPr lvl="0"/>
            <a:r>
              <a:rPr lang="en-US"/>
              <a:t>Body copy. Keep the messaging clear, concise and to the point.</a:t>
            </a:r>
          </a:p>
        </p:txBody>
      </p:sp>
      <p:sp>
        <p:nvSpPr>
          <p:cNvPr id="12" name="Text Placeholder 11">
            <a:extLst>
              <a:ext uri="{FF2B5EF4-FFF2-40B4-BE49-F238E27FC236}">
                <a16:creationId xmlns:a16="http://schemas.microsoft.com/office/drawing/2014/main" id="{52C10EE6-878C-A81F-AB9A-2AE728608D16}"/>
              </a:ext>
            </a:extLst>
          </p:cNvPr>
          <p:cNvSpPr>
            <a:spLocks noGrp="1"/>
          </p:cNvSpPr>
          <p:nvPr>
            <p:ph type="body" sz="quarter" idx="17" hasCustomPrompt="1"/>
          </p:nvPr>
        </p:nvSpPr>
        <p:spPr>
          <a:xfrm>
            <a:off x="8351520" y="5158432"/>
            <a:ext cx="3436337" cy="586732"/>
          </a:xfrm>
          <a:solidFill>
            <a:schemeClr val="bg2"/>
          </a:solidFill>
        </p:spPr>
        <p:txBody>
          <a:bodyPr/>
          <a:lstStyle>
            <a:lvl1pPr>
              <a:defRPr sz="1099">
                <a:solidFill>
                  <a:schemeClr val="tx1"/>
                </a:solidFill>
                <a:latin typeface="+mn-lt"/>
              </a:defRPr>
            </a:lvl1pPr>
            <a:lvl2pPr marL="4362" indent="0">
              <a:buNone/>
              <a:defRPr sz="1465"/>
            </a:lvl2pPr>
            <a:lvl3pPr>
              <a:defRPr sz="1465"/>
            </a:lvl3pPr>
            <a:lvl4pPr>
              <a:defRPr sz="1465"/>
            </a:lvl4pPr>
            <a:lvl5pPr>
              <a:defRPr sz="1465"/>
            </a:lvl5pPr>
          </a:lstStyle>
          <a:p>
            <a:pPr lvl="0"/>
            <a:r>
              <a:rPr lang="en-US"/>
              <a:t>Body copy. Keep the messaging clear, concise and to the point.</a:t>
            </a:r>
          </a:p>
        </p:txBody>
      </p:sp>
      <p:sp>
        <p:nvSpPr>
          <p:cNvPr id="13" name="Text Placeholder 11">
            <a:extLst>
              <a:ext uri="{FF2B5EF4-FFF2-40B4-BE49-F238E27FC236}">
                <a16:creationId xmlns:a16="http://schemas.microsoft.com/office/drawing/2014/main" id="{6F21DA31-3609-6D37-2044-38CEAEEAFD4A}"/>
              </a:ext>
            </a:extLst>
          </p:cNvPr>
          <p:cNvSpPr>
            <a:spLocks noGrp="1"/>
          </p:cNvSpPr>
          <p:nvPr>
            <p:ph type="body" sz="quarter" idx="18" hasCustomPrompt="1"/>
          </p:nvPr>
        </p:nvSpPr>
        <p:spPr>
          <a:xfrm>
            <a:off x="497841" y="5158432"/>
            <a:ext cx="3436337" cy="586732"/>
          </a:xfrm>
          <a:solidFill>
            <a:schemeClr val="bg2"/>
          </a:solidFill>
        </p:spPr>
        <p:txBody>
          <a:bodyPr/>
          <a:lstStyle>
            <a:lvl1pPr>
              <a:defRPr sz="1099">
                <a:solidFill>
                  <a:schemeClr val="tx1"/>
                </a:solidFill>
                <a:latin typeface="+mn-lt"/>
              </a:defRPr>
            </a:lvl1pPr>
            <a:lvl2pPr marL="4362" indent="0">
              <a:buNone/>
              <a:defRPr sz="1465"/>
            </a:lvl2pPr>
            <a:lvl3pPr>
              <a:defRPr sz="1465"/>
            </a:lvl3pPr>
            <a:lvl4pPr>
              <a:defRPr sz="1465"/>
            </a:lvl4pPr>
            <a:lvl5pPr>
              <a:defRPr sz="1465"/>
            </a:lvl5pPr>
          </a:lstStyle>
          <a:p>
            <a:pPr lvl="0"/>
            <a:r>
              <a:rPr lang="en-US"/>
              <a:t>Body copy. Keep the messaging clear, concise and to the point.</a:t>
            </a:r>
          </a:p>
        </p:txBody>
      </p:sp>
      <p:sp>
        <p:nvSpPr>
          <p:cNvPr id="3" name="Text Placeholder 6">
            <a:extLst>
              <a:ext uri="{FF2B5EF4-FFF2-40B4-BE49-F238E27FC236}">
                <a16:creationId xmlns:a16="http://schemas.microsoft.com/office/drawing/2014/main" id="{F8A738B1-DC4B-F8B9-8DA2-98C944E65966}"/>
              </a:ext>
            </a:extLst>
          </p:cNvPr>
          <p:cNvSpPr>
            <a:spLocks noGrp="1"/>
          </p:cNvSpPr>
          <p:nvPr>
            <p:ph type="body" sz="quarter" idx="19" hasCustomPrompt="1"/>
          </p:nvPr>
        </p:nvSpPr>
        <p:spPr>
          <a:xfrm>
            <a:off x="4342669" y="6356350"/>
            <a:ext cx="6945923" cy="365124"/>
          </a:xfrm>
        </p:spPr>
        <p:txBody>
          <a:bodyPr anchor="b"/>
          <a:lstStyle>
            <a:lvl1pPr algn="r">
              <a:defRPr sz="916">
                <a:solidFill>
                  <a:schemeClr val="bg2">
                    <a:lumMod val="50000"/>
                  </a:schemeClr>
                </a:solidFill>
              </a:defRPr>
            </a:lvl1pPr>
          </a:lstStyle>
          <a:p>
            <a:pPr lvl="0"/>
            <a:r>
              <a:rPr lang="en-US"/>
              <a:t>Footer</a:t>
            </a:r>
          </a:p>
        </p:txBody>
      </p:sp>
      <p:sp>
        <p:nvSpPr>
          <p:cNvPr id="14" name="Freeform 13">
            <a:extLst>
              <a:ext uri="{FF2B5EF4-FFF2-40B4-BE49-F238E27FC236}">
                <a16:creationId xmlns:a16="http://schemas.microsoft.com/office/drawing/2014/main" id="{D23D6DD6-6348-A12B-A36A-628BDF091F9F}"/>
              </a:ext>
            </a:extLst>
          </p:cNvPr>
          <p:cNvSpPr/>
          <p:nvPr userDrawn="1"/>
        </p:nvSpPr>
        <p:spPr>
          <a:xfrm>
            <a:off x="0" y="210312"/>
            <a:ext cx="424942" cy="849884"/>
          </a:xfrm>
          <a:custGeom>
            <a:avLst/>
            <a:gdLst>
              <a:gd name="connsiteX0" fmla="*/ 0 w 424942"/>
              <a:gd name="connsiteY0" fmla="*/ 0 h 849884"/>
              <a:gd name="connsiteX1" fmla="*/ 424942 w 424942"/>
              <a:gd name="connsiteY1" fmla="*/ 424942 h 849884"/>
              <a:gd name="connsiteX2" fmla="*/ 0 w 424942"/>
              <a:gd name="connsiteY2" fmla="*/ 849884 h 849884"/>
              <a:gd name="connsiteX3" fmla="*/ 0 w 424942"/>
              <a:gd name="connsiteY3" fmla="*/ 0 h 849884"/>
            </a:gdLst>
            <a:ahLst/>
            <a:cxnLst>
              <a:cxn ang="0">
                <a:pos x="connsiteX0" y="connsiteY0"/>
              </a:cxn>
              <a:cxn ang="0">
                <a:pos x="connsiteX1" y="connsiteY1"/>
              </a:cxn>
              <a:cxn ang="0">
                <a:pos x="connsiteX2" y="connsiteY2"/>
              </a:cxn>
              <a:cxn ang="0">
                <a:pos x="connsiteX3" y="connsiteY3"/>
              </a:cxn>
            </a:cxnLst>
            <a:rect l="l" t="t" r="r" b="b"/>
            <a:pathLst>
              <a:path w="424942" h="849884">
                <a:moveTo>
                  <a:pt x="0" y="0"/>
                </a:moveTo>
                <a:cubicBezTo>
                  <a:pt x="234689" y="0"/>
                  <a:pt x="424942" y="190253"/>
                  <a:pt x="424942" y="424942"/>
                </a:cubicBezTo>
                <a:cubicBezTo>
                  <a:pt x="424942" y="659631"/>
                  <a:pt x="234689" y="849884"/>
                  <a:pt x="0" y="849884"/>
                </a:cubicBez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59"/>
          </a:p>
        </p:txBody>
      </p:sp>
    </p:spTree>
    <p:extLst>
      <p:ext uri="{BB962C8B-B14F-4D97-AF65-F5344CB8AC3E}">
        <p14:creationId xmlns:p14="http://schemas.microsoft.com/office/powerpoint/2010/main" val="361909537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17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A8201F-6170-93AB-EA43-15E2591EEA72}"/>
              </a:ext>
            </a:extLst>
          </p:cNvPr>
          <p:cNvSpPr>
            <a:spLocks noGrp="1"/>
          </p:cNvSpPr>
          <p:nvPr>
            <p:ph type="title" hasCustomPrompt="1"/>
          </p:nvPr>
        </p:nvSpPr>
        <p:spPr/>
        <p:txBody>
          <a:bodyPr/>
          <a:lstStyle>
            <a:lvl1pPr>
              <a:defRPr>
                <a:latin typeface="+mj-lt"/>
              </a:defRPr>
            </a:lvl1pPr>
          </a:lstStyle>
          <a:p>
            <a:r>
              <a:rPr lang="en-US"/>
              <a:t>Click to add title</a:t>
            </a:r>
          </a:p>
        </p:txBody>
      </p:sp>
      <p:sp>
        <p:nvSpPr>
          <p:cNvPr id="4" name="Slide Number Placeholder 3">
            <a:extLst>
              <a:ext uri="{FF2B5EF4-FFF2-40B4-BE49-F238E27FC236}">
                <a16:creationId xmlns:a16="http://schemas.microsoft.com/office/drawing/2014/main" id="{443DF728-1E8A-47F7-9B86-7F853FB24D32}"/>
              </a:ext>
            </a:extLst>
          </p:cNvPr>
          <p:cNvSpPr>
            <a:spLocks noGrp="1"/>
          </p:cNvSpPr>
          <p:nvPr>
            <p:ph type="sldNum" sz="quarter" idx="11"/>
          </p:nvPr>
        </p:nvSpPr>
        <p:spPr/>
        <p:txBody>
          <a:bodyPr/>
          <a:lstStyle/>
          <a:p>
            <a:fld id="{F85CE818-7367-6A4C-AA8A-8ACF11B1523A}" type="slidenum">
              <a:rPr lang="en-US" smtClean="0"/>
              <a:pPr/>
              <a:t>‹#›</a:t>
            </a:fld>
            <a:endParaRPr lang="en-US"/>
          </a:p>
        </p:txBody>
      </p:sp>
      <p:sp>
        <p:nvSpPr>
          <p:cNvPr id="5" name="Content Placeholder 2">
            <a:extLst>
              <a:ext uri="{FF2B5EF4-FFF2-40B4-BE49-F238E27FC236}">
                <a16:creationId xmlns:a16="http://schemas.microsoft.com/office/drawing/2014/main" id="{8662A2D0-C864-28D2-F5CA-8AE40712C004}"/>
              </a:ext>
            </a:extLst>
          </p:cNvPr>
          <p:cNvSpPr>
            <a:spLocks noGrp="1"/>
          </p:cNvSpPr>
          <p:nvPr>
            <p:ph sz="half" idx="1" hasCustomPrompt="1"/>
          </p:nvPr>
        </p:nvSpPr>
        <p:spPr>
          <a:xfrm>
            <a:off x="498158" y="2227343"/>
            <a:ext cx="3436337" cy="2670961"/>
          </a:xfrm>
        </p:spPr>
        <p:txBody>
          <a:bodyPr/>
          <a:lstStyle>
            <a:lvl1pPr>
              <a:defRPr sz="1282">
                <a:solidFill>
                  <a:srgbClr val="FF0000"/>
                </a:solidFill>
              </a:defRPr>
            </a:lvl1pPr>
            <a:lvl2pPr>
              <a:defRPr sz="1649"/>
            </a:lvl2pPr>
            <a:lvl3pPr>
              <a:defRPr sz="1649"/>
            </a:lvl3pPr>
            <a:lvl4pPr>
              <a:defRPr sz="1649"/>
            </a:lvl4pPr>
            <a:lvl5pPr>
              <a:defRPr sz="1649"/>
            </a:lvl5pPr>
          </a:lstStyle>
          <a:p>
            <a:pPr lvl="0"/>
            <a:r>
              <a:rPr lang="en-US"/>
              <a:t>Table or chart placeholder</a:t>
            </a:r>
          </a:p>
        </p:txBody>
      </p:sp>
      <p:sp>
        <p:nvSpPr>
          <p:cNvPr id="6" name="Content Placeholder 3">
            <a:extLst>
              <a:ext uri="{FF2B5EF4-FFF2-40B4-BE49-F238E27FC236}">
                <a16:creationId xmlns:a16="http://schemas.microsoft.com/office/drawing/2014/main" id="{06832129-E639-8FDE-58C4-D5951A49D1F3}"/>
              </a:ext>
            </a:extLst>
          </p:cNvPr>
          <p:cNvSpPr>
            <a:spLocks noGrp="1"/>
          </p:cNvSpPr>
          <p:nvPr>
            <p:ph sz="half" idx="2" hasCustomPrompt="1"/>
          </p:nvPr>
        </p:nvSpPr>
        <p:spPr>
          <a:xfrm>
            <a:off x="4424521" y="2227343"/>
            <a:ext cx="3436337" cy="2670961"/>
          </a:xfrm>
        </p:spPr>
        <p:txBody>
          <a:bodyPr/>
          <a:lstStyle>
            <a:lvl1pPr>
              <a:defRPr sz="1282">
                <a:solidFill>
                  <a:srgbClr val="FF0000"/>
                </a:solidFill>
              </a:defRPr>
            </a:lvl1pPr>
            <a:lvl2pPr>
              <a:defRPr sz="1649"/>
            </a:lvl2pPr>
            <a:lvl3pPr>
              <a:defRPr sz="1649"/>
            </a:lvl3pPr>
            <a:lvl4pPr>
              <a:defRPr sz="1649"/>
            </a:lvl4pPr>
            <a:lvl5pPr>
              <a:defRPr sz="1649"/>
            </a:lvl5pPr>
          </a:lstStyle>
          <a:p>
            <a:pPr lvl="0"/>
            <a:r>
              <a:rPr lang="en-US"/>
              <a:t>Table or chart placeholder</a:t>
            </a:r>
          </a:p>
        </p:txBody>
      </p:sp>
      <p:sp>
        <p:nvSpPr>
          <p:cNvPr id="7" name="Content Placeholder 3">
            <a:extLst>
              <a:ext uri="{FF2B5EF4-FFF2-40B4-BE49-F238E27FC236}">
                <a16:creationId xmlns:a16="http://schemas.microsoft.com/office/drawing/2014/main" id="{7FEB275E-0489-5A64-19B5-E91AAC85F1B0}"/>
              </a:ext>
            </a:extLst>
          </p:cNvPr>
          <p:cNvSpPr>
            <a:spLocks noGrp="1"/>
          </p:cNvSpPr>
          <p:nvPr>
            <p:ph sz="half" idx="12" hasCustomPrompt="1"/>
          </p:nvPr>
        </p:nvSpPr>
        <p:spPr>
          <a:xfrm>
            <a:off x="8351520" y="2227343"/>
            <a:ext cx="3436337" cy="2670961"/>
          </a:xfrm>
        </p:spPr>
        <p:txBody>
          <a:bodyPr/>
          <a:lstStyle>
            <a:lvl1pPr>
              <a:defRPr sz="1282">
                <a:solidFill>
                  <a:srgbClr val="FF0000"/>
                </a:solidFill>
              </a:defRPr>
            </a:lvl1pPr>
            <a:lvl2pPr>
              <a:defRPr sz="1649"/>
            </a:lvl2pPr>
            <a:lvl3pPr>
              <a:defRPr sz="1649"/>
            </a:lvl3pPr>
            <a:lvl4pPr>
              <a:defRPr sz="1649"/>
            </a:lvl4pPr>
            <a:lvl5pPr>
              <a:defRPr sz="1649"/>
            </a:lvl5pPr>
          </a:lstStyle>
          <a:p>
            <a:pPr lvl="0"/>
            <a:r>
              <a:rPr lang="en-US"/>
              <a:t>Table or chart placeholder</a:t>
            </a:r>
          </a:p>
        </p:txBody>
      </p:sp>
      <p:sp>
        <p:nvSpPr>
          <p:cNvPr id="8" name="Text Placeholder 2">
            <a:extLst>
              <a:ext uri="{FF2B5EF4-FFF2-40B4-BE49-F238E27FC236}">
                <a16:creationId xmlns:a16="http://schemas.microsoft.com/office/drawing/2014/main" id="{A521B54F-79B5-E995-EBC3-02FE24144172}"/>
              </a:ext>
            </a:extLst>
          </p:cNvPr>
          <p:cNvSpPr>
            <a:spLocks noGrp="1"/>
          </p:cNvSpPr>
          <p:nvPr>
            <p:ph type="body" idx="13" hasCustomPrompt="1"/>
          </p:nvPr>
        </p:nvSpPr>
        <p:spPr>
          <a:xfrm>
            <a:off x="498160" y="1719073"/>
            <a:ext cx="3436337" cy="273193"/>
          </a:xfrm>
        </p:spPr>
        <p:txBody>
          <a:bodyPr anchor="b"/>
          <a:lstStyle>
            <a:lvl1pPr marL="0" indent="0">
              <a:buNone/>
              <a:defRPr sz="1282" b="1">
                <a:solidFill>
                  <a:schemeClr val="accent5"/>
                </a:solidFill>
                <a:latin typeface="+mj-lt"/>
              </a:defRPr>
            </a:lvl1pPr>
            <a:lvl2pPr marL="418713" indent="0">
              <a:buNone/>
              <a:defRPr sz="1832" b="1"/>
            </a:lvl2pPr>
            <a:lvl3pPr marL="837426" indent="0">
              <a:buNone/>
              <a:defRPr sz="1649" b="1"/>
            </a:lvl3pPr>
            <a:lvl4pPr marL="1256138" indent="0">
              <a:buNone/>
              <a:defRPr sz="1465" b="1"/>
            </a:lvl4pPr>
            <a:lvl5pPr marL="1674851" indent="0">
              <a:buNone/>
              <a:defRPr sz="1465" b="1"/>
            </a:lvl5pPr>
            <a:lvl6pPr marL="2093564" indent="0">
              <a:buNone/>
              <a:defRPr sz="1465" b="1"/>
            </a:lvl6pPr>
            <a:lvl7pPr marL="2512277" indent="0">
              <a:buNone/>
              <a:defRPr sz="1465" b="1"/>
            </a:lvl7pPr>
            <a:lvl8pPr marL="2930989" indent="0">
              <a:buNone/>
              <a:defRPr sz="1465" b="1"/>
            </a:lvl8pPr>
            <a:lvl9pPr marL="3349702" indent="0">
              <a:buNone/>
              <a:defRPr sz="1465" b="1"/>
            </a:lvl9pPr>
          </a:lstStyle>
          <a:p>
            <a:pPr lvl="0"/>
            <a:r>
              <a:rPr lang="en-US"/>
              <a:t>Chart title</a:t>
            </a:r>
          </a:p>
        </p:txBody>
      </p:sp>
      <p:sp>
        <p:nvSpPr>
          <p:cNvPr id="9" name="Text Placeholder 2">
            <a:extLst>
              <a:ext uri="{FF2B5EF4-FFF2-40B4-BE49-F238E27FC236}">
                <a16:creationId xmlns:a16="http://schemas.microsoft.com/office/drawing/2014/main" id="{1A4DDC31-0928-D643-71D8-37D3EADE0B0E}"/>
              </a:ext>
            </a:extLst>
          </p:cNvPr>
          <p:cNvSpPr>
            <a:spLocks noGrp="1"/>
          </p:cNvSpPr>
          <p:nvPr>
            <p:ph type="body" idx="14" hasCustomPrompt="1"/>
          </p:nvPr>
        </p:nvSpPr>
        <p:spPr>
          <a:xfrm>
            <a:off x="4424521" y="1719073"/>
            <a:ext cx="3436337" cy="273193"/>
          </a:xfrm>
        </p:spPr>
        <p:txBody>
          <a:bodyPr anchor="b"/>
          <a:lstStyle>
            <a:lvl1pPr marL="0" indent="0">
              <a:buNone/>
              <a:defRPr sz="1282" b="1">
                <a:solidFill>
                  <a:schemeClr val="accent5"/>
                </a:solidFill>
                <a:latin typeface="+mj-lt"/>
              </a:defRPr>
            </a:lvl1pPr>
            <a:lvl2pPr marL="418713" indent="0">
              <a:buNone/>
              <a:defRPr sz="1832" b="1"/>
            </a:lvl2pPr>
            <a:lvl3pPr marL="837426" indent="0">
              <a:buNone/>
              <a:defRPr sz="1649" b="1"/>
            </a:lvl3pPr>
            <a:lvl4pPr marL="1256138" indent="0">
              <a:buNone/>
              <a:defRPr sz="1465" b="1"/>
            </a:lvl4pPr>
            <a:lvl5pPr marL="1674851" indent="0">
              <a:buNone/>
              <a:defRPr sz="1465" b="1"/>
            </a:lvl5pPr>
            <a:lvl6pPr marL="2093564" indent="0">
              <a:buNone/>
              <a:defRPr sz="1465" b="1"/>
            </a:lvl6pPr>
            <a:lvl7pPr marL="2512277" indent="0">
              <a:buNone/>
              <a:defRPr sz="1465" b="1"/>
            </a:lvl7pPr>
            <a:lvl8pPr marL="2930989" indent="0">
              <a:buNone/>
              <a:defRPr sz="1465" b="1"/>
            </a:lvl8pPr>
            <a:lvl9pPr marL="3349702" indent="0">
              <a:buNone/>
              <a:defRPr sz="1465" b="1"/>
            </a:lvl9pPr>
          </a:lstStyle>
          <a:p>
            <a:pPr lvl="0"/>
            <a:r>
              <a:rPr lang="en-US"/>
              <a:t>Chart title</a:t>
            </a:r>
          </a:p>
        </p:txBody>
      </p:sp>
      <p:sp>
        <p:nvSpPr>
          <p:cNvPr id="10" name="Text Placeholder 2">
            <a:extLst>
              <a:ext uri="{FF2B5EF4-FFF2-40B4-BE49-F238E27FC236}">
                <a16:creationId xmlns:a16="http://schemas.microsoft.com/office/drawing/2014/main" id="{6056BF74-3145-1A65-7D32-D79E5BD3DCEB}"/>
              </a:ext>
            </a:extLst>
          </p:cNvPr>
          <p:cNvSpPr>
            <a:spLocks noGrp="1"/>
          </p:cNvSpPr>
          <p:nvPr>
            <p:ph type="body" idx="15" hasCustomPrompt="1"/>
          </p:nvPr>
        </p:nvSpPr>
        <p:spPr>
          <a:xfrm>
            <a:off x="8351520" y="1719073"/>
            <a:ext cx="3436337" cy="273193"/>
          </a:xfrm>
        </p:spPr>
        <p:txBody>
          <a:bodyPr anchor="b"/>
          <a:lstStyle>
            <a:lvl1pPr marL="0" indent="0">
              <a:buNone/>
              <a:defRPr sz="1282" b="1">
                <a:solidFill>
                  <a:schemeClr val="accent5"/>
                </a:solidFill>
                <a:latin typeface="+mj-lt"/>
              </a:defRPr>
            </a:lvl1pPr>
            <a:lvl2pPr marL="418713" indent="0">
              <a:buNone/>
              <a:defRPr sz="1832" b="1"/>
            </a:lvl2pPr>
            <a:lvl3pPr marL="837426" indent="0">
              <a:buNone/>
              <a:defRPr sz="1649" b="1"/>
            </a:lvl3pPr>
            <a:lvl4pPr marL="1256138" indent="0">
              <a:buNone/>
              <a:defRPr sz="1465" b="1"/>
            </a:lvl4pPr>
            <a:lvl5pPr marL="1674851" indent="0">
              <a:buNone/>
              <a:defRPr sz="1465" b="1"/>
            </a:lvl5pPr>
            <a:lvl6pPr marL="2093564" indent="0">
              <a:buNone/>
              <a:defRPr sz="1465" b="1"/>
            </a:lvl6pPr>
            <a:lvl7pPr marL="2512277" indent="0">
              <a:buNone/>
              <a:defRPr sz="1465" b="1"/>
            </a:lvl7pPr>
            <a:lvl8pPr marL="2930989" indent="0">
              <a:buNone/>
              <a:defRPr sz="1465" b="1"/>
            </a:lvl8pPr>
            <a:lvl9pPr marL="3349702" indent="0">
              <a:buNone/>
              <a:defRPr sz="1465" b="1"/>
            </a:lvl9pPr>
          </a:lstStyle>
          <a:p>
            <a:pPr lvl="0"/>
            <a:r>
              <a:rPr lang="en-US"/>
              <a:t>Chart title</a:t>
            </a:r>
          </a:p>
        </p:txBody>
      </p:sp>
      <p:sp>
        <p:nvSpPr>
          <p:cNvPr id="11" name="Text Placeholder 11">
            <a:extLst>
              <a:ext uri="{FF2B5EF4-FFF2-40B4-BE49-F238E27FC236}">
                <a16:creationId xmlns:a16="http://schemas.microsoft.com/office/drawing/2014/main" id="{1A32B712-44A7-849E-D24F-45BFDFE7FD30}"/>
              </a:ext>
            </a:extLst>
          </p:cNvPr>
          <p:cNvSpPr>
            <a:spLocks noGrp="1"/>
          </p:cNvSpPr>
          <p:nvPr>
            <p:ph type="body" sz="quarter" idx="16" hasCustomPrompt="1"/>
          </p:nvPr>
        </p:nvSpPr>
        <p:spPr>
          <a:xfrm>
            <a:off x="4424521" y="5158432"/>
            <a:ext cx="3436337" cy="586732"/>
          </a:xfrm>
          <a:solidFill>
            <a:schemeClr val="bg2"/>
          </a:solidFill>
        </p:spPr>
        <p:txBody>
          <a:bodyPr/>
          <a:lstStyle>
            <a:lvl1pPr>
              <a:defRPr sz="1099">
                <a:solidFill>
                  <a:schemeClr val="tx1"/>
                </a:solidFill>
                <a:latin typeface="+mn-lt"/>
              </a:defRPr>
            </a:lvl1pPr>
            <a:lvl2pPr marL="4362" indent="0">
              <a:buNone/>
              <a:defRPr sz="1465"/>
            </a:lvl2pPr>
            <a:lvl3pPr>
              <a:defRPr sz="1465"/>
            </a:lvl3pPr>
            <a:lvl4pPr>
              <a:defRPr sz="1465"/>
            </a:lvl4pPr>
            <a:lvl5pPr>
              <a:defRPr sz="1465"/>
            </a:lvl5pPr>
          </a:lstStyle>
          <a:p>
            <a:pPr lvl="0"/>
            <a:r>
              <a:rPr lang="en-US"/>
              <a:t>Body copy. Keep the messaging clear, concise and to the point.</a:t>
            </a:r>
          </a:p>
        </p:txBody>
      </p:sp>
      <p:sp>
        <p:nvSpPr>
          <p:cNvPr id="12" name="Text Placeholder 11">
            <a:extLst>
              <a:ext uri="{FF2B5EF4-FFF2-40B4-BE49-F238E27FC236}">
                <a16:creationId xmlns:a16="http://schemas.microsoft.com/office/drawing/2014/main" id="{52C10EE6-878C-A81F-AB9A-2AE728608D16}"/>
              </a:ext>
            </a:extLst>
          </p:cNvPr>
          <p:cNvSpPr>
            <a:spLocks noGrp="1"/>
          </p:cNvSpPr>
          <p:nvPr>
            <p:ph type="body" sz="quarter" idx="17" hasCustomPrompt="1"/>
          </p:nvPr>
        </p:nvSpPr>
        <p:spPr>
          <a:xfrm>
            <a:off x="8351520" y="5158432"/>
            <a:ext cx="3436337" cy="586732"/>
          </a:xfrm>
          <a:solidFill>
            <a:schemeClr val="bg2"/>
          </a:solidFill>
        </p:spPr>
        <p:txBody>
          <a:bodyPr/>
          <a:lstStyle>
            <a:lvl1pPr>
              <a:defRPr sz="1099">
                <a:solidFill>
                  <a:schemeClr val="tx1"/>
                </a:solidFill>
                <a:latin typeface="+mn-lt"/>
              </a:defRPr>
            </a:lvl1pPr>
            <a:lvl2pPr marL="4362" indent="0">
              <a:buNone/>
              <a:defRPr sz="1465"/>
            </a:lvl2pPr>
            <a:lvl3pPr>
              <a:defRPr sz="1465"/>
            </a:lvl3pPr>
            <a:lvl4pPr>
              <a:defRPr sz="1465"/>
            </a:lvl4pPr>
            <a:lvl5pPr>
              <a:defRPr sz="1465"/>
            </a:lvl5pPr>
          </a:lstStyle>
          <a:p>
            <a:pPr lvl="0"/>
            <a:r>
              <a:rPr lang="en-US"/>
              <a:t>Body copy. Keep the messaging clear, concise and to the point.</a:t>
            </a:r>
          </a:p>
        </p:txBody>
      </p:sp>
      <p:sp>
        <p:nvSpPr>
          <p:cNvPr id="13" name="Text Placeholder 11">
            <a:extLst>
              <a:ext uri="{FF2B5EF4-FFF2-40B4-BE49-F238E27FC236}">
                <a16:creationId xmlns:a16="http://schemas.microsoft.com/office/drawing/2014/main" id="{6F21DA31-3609-6D37-2044-38CEAEEAFD4A}"/>
              </a:ext>
            </a:extLst>
          </p:cNvPr>
          <p:cNvSpPr>
            <a:spLocks noGrp="1"/>
          </p:cNvSpPr>
          <p:nvPr>
            <p:ph type="body" sz="quarter" idx="18" hasCustomPrompt="1"/>
          </p:nvPr>
        </p:nvSpPr>
        <p:spPr>
          <a:xfrm>
            <a:off x="497841" y="5158432"/>
            <a:ext cx="3436337" cy="586732"/>
          </a:xfrm>
          <a:solidFill>
            <a:schemeClr val="bg2"/>
          </a:solidFill>
        </p:spPr>
        <p:txBody>
          <a:bodyPr/>
          <a:lstStyle>
            <a:lvl1pPr>
              <a:defRPr sz="1099">
                <a:solidFill>
                  <a:schemeClr val="tx1"/>
                </a:solidFill>
                <a:latin typeface="+mn-lt"/>
              </a:defRPr>
            </a:lvl1pPr>
            <a:lvl2pPr marL="4362" indent="0">
              <a:buNone/>
              <a:defRPr sz="1465"/>
            </a:lvl2pPr>
            <a:lvl3pPr>
              <a:defRPr sz="1465"/>
            </a:lvl3pPr>
            <a:lvl4pPr>
              <a:defRPr sz="1465"/>
            </a:lvl4pPr>
            <a:lvl5pPr>
              <a:defRPr sz="1465"/>
            </a:lvl5pPr>
          </a:lstStyle>
          <a:p>
            <a:pPr lvl="0"/>
            <a:r>
              <a:rPr lang="en-US"/>
              <a:t>Body copy. Keep the messaging clear, concise and to the point.</a:t>
            </a:r>
          </a:p>
        </p:txBody>
      </p:sp>
      <p:sp>
        <p:nvSpPr>
          <p:cNvPr id="3" name="Text Placeholder 6">
            <a:extLst>
              <a:ext uri="{FF2B5EF4-FFF2-40B4-BE49-F238E27FC236}">
                <a16:creationId xmlns:a16="http://schemas.microsoft.com/office/drawing/2014/main" id="{F8A738B1-DC4B-F8B9-8DA2-98C944E65966}"/>
              </a:ext>
            </a:extLst>
          </p:cNvPr>
          <p:cNvSpPr>
            <a:spLocks noGrp="1"/>
          </p:cNvSpPr>
          <p:nvPr>
            <p:ph type="body" sz="quarter" idx="19" hasCustomPrompt="1"/>
          </p:nvPr>
        </p:nvSpPr>
        <p:spPr>
          <a:xfrm>
            <a:off x="4342669" y="6356350"/>
            <a:ext cx="6945923" cy="365124"/>
          </a:xfrm>
        </p:spPr>
        <p:txBody>
          <a:bodyPr anchor="b"/>
          <a:lstStyle>
            <a:lvl1pPr algn="r">
              <a:defRPr sz="916">
                <a:solidFill>
                  <a:schemeClr val="bg2">
                    <a:lumMod val="50000"/>
                  </a:schemeClr>
                </a:solidFill>
              </a:defRPr>
            </a:lvl1pPr>
          </a:lstStyle>
          <a:p>
            <a:pPr lvl="0"/>
            <a:r>
              <a:rPr lang="en-US"/>
              <a:t>Footer</a:t>
            </a:r>
          </a:p>
        </p:txBody>
      </p:sp>
      <p:sp>
        <p:nvSpPr>
          <p:cNvPr id="14" name="Freeform 13">
            <a:extLst>
              <a:ext uri="{FF2B5EF4-FFF2-40B4-BE49-F238E27FC236}">
                <a16:creationId xmlns:a16="http://schemas.microsoft.com/office/drawing/2014/main" id="{D23D6DD6-6348-A12B-A36A-628BDF091F9F}"/>
              </a:ext>
            </a:extLst>
          </p:cNvPr>
          <p:cNvSpPr/>
          <p:nvPr userDrawn="1"/>
        </p:nvSpPr>
        <p:spPr>
          <a:xfrm>
            <a:off x="0" y="210312"/>
            <a:ext cx="424942" cy="849884"/>
          </a:xfrm>
          <a:custGeom>
            <a:avLst/>
            <a:gdLst>
              <a:gd name="connsiteX0" fmla="*/ 0 w 424942"/>
              <a:gd name="connsiteY0" fmla="*/ 0 h 849884"/>
              <a:gd name="connsiteX1" fmla="*/ 424942 w 424942"/>
              <a:gd name="connsiteY1" fmla="*/ 424942 h 849884"/>
              <a:gd name="connsiteX2" fmla="*/ 0 w 424942"/>
              <a:gd name="connsiteY2" fmla="*/ 849884 h 849884"/>
              <a:gd name="connsiteX3" fmla="*/ 0 w 424942"/>
              <a:gd name="connsiteY3" fmla="*/ 0 h 849884"/>
            </a:gdLst>
            <a:ahLst/>
            <a:cxnLst>
              <a:cxn ang="0">
                <a:pos x="connsiteX0" y="connsiteY0"/>
              </a:cxn>
              <a:cxn ang="0">
                <a:pos x="connsiteX1" y="connsiteY1"/>
              </a:cxn>
              <a:cxn ang="0">
                <a:pos x="connsiteX2" y="connsiteY2"/>
              </a:cxn>
              <a:cxn ang="0">
                <a:pos x="connsiteX3" y="connsiteY3"/>
              </a:cxn>
            </a:cxnLst>
            <a:rect l="l" t="t" r="r" b="b"/>
            <a:pathLst>
              <a:path w="424942" h="849884">
                <a:moveTo>
                  <a:pt x="0" y="0"/>
                </a:moveTo>
                <a:cubicBezTo>
                  <a:pt x="234689" y="0"/>
                  <a:pt x="424942" y="190253"/>
                  <a:pt x="424942" y="424942"/>
                </a:cubicBezTo>
                <a:cubicBezTo>
                  <a:pt x="424942" y="659631"/>
                  <a:pt x="234689" y="849884"/>
                  <a:pt x="0" y="849884"/>
                </a:cubicBezTo>
                <a:lnTo>
                  <a:pt x="0" y="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59"/>
          </a:p>
        </p:txBody>
      </p:sp>
    </p:spTree>
    <p:extLst>
      <p:ext uri="{BB962C8B-B14F-4D97-AF65-F5344CB8AC3E}">
        <p14:creationId xmlns:p14="http://schemas.microsoft.com/office/powerpoint/2010/main" val="213159296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graphicFrame>
        <p:nvGraphicFramePr>
          <p:cNvPr id="16" name="think-cell data - do not delete" hidden="1">
            <a:extLst>
              <a:ext uri="{FF2B5EF4-FFF2-40B4-BE49-F238E27FC236}">
                <a16:creationId xmlns:a16="http://schemas.microsoft.com/office/drawing/2014/main" id="{02AD6DF6-18B3-D834-3E1F-111B1D98B18D}"/>
              </a:ext>
            </a:extLst>
          </p:cNvPr>
          <p:cNvGraphicFramePr>
            <a:graphicFrameLocks noChangeAspect="1"/>
          </p:cNvGraphicFramePr>
          <p:nvPr userDrawn="1">
            <p:custDataLst>
              <p:tags r:id="rId1"/>
            </p:custDataLst>
          </p:nvPr>
        </p:nvGraphicFramePr>
        <p:xfrm>
          <a:off x="1589"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16" name="think-cell data - do not delete" hidden="1">
                        <a:extLst>
                          <a:ext uri="{FF2B5EF4-FFF2-40B4-BE49-F238E27FC236}">
                            <a16:creationId xmlns:a16="http://schemas.microsoft.com/office/drawing/2014/main" id="{02AD6DF6-18B3-D834-3E1F-111B1D98B18D}"/>
                          </a:ext>
                        </a:extLst>
                      </p:cNvPr>
                      <p:cNvPicPr/>
                      <p:nvPr/>
                    </p:nvPicPr>
                    <p:blipFill>
                      <a:blip r:embed="rId4"/>
                      <a:stretch>
                        <a:fillRect/>
                      </a:stretch>
                    </p:blipFill>
                    <p:spPr>
                      <a:xfrm>
                        <a:off x="1589" y="1588"/>
                        <a:ext cx="1227"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5FA8201F-6170-93AB-EA43-15E2591EEA72}"/>
              </a:ext>
            </a:extLst>
          </p:cNvPr>
          <p:cNvSpPr>
            <a:spLocks noGrp="1"/>
          </p:cNvSpPr>
          <p:nvPr>
            <p:ph type="title" hasCustomPrompt="1"/>
          </p:nvPr>
        </p:nvSpPr>
        <p:spPr/>
        <p:txBody>
          <a:bodyPr vert="horz"/>
          <a:lstStyle>
            <a:lvl1pPr>
              <a:defRPr>
                <a:latin typeface="+mj-lt"/>
              </a:defRPr>
            </a:lvl1pPr>
          </a:lstStyle>
          <a:p>
            <a:r>
              <a:rPr lang="en-US"/>
              <a:t>Click to add title</a:t>
            </a:r>
          </a:p>
        </p:txBody>
      </p:sp>
      <p:sp>
        <p:nvSpPr>
          <p:cNvPr id="4" name="Slide Number Placeholder 3">
            <a:extLst>
              <a:ext uri="{FF2B5EF4-FFF2-40B4-BE49-F238E27FC236}">
                <a16:creationId xmlns:a16="http://schemas.microsoft.com/office/drawing/2014/main" id="{443DF728-1E8A-47F7-9B86-7F853FB24D32}"/>
              </a:ext>
            </a:extLst>
          </p:cNvPr>
          <p:cNvSpPr>
            <a:spLocks noGrp="1"/>
          </p:cNvSpPr>
          <p:nvPr>
            <p:ph type="sldNum" sz="quarter" idx="11"/>
          </p:nvPr>
        </p:nvSpPr>
        <p:spPr/>
        <p:txBody>
          <a:bodyPr/>
          <a:lstStyle/>
          <a:p>
            <a:fld id="{F85CE818-7367-6A4C-AA8A-8ACF11B1523A}" type="slidenum">
              <a:rPr lang="en-US" smtClean="0"/>
              <a:pPr/>
              <a:t>‹#›</a:t>
            </a:fld>
            <a:endParaRPr lang="en-US"/>
          </a:p>
        </p:txBody>
      </p:sp>
      <p:sp>
        <p:nvSpPr>
          <p:cNvPr id="5" name="Content Placeholder 2">
            <a:extLst>
              <a:ext uri="{FF2B5EF4-FFF2-40B4-BE49-F238E27FC236}">
                <a16:creationId xmlns:a16="http://schemas.microsoft.com/office/drawing/2014/main" id="{8662A2D0-C864-28D2-F5CA-8AE40712C004}"/>
              </a:ext>
            </a:extLst>
          </p:cNvPr>
          <p:cNvSpPr>
            <a:spLocks noGrp="1"/>
          </p:cNvSpPr>
          <p:nvPr>
            <p:ph sz="half" idx="1" hasCustomPrompt="1"/>
          </p:nvPr>
        </p:nvSpPr>
        <p:spPr>
          <a:xfrm>
            <a:off x="498158" y="2227343"/>
            <a:ext cx="3436337" cy="2670961"/>
          </a:xfrm>
        </p:spPr>
        <p:txBody>
          <a:bodyPr/>
          <a:lstStyle>
            <a:lvl1pPr>
              <a:defRPr sz="1282">
                <a:solidFill>
                  <a:srgbClr val="FF0000"/>
                </a:solidFill>
              </a:defRPr>
            </a:lvl1pPr>
            <a:lvl2pPr>
              <a:defRPr sz="1649"/>
            </a:lvl2pPr>
            <a:lvl3pPr>
              <a:defRPr sz="1649"/>
            </a:lvl3pPr>
            <a:lvl4pPr>
              <a:defRPr sz="1649"/>
            </a:lvl4pPr>
            <a:lvl5pPr>
              <a:defRPr sz="1649"/>
            </a:lvl5pPr>
          </a:lstStyle>
          <a:p>
            <a:pPr lvl="0"/>
            <a:r>
              <a:rPr lang="en-US"/>
              <a:t>Table or chart placeholder</a:t>
            </a:r>
          </a:p>
        </p:txBody>
      </p:sp>
      <p:sp>
        <p:nvSpPr>
          <p:cNvPr id="6" name="Content Placeholder 3">
            <a:extLst>
              <a:ext uri="{FF2B5EF4-FFF2-40B4-BE49-F238E27FC236}">
                <a16:creationId xmlns:a16="http://schemas.microsoft.com/office/drawing/2014/main" id="{06832129-E639-8FDE-58C4-D5951A49D1F3}"/>
              </a:ext>
            </a:extLst>
          </p:cNvPr>
          <p:cNvSpPr>
            <a:spLocks noGrp="1"/>
          </p:cNvSpPr>
          <p:nvPr>
            <p:ph sz="half" idx="2" hasCustomPrompt="1"/>
          </p:nvPr>
        </p:nvSpPr>
        <p:spPr>
          <a:xfrm>
            <a:off x="4424521" y="2227343"/>
            <a:ext cx="3436337" cy="2670961"/>
          </a:xfrm>
        </p:spPr>
        <p:txBody>
          <a:bodyPr/>
          <a:lstStyle>
            <a:lvl1pPr>
              <a:defRPr sz="1282">
                <a:solidFill>
                  <a:srgbClr val="FF0000"/>
                </a:solidFill>
              </a:defRPr>
            </a:lvl1pPr>
            <a:lvl2pPr>
              <a:defRPr sz="1649"/>
            </a:lvl2pPr>
            <a:lvl3pPr>
              <a:defRPr sz="1649"/>
            </a:lvl3pPr>
            <a:lvl4pPr>
              <a:defRPr sz="1649"/>
            </a:lvl4pPr>
            <a:lvl5pPr>
              <a:defRPr sz="1649"/>
            </a:lvl5pPr>
          </a:lstStyle>
          <a:p>
            <a:pPr lvl="0"/>
            <a:r>
              <a:rPr lang="en-US"/>
              <a:t>Table or chart placeholder</a:t>
            </a:r>
          </a:p>
        </p:txBody>
      </p:sp>
      <p:sp>
        <p:nvSpPr>
          <p:cNvPr id="7" name="Content Placeholder 3">
            <a:extLst>
              <a:ext uri="{FF2B5EF4-FFF2-40B4-BE49-F238E27FC236}">
                <a16:creationId xmlns:a16="http://schemas.microsoft.com/office/drawing/2014/main" id="{7FEB275E-0489-5A64-19B5-E91AAC85F1B0}"/>
              </a:ext>
            </a:extLst>
          </p:cNvPr>
          <p:cNvSpPr>
            <a:spLocks noGrp="1"/>
          </p:cNvSpPr>
          <p:nvPr>
            <p:ph sz="half" idx="12" hasCustomPrompt="1"/>
          </p:nvPr>
        </p:nvSpPr>
        <p:spPr>
          <a:xfrm>
            <a:off x="8351520" y="2227343"/>
            <a:ext cx="3436337" cy="2670961"/>
          </a:xfrm>
        </p:spPr>
        <p:txBody>
          <a:bodyPr/>
          <a:lstStyle>
            <a:lvl1pPr>
              <a:defRPr sz="1282">
                <a:solidFill>
                  <a:srgbClr val="FF0000"/>
                </a:solidFill>
              </a:defRPr>
            </a:lvl1pPr>
            <a:lvl2pPr>
              <a:defRPr sz="1649"/>
            </a:lvl2pPr>
            <a:lvl3pPr>
              <a:defRPr sz="1649"/>
            </a:lvl3pPr>
            <a:lvl4pPr>
              <a:defRPr sz="1649"/>
            </a:lvl4pPr>
            <a:lvl5pPr>
              <a:defRPr sz="1649"/>
            </a:lvl5pPr>
          </a:lstStyle>
          <a:p>
            <a:pPr lvl="0"/>
            <a:r>
              <a:rPr lang="en-US"/>
              <a:t>Table or chart placeholder</a:t>
            </a:r>
          </a:p>
        </p:txBody>
      </p:sp>
      <p:sp>
        <p:nvSpPr>
          <p:cNvPr id="8" name="Text Placeholder 2">
            <a:extLst>
              <a:ext uri="{FF2B5EF4-FFF2-40B4-BE49-F238E27FC236}">
                <a16:creationId xmlns:a16="http://schemas.microsoft.com/office/drawing/2014/main" id="{A521B54F-79B5-E995-EBC3-02FE24144172}"/>
              </a:ext>
            </a:extLst>
          </p:cNvPr>
          <p:cNvSpPr>
            <a:spLocks noGrp="1"/>
          </p:cNvSpPr>
          <p:nvPr>
            <p:ph type="body" idx="13" hasCustomPrompt="1"/>
          </p:nvPr>
        </p:nvSpPr>
        <p:spPr>
          <a:xfrm>
            <a:off x="498160" y="1719073"/>
            <a:ext cx="3436337" cy="273193"/>
          </a:xfrm>
        </p:spPr>
        <p:txBody>
          <a:bodyPr anchor="b"/>
          <a:lstStyle>
            <a:lvl1pPr marL="0" indent="0">
              <a:buNone/>
              <a:defRPr sz="1282" b="1">
                <a:solidFill>
                  <a:schemeClr val="tx1"/>
                </a:solidFill>
                <a:latin typeface="+mj-lt"/>
              </a:defRPr>
            </a:lvl1pPr>
            <a:lvl2pPr marL="418713" indent="0">
              <a:buNone/>
              <a:defRPr sz="1832" b="1"/>
            </a:lvl2pPr>
            <a:lvl3pPr marL="837426" indent="0">
              <a:buNone/>
              <a:defRPr sz="1649" b="1"/>
            </a:lvl3pPr>
            <a:lvl4pPr marL="1256138" indent="0">
              <a:buNone/>
              <a:defRPr sz="1465" b="1"/>
            </a:lvl4pPr>
            <a:lvl5pPr marL="1674851" indent="0">
              <a:buNone/>
              <a:defRPr sz="1465" b="1"/>
            </a:lvl5pPr>
            <a:lvl6pPr marL="2093564" indent="0">
              <a:buNone/>
              <a:defRPr sz="1465" b="1"/>
            </a:lvl6pPr>
            <a:lvl7pPr marL="2512277" indent="0">
              <a:buNone/>
              <a:defRPr sz="1465" b="1"/>
            </a:lvl7pPr>
            <a:lvl8pPr marL="2930989" indent="0">
              <a:buNone/>
              <a:defRPr sz="1465" b="1"/>
            </a:lvl8pPr>
            <a:lvl9pPr marL="3349702" indent="0">
              <a:buNone/>
              <a:defRPr sz="1465" b="1"/>
            </a:lvl9pPr>
          </a:lstStyle>
          <a:p>
            <a:pPr lvl="0"/>
            <a:r>
              <a:rPr lang="en-US"/>
              <a:t>Chart title</a:t>
            </a:r>
          </a:p>
        </p:txBody>
      </p:sp>
      <p:sp>
        <p:nvSpPr>
          <p:cNvPr id="9" name="Text Placeholder 2">
            <a:extLst>
              <a:ext uri="{FF2B5EF4-FFF2-40B4-BE49-F238E27FC236}">
                <a16:creationId xmlns:a16="http://schemas.microsoft.com/office/drawing/2014/main" id="{1A4DDC31-0928-D643-71D8-37D3EADE0B0E}"/>
              </a:ext>
            </a:extLst>
          </p:cNvPr>
          <p:cNvSpPr>
            <a:spLocks noGrp="1"/>
          </p:cNvSpPr>
          <p:nvPr>
            <p:ph type="body" idx="14" hasCustomPrompt="1"/>
          </p:nvPr>
        </p:nvSpPr>
        <p:spPr>
          <a:xfrm>
            <a:off x="4424521" y="1719073"/>
            <a:ext cx="3436337" cy="273193"/>
          </a:xfrm>
        </p:spPr>
        <p:txBody>
          <a:bodyPr anchor="b"/>
          <a:lstStyle>
            <a:lvl1pPr marL="0" indent="0">
              <a:buNone/>
              <a:defRPr sz="1282" b="1">
                <a:solidFill>
                  <a:schemeClr val="tx1"/>
                </a:solidFill>
                <a:latin typeface="+mj-lt"/>
              </a:defRPr>
            </a:lvl1pPr>
            <a:lvl2pPr marL="418713" indent="0">
              <a:buNone/>
              <a:defRPr sz="1832" b="1"/>
            </a:lvl2pPr>
            <a:lvl3pPr marL="837426" indent="0">
              <a:buNone/>
              <a:defRPr sz="1649" b="1"/>
            </a:lvl3pPr>
            <a:lvl4pPr marL="1256138" indent="0">
              <a:buNone/>
              <a:defRPr sz="1465" b="1"/>
            </a:lvl4pPr>
            <a:lvl5pPr marL="1674851" indent="0">
              <a:buNone/>
              <a:defRPr sz="1465" b="1"/>
            </a:lvl5pPr>
            <a:lvl6pPr marL="2093564" indent="0">
              <a:buNone/>
              <a:defRPr sz="1465" b="1"/>
            </a:lvl6pPr>
            <a:lvl7pPr marL="2512277" indent="0">
              <a:buNone/>
              <a:defRPr sz="1465" b="1"/>
            </a:lvl7pPr>
            <a:lvl8pPr marL="2930989" indent="0">
              <a:buNone/>
              <a:defRPr sz="1465" b="1"/>
            </a:lvl8pPr>
            <a:lvl9pPr marL="3349702" indent="0">
              <a:buNone/>
              <a:defRPr sz="1465" b="1"/>
            </a:lvl9pPr>
          </a:lstStyle>
          <a:p>
            <a:pPr lvl="0"/>
            <a:r>
              <a:rPr lang="en-US"/>
              <a:t>Chart title</a:t>
            </a:r>
          </a:p>
        </p:txBody>
      </p:sp>
      <p:sp>
        <p:nvSpPr>
          <p:cNvPr id="10" name="Text Placeholder 2">
            <a:extLst>
              <a:ext uri="{FF2B5EF4-FFF2-40B4-BE49-F238E27FC236}">
                <a16:creationId xmlns:a16="http://schemas.microsoft.com/office/drawing/2014/main" id="{6056BF74-3145-1A65-7D32-D79E5BD3DCEB}"/>
              </a:ext>
            </a:extLst>
          </p:cNvPr>
          <p:cNvSpPr>
            <a:spLocks noGrp="1"/>
          </p:cNvSpPr>
          <p:nvPr>
            <p:ph type="body" idx="15" hasCustomPrompt="1"/>
          </p:nvPr>
        </p:nvSpPr>
        <p:spPr>
          <a:xfrm>
            <a:off x="8351520" y="1719073"/>
            <a:ext cx="3436337" cy="273193"/>
          </a:xfrm>
        </p:spPr>
        <p:txBody>
          <a:bodyPr anchor="b"/>
          <a:lstStyle>
            <a:lvl1pPr marL="0" indent="0">
              <a:buNone/>
              <a:defRPr sz="1282" b="1">
                <a:solidFill>
                  <a:schemeClr val="tx1"/>
                </a:solidFill>
                <a:latin typeface="+mj-lt"/>
              </a:defRPr>
            </a:lvl1pPr>
            <a:lvl2pPr marL="418713" indent="0">
              <a:buNone/>
              <a:defRPr sz="1832" b="1"/>
            </a:lvl2pPr>
            <a:lvl3pPr marL="837426" indent="0">
              <a:buNone/>
              <a:defRPr sz="1649" b="1"/>
            </a:lvl3pPr>
            <a:lvl4pPr marL="1256138" indent="0">
              <a:buNone/>
              <a:defRPr sz="1465" b="1"/>
            </a:lvl4pPr>
            <a:lvl5pPr marL="1674851" indent="0">
              <a:buNone/>
              <a:defRPr sz="1465" b="1"/>
            </a:lvl5pPr>
            <a:lvl6pPr marL="2093564" indent="0">
              <a:buNone/>
              <a:defRPr sz="1465" b="1"/>
            </a:lvl6pPr>
            <a:lvl7pPr marL="2512277" indent="0">
              <a:buNone/>
              <a:defRPr sz="1465" b="1"/>
            </a:lvl7pPr>
            <a:lvl8pPr marL="2930989" indent="0">
              <a:buNone/>
              <a:defRPr sz="1465" b="1"/>
            </a:lvl8pPr>
            <a:lvl9pPr marL="3349702" indent="0">
              <a:buNone/>
              <a:defRPr sz="1465" b="1"/>
            </a:lvl9pPr>
          </a:lstStyle>
          <a:p>
            <a:pPr lvl="0"/>
            <a:r>
              <a:rPr lang="en-US"/>
              <a:t>Chart title</a:t>
            </a:r>
          </a:p>
        </p:txBody>
      </p:sp>
      <p:sp>
        <p:nvSpPr>
          <p:cNvPr id="11" name="Text Placeholder 11">
            <a:extLst>
              <a:ext uri="{FF2B5EF4-FFF2-40B4-BE49-F238E27FC236}">
                <a16:creationId xmlns:a16="http://schemas.microsoft.com/office/drawing/2014/main" id="{1A32B712-44A7-849E-D24F-45BFDFE7FD30}"/>
              </a:ext>
            </a:extLst>
          </p:cNvPr>
          <p:cNvSpPr>
            <a:spLocks noGrp="1"/>
          </p:cNvSpPr>
          <p:nvPr>
            <p:ph type="body" sz="quarter" idx="16" hasCustomPrompt="1"/>
          </p:nvPr>
        </p:nvSpPr>
        <p:spPr>
          <a:xfrm>
            <a:off x="4424521" y="5158432"/>
            <a:ext cx="3436337" cy="586732"/>
          </a:xfrm>
          <a:solidFill>
            <a:schemeClr val="bg2"/>
          </a:solidFill>
        </p:spPr>
        <p:txBody>
          <a:bodyPr/>
          <a:lstStyle>
            <a:lvl1pPr>
              <a:defRPr sz="1099">
                <a:solidFill>
                  <a:schemeClr val="tx1"/>
                </a:solidFill>
                <a:latin typeface="+mn-lt"/>
              </a:defRPr>
            </a:lvl1pPr>
            <a:lvl2pPr marL="4362" indent="0">
              <a:buNone/>
              <a:defRPr sz="1465"/>
            </a:lvl2pPr>
            <a:lvl3pPr>
              <a:defRPr sz="1465"/>
            </a:lvl3pPr>
            <a:lvl4pPr>
              <a:defRPr sz="1465"/>
            </a:lvl4pPr>
            <a:lvl5pPr>
              <a:defRPr sz="1465"/>
            </a:lvl5pPr>
          </a:lstStyle>
          <a:p>
            <a:pPr lvl="0"/>
            <a:r>
              <a:rPr lang="en-US"/>
              <a:t>Body copy. Keep the messaging clear, concise and to the point.</a:t>
            </a:r>
          </a:p>
        </p:txBody>
      </p:sp>
      <p:sp>
        <p:nvSpPr>
          <p:cNvPr id="12" name="Text Placeholder 11">
            <a:extLst>
              <a:ext uri="{FF2B5EF4-FFF2-40B4-BE49-F238E27FC236}">
                <a16:creationId xmlns:a16="http://schemas.microsoft.com/office/drawing/2014/main" id="{52C10EE6-878C-A81F-AB9A-2AE728608D16}"/>
              </a:ext>
            </a:extLst>
          </p:cNvPr>
          <p:cNvSpPr>
            <a:spLocks noGrp="1"/>
          </p:cNvSpPr>
          <p:nvPr>
            <p:ph type="body" sz="quarter" idx="17" hasCustomPrompt="1"/>
          </p:nvPr>
        </p:nvSpPr>
        <p:spPr>
          <a:xfrm>
            <a:off x="8351520" y="5158432"/>
            <a:ext cx="3436337" cy="586732"/>
          </a:xfrm>
          <a:solidFill>
            <a:schemeClr val="bg2"/>
          </a:solidFill>
        </p:spPr>
        <p:txBody>
          <a:bodyPr/>
          <a:lstStyle>
            <a:lvl1pPr>
              <a:defRPr sz="1099">
                <a:solidFill>
                  <a:schemeClr val="tx1"/>
                </a:solidFill>
                <a:latin typeface="+mn-lt"/>
              </a:defRPr>
            </a:lvl1pPr>
            <a:lvl2pPr marL="4362" indent="0">
              <a:buNone/>
              <a:defRPr sz="1465"/>
            </a:lvl2pPr>
            <a:lvl3pPr>
              <a:defRPr sz="1465"/>
            </a:lvl3pPr>
            <a:lvl4pPr>
              <a:defRPr sz="1465"/>
            </a:lvl4pPr>
            <a:lvl5pPr>
              <a:defRPr sz="1465"/>
            </a:lvl5pPr>
          </a:lstStyle>
          <a:p>
            <a:pPr lvl="0"/>
            <a:r>
              <a:rPr lang="en-US"/>
              <a:t>Body copy. Keep the messaging clear, concise and to the point.</a:t>
            </a:r>
          </a:p>
        </p:txBody>
      </p:sp>
      <p:sp>
        <p:nvSpPr>
          <p:cNvPr id="13" name="Text Placeholder 11">
            <a:extLst>
              <a:ext uri="{FF2B5EF4-FFF2-40B4-BE49-F238E27FC236}">
                <a16:creationId xmlns:a16="http://schemas.microsoft.com/office/drawing/2014/main" id="{6F21DA31-3609-6D37-2044-38CEAEEAFD4A}"/>
              </a:ext>
            </a:extLst>
          </p:cNvPr>
          <p:cNvSpPr>
            <a:spLocks noGrp="1"/>
          </p:cNvSpPr>
          <p:nvPr>
            <p:ph type="body" sz="quarter" idx="18" hasCustomPrompt="1"/>
          </p:nvPr>
        </p:nvSpPr>
        <p:spPr>
          <a:xfrm>
            <a:off x="497841" y="5158432"/>
            <a:ext cx="3436337" cy="586732"/>
          </a:xfrm>
          <a:solidFill>
            <a:schemeClr val="bg2"/>
          </a:solidFill>
        </p:spPr>
        <p:txBody>
          <a:bodyPr/>
          <a:lstStyle>
            <a:lvl1pPr>
              <a:defRPr sz="1099">
                <a:solidFill>
                  <a:schemeClr val="tx1"/>
                </a:solidFill>
                <a:latin typeface="+mn-lt"/>
              </a:defRPr>
            </a:lvl1pPr>
            <a:lvl2pPr marL="4362" indent="0">
              <a:buNone/>
              <a:defRPr sz="1465"/>
            </a:lvl2pPr>
            <a:lvl3pPr>
              <a:defRPr sz="1465"/>
            </a:lvl3pPr>
            <a:lvl4pPr>
              <a:defRPr sz="1465"/>
            </a:lvl4pPr>
            <a:lvl5pPr>
              <a:defRPr sz="1465"/>
            </a:lvl5pPr>
          </a:lstStyle>
          <a:p>
            <a:pPr lvl="0"/>
            <a:r>
              <a:rPr lang="en-US"/>
              <a:t>Body copy. Keep the messaging clear, concise and to the point.</a:t>
            </a:r>
          </a:p>
        </p:txBody>
      </p:sp>
      <p:sp>
        <p:nvSpPr>
          <p:cNvPr id="3" name="Text Placeholder 6">
            <a:extLst>
              <a:ext uri="{FF2B5EF4-FFF2-40B4-BE49-F238E27FC236}">
                <a16:creationId xmlns:a16="http://schemas.microsoft.com/office/drawing/2014/main" id="{F8A738B1-DC4B-F8B9-8DA2-98C944E65966}"/>
              </a:ext>
            </a:extLst>
          </p:cNvPr>
          <p:cNvSpPr>
            <a:spLocks noGrp="1"/>
          </p:cNvSpPr>
          <p:nvPr>
            <p:ph type="body" sz="quarter" idx="19" hasCustomPrompt="1"/>
          </p:nvPr>
        </p:nvSpPr>
        <p:spPr>
          <a:xfrm>
            <a:off x="4342669" y="6356350"/>
            <a:ext cx="6945923" cy="365124"/>
          </a:xfrm>
        </p:spPr>
        <p:txBody>
          <a:bodyPr anchor="b"/>
          <a:lstStyle>
            <a:lvl1pPr algn="r">
              <a:defRPr sz="916">
                <a:solidFill>
                  <a:schemeClr val="bg2">
                    <a:lumMod val="50000"/>
                  </a:schemeClr>
                </a:solidFill>
              </a:defRPr>
            </a:lvl1pPr>
          </a:lstStyle>
          <a:p>
            <a:pPr lvl="0"/>
            <a:r>
              <a:rPr lang="en-US"/>
              <a:t>Footer</a:t>
            </a:r>
          </a:p>
        </p:txBody>
      </p:sp>
      <p:sp>
        <p:nvSpPr>
          <p:cNvPr id="14" name="Freeform 13">
            <a:extLst>
              <a:ext uri="{FF2B5EF4-FFF2-40B4-BE49-F238E27FC236}">
                <a16:creationId xmlns:a16="http://schemas.microsoft.com/office/drawing/2014/main" id="{D23D6DD6-6348-A12B-A36A-628BDF091F9F}"/>
              </a:ext>
            </a:extLst>
          </p:cNvPr>
          <p:cNvSpPr/>
          <p:nvPr userDrawn="1"/>
        </p:nvSpPr>
        <p:spPr>
          <a:xfrm>
            <a:off x="0" y="210312"/>
            <a:ext cx="424942" cy="849884"/>
          </a:xfrm>
          <a:custGeom>
            <a:avLst/>
            <a:gdLst>
              <a:gd name="connsiteX0" fmla="*/ 0 w 424942"/>
              <a:gd name="connsiteY0" fmla="*/ 0 h 849884"/>
              <a:gd name="connsiteX1" fmla="*/ 424942 w 424942"/>
              <a:gd name="connsiteY1" fmla="*/ 424942 h 849884"/>
              <a:gd name="connsiteX2" fmla="*/ 0 w 424942"/>
              <a:gd name="connsiteY2" fmla="*/ 849884 h 849884"/>
              <a:gd name="connsiteX3" fmla="*/ 0 w 424942"/>
              <a:gd name="connsiteY3" fmla="*/ 0 h 849884"/>
            </a:gdLst>
            <a:ahLst/>
            <a:cxnLst>
              <a:cxn ang="0">
                <a:pos x="connsiteX0" y="connsiteY0"/>
              </a:cxn>
              <a:cxn ang="0">
                <a:pos x="connsiteX1" y="connsiteY1"/>
              </a:cxn>
              <a:cxn ang="0">
                <a:pos x="connsiteX2" y="connsiteY2"/>
              </a:cxn>
              <a:cxn ang="0">
                <a:pos x="connsiteX3" y="connsiteY3"/>
              </a:cxn>
            </a:cxnLst>
            <a:rect l="l" t="t" r="r" b="b"/>
            <a:pathLst>
              <a:path w="424942" h="849884">
                <a:moveTo>
                  <a:pt x="0" y="0"/>
                </a:moveTo>
                <a:cubicBezTo>
                  <a:pt x="234689" y="0"/>
                  <a:pt x="424942" y="190253"/>
                  <a:pt x="424942" y="424942"/>
                </a:cubicBezTo>
                <a:cubicBezTo>
                  <a:pt x="424942" y="659631"/>
                  <a:pt x="234689" y="849884"/>
                  <a:pt x="0" y="849884"/>
                </a:cubicBezTo>
                <a:lnTo>
                  <a:pt x="0" y="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59"/>
          </a:p>
        </p:txBody>
      </p:sp>
    </p:spTree>
    <p:extLst>
      <p:ext uri="{BB962C8B-B14F-4D97-AF65-F5344CB8AC3E}">
        <p14:creationId xmlns:p14="http://schemas.microsoft.com/office/powerpoint/2010/main" val="16073941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08E65961-7878-8FA5-ACF5-CF0AA8536088}"/>
              </a:ext>
            </a:extLst>
          </p:cNvPr>
          <p:cNvGraphicFramePr>
            <a:graphicFrameLocks noChangeAspect="1"/>
          </p:cNvGraphicFramePr>
          <p:nvPr userDrawn="1">
            <p:custDataLst>
              <p:tags r:id="rId1"/>
            </p:custDataLst>
          </p:nvPr>
        </p:nvGraphicFramePr>
        <p:xfrm>
          <a:off x="1589"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7" name="think-cell data - do not delete" hidden="1">
                        <a:extLst>
                          <a:ext uri="{FF2B5EF4-FFF2-40B4-BE49-F238E27FC236}">
                            <a16:creationId xmlns:a16="http://schemas.microsoft.com/office/drawing/2014/main" id="{08E65961-7878-8FA5-ACF5-CF0AA8536088}"/>
                          </a:ext>
                        </a:extLst>
                      </p:cNvPr>
                      <p:cNvPicPr/>
                      <p:nvPr/>
                    </p:nvPicPr>
                    <p:blipFill>
                      <a:blip r:embed="rId4"/>
                      <a:stretch>
                        <a:fillRect/>
                      </a:stretch>
                    </p:blipFill>
                    <p:spPr>
                      <a:xfrm>
                        <a:off x="1589" y="1588"/>
                        <a:ext cx="1227"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5FA8201F-6170-93AB-EA43-15E2591EEA72}"/>
              </a:ext>
            </a:extLst>
          </p:cNvPr>
          <p:cNvSpPr>
            <a:spLocks noGrp="1"/>
          </p:cNvSpPr>
          <p:nvPr>
            <p:ph type="title" hasCustomPrompt="1"/>
          </p:nvPr>
        </p:nvSpPr>
        <p:spPr/>
        <p:txBody>
          <a:bodyPr vert="horz"/>
          <a:lstStyle>
            <a:lvl1pPr>
              <a:defRPr>
                <a:latin typeface="+mj-lt"/>
              </a:defRPr>
            </a:lvl1pPr>
          </a:lstStyle>
          <a:p>
            <a:r>
              <a:rPr lang="en-US"/>
              <a:t>Click to add title</a:t>
            </a:r>
          </a:p>
        </p:txBody>
      </p:sp>
      <p:sp>
        <p:nvSpPr>
          <p:cNvPr id="4" name="Slide Number Placeholder 3">
            <a:extLst>
              <a:ext uri="{FF2B5EF4-FFF2-40B4-BE49-F238E27FC236}">
                <a16:creationId xmlns:a16="http://schemas.microsoft.com/office/drawing/2014/main" id="{443DF728-1E8A-47F7-9B86-7F853FB24D32}"/>
              </a:ext>
            </a:extLst>
          </p:cNvPr>
          <p:cNvSpPr>
            <a:spLocks noGrp="1"/>
          </p:cNvSpPr>
          <p:nvPr>
            <p:ph type="sldNum" sz="quarter" idx="11"/>
          </p:nvPr>
        </p:nvSpPr>
        <p:spPr/>
        <p:txBody>
          <a:bodyPr/>
          <a:lstStyle/>
          <a:p>
            <a:fld id="{F85CE818-7367-6A4C-AA8A-8ACF11B1523A}" type="slidenum">
              <a:rPr lang="en-US" smtClean="0"/>
              <a:pPr/>
              <a:t>‹#›</a:t>
            </a:fld>
            <a:endParaRPr lang="en-US"/>
          </a:p>
        </p:txBody>
      </p:sp>
      <p:sp>
        <p:nvSpPr>
          <p:cNvPr id="19" name="Picture Placeholder 9">
            <a:extLst>
              <a:ext uri="{FF2B5EF4-FFF2-40B4-BE49-F238E27FC236}">
                <a16:creationId xmlns:a16="http://schemas.microsoft.com/office/drawing/2014/main" id="{C42C9ECE-7C47-A12A-63C9-3E926662CB4B}"/>
              </a:ext>
            </a:extLst>
          </p:cNvPr>
          <p:cNvSpPr>
            <a:spLocks noGrp="1" noChangeAspect="1"/>
          </p:cNvSpPr>
          <p:nvPr>
            <p:ph type="pic" sz="quarter" idx="12"/>
          </p:nvPr>
        </p:nvSpPr>
        <p:spPr>
          <a:xfrm>
            <a:off x="499110" y="1724026"/>
            <a:ext cx="2715293" cy="1704974"/>
          </a:xfrm>
          <a:prstGeom prst="rect">
            <a:avLst/>
          </a:prstGeom>
          <a:solidFill>
            <a:srgbClr val="F0F0F0"/>
          </a:solidFill>
        </p:spPr>
        <p:txBody>
          <a:bodyPr/>
          <a:lstStyle>
            <a:lvl1pPr algn="ctr">
              <a:defRPr sz="1099">
                <a:solidFill>
                  <a:srgbClr val="FF0000"/>
                </a:solidFill>
              </a:defRPr>
            </a:lvl1pPr>
          </a:lstStyle>
          <a:p>
            <a:endParaRPr lang="en-US"/>
          </a:p>
        </p:txBody>
      </p:sp>
      <p:sp>
        <p:nvSpPr>
          <p:cNvPr id="20" name="Content Placeholder 2">
            <a:extLst>
              <a:ext uri="{FF2B5EF4-FFF2-40B4-BE49-F238E27FC236}">
                <a16:creationId xmlns:a16="http://schemas.microsoft.com/office/drawing/2014/main" id="{E1E7B0E0-912C-C3D5-EFCA-B2B2C6FDFC4A}"/>
              </a:ext>
            </a:extLst>
          </p:cNvPr>
          <p:cNvSpPr>
            <a:spLocks noGrp="1"/>
          </p:cNvSpPr>
          <p:nvPr>
            <p:ph sz="half" idx="1" hasCustomPrompt="1"/>
          </p:nvPr>
        </p:nvSpPr>
        <p:spPr>
          <a:xfrm>
            <a:off x="497840" y="3672634"/>
            <a:ext cx="5425158" cy="2069797"/>
          </a:xfrm>
        </p:spPr>
        <p:txBody>
          <a:bodyPr/>
          <a:lstStyle>
            <a:lvl1pPr>
              <a:defRPr sz="1282" b="0">
                <a:latin typeface="+mn-lt"/>
              </a:defRPr>
            </a:lvl1pPr>
            <a:lvl2pPr>
              <a:defRPr sz="1282" b="0">
                <a:latin typeface="+mn-lt"/>
              </a:defRPr>
            </a:lvl2pPr>
            <a:lvl3pPr>
              <a:defRPr sz="1282" b="0">
                <a:latin typeface="+mn-lt"/>
              </a:defRPr>
            </a:lvl3pPr>
            <a:lvl4pPr>
              <a:defRPr sz="1649"/>
            </a:lvl4pPr>
            <a:lvl5pPr>
              <a:defRPr sz="1649"/>
            </a:lvl5pPr>
          </a:lstStyle>
          <a:p>
            <a:pPr lvl="0"/>
            <a:r>
              <a:rPr lang="en-US"/>
              <a:t>Click to edit text</a:t>
            </a:r>
          </a:p>
          <a:p>
            <a:pPr lvl="1"/>
            <a:r>
              <a:rPr lang="en-US"/>
              <a:t>Second level</a:t>
            </a:r>
          </a:p>
          <a:p>
            <a:pPr lvl="2"/>
            <a:r>
              <a:rPr lang="en-US"/>
              <a:t>Third level</a:t>
            </a:r>
          </a:p>
        </p:txBody>
      </p:sp>
      <p:sp>
        <p:nvSpPr>
          <p:cNvPr id="21" name="Content Placeholder 3">
            <a:extLst>
              <a:ext uri="{FF2B5EF4-FFF2-40B4-BE49-F238E27FC236}">
                <a16:creationId xmlns:a16="http://schemas.microsoft.com/office/drawing/2014/main" id="{4FB663E6-5314-8871-1583-42D2B1871BD8}"/>
              </a:ext>
            </a:extLst>
          </p:cNvPr>
          <p:cNvSpPr>
            <a:spLocks noGrp="1"/>
          </p:cNvSpPr>
          <p:nvPr>
            <p:ph sz="half" idx="2" hasCustomPrompt="1"/>
          </p:nvPr>
        </p:nvSpPr>
        <p:spPr>
          <a:xfrm>
            <a:off x="6362700" y="3672634"/>
            <a:ext cx="5425158" cy="2069797"/>
          </a:xfrm>
        </p:spPr>
        <p:txBody>
          <a:bodyPr/>
          <a:lstStyle>
            <a:lvl1pPr>
              <a:defRPr sz="1282" b="0">
                <a:latin typeface="+mn-lt"/>
              </a:defRPr>
            </a:lvl1pPr>
            <a:lvl2pPr>
              <a:defRPr sz="1282" b="0">
                <a:latin typeface="+mn-lt"/>
              </a:defRPr>
            </a:lvl2pPr>
            <a:lvl3pPr>
              <a:defRPr sz="1282" b="0">
                <a:latin typeface="+mn-lt"/>
              </a:defRPr>
            </a:lvl3pPr>
            <a:lvl4pPr>
              <a:defRPr sz="1649"/>
            </a:lvl4pPr>
            <a:lvl5pPr>
              <a:defRPr sz="1649"/>
            </a:lvl5pPr>
          </a:lstStyle>
          <a:p>
            <a:pPr lvl="0"/>
            <a:r>
              <a:rPr lang="en-US"/>
              <a:t>Click to edit text</a:t>
            </a:r>
          </a:p>
          <a:p>
            <a:pPr lvl="1"/>
            <a:r>
              <a:rPr lang="en-US"/>
              <a:t>Second level</a:t>
            </a:r>
          </a:p>
          <a:p>
            <a:pPr lvl="2"/>
            <a:r>
              <a:rPr lang="en-US"/>
              <a:t>Third level</a:t>
            </a:r>
          </a:p>
        </p:txBody>
      </p:sp>
      <p:sp>
        <p:nvSpPr>
          <p:cNvPr id="22" name="Picture Placeholder 9">
            <a:extLst>
              <a:ext uri="{FF2B5EF4-FFF2-40B4-BE49-F238E27FC236}">
                <a16:creationId xmlns:a16="http://schemas.microsoft.com/office/drawing/2014/main" id="{C6186BCA-6120-3F48-5ACE-BB6DE037C5F3}"/>
              </a:ext>
            </a:extLst>
          </p:cNvPr>
          <p:cNvSpPr>
            <a:spLocks noGrp="1" noChangeAspect="1"/>
          </p:cNvSpPr>
          <p:nvPr>
            <p:ph type="pic" sz="quarter" idx="13"/>
          </p:nvPr>
        </p:nvSpPr>
        <p:spPr>
          <a:xfrm>
            <a:off x="6362700" y="1724026"/>
            <a:ext cx="2715292" cy="1704974"/>
          </a:xfrm>
          <a:prstGeom prst="rect">
            <a:avLst/>
          </a:prstGeom>
          <a:solidFill>
            <a:srgbClr val="F0F0F0"/>
          </a:solidFill>
        </p:spPr>
        <p:txBody>
          <a:bodyPr/>
          <a:lstStyle>
            <a:lvl1pPr algn="ctr">
              <a:defRPr sz="1099">
                <a:solidFill>
                  <a:srgbClr val="FF0000"/>
                </a:solidFill>
              </a:defRPr>
            </a:lvl1pPr>
          </a:lstStyle>
          <a:p>
            <a:endParaRPr lang="en-US"/>
          </a:p>
        </p:txBody>
      </p:sp>
      <p:sp>
        <p:nvSpPr>
          <p:cNvPr id="3" name="Text Placeholder 6">
            <a:extLst>
              <a:ext uri="{FF2B5EF4-FFF2-40B4-BE49-F238E27FC236}">
                <a16:creationId xmlns:a16="http://schemas.microsoft.com/office/drawing/2014/main" id="{8621E3BA-8F60-4B27-74F2-BF5356AF80D9}"/>
              </a:ext>
            </a:extLst>
          </p:cNvPr>
          <p:cNvSpPr>
            <a:spLocks noGrp="1"/>
          </p:cNvSpPr>
          <p:nvPr>
            <p:ph type="body" sz="quarter" idx="19" hasCustomPrompt="1"/>
          </p:nvPr>
        </p:nvSpPr>
        <p:spPr>
          <a:xfrm>
            <a:off x="4342669" y="6356350"/>
            <a:ext cx="6945923" cy="365124"/>
          </a:xfrm>
        </p:spPr>
        <p:txBody>
          <a:bodyPr anchor="b"/>
          <a:lstStyle>
            <a:lvl1pPr algn="r">
              <a:defRPr sz="916">
                <a:solidFill>
                  <a:schemeClr val="bg2">
                    <a:lumMod val="50000"/>
                  </a:schemeClr>
                </a:solidFill>
              </a:defRPr>
            </a:lvl1pPr>
          </a:lstStyle>
          <a:p>
            <a:pPr lvl="0"/>
            <a:r>
              <a:rPr lang="en-US"/>
              <a:t>Footer</a:t>
            </a:r>
          </a:p>
        </p:txBody>
      </p:sp>
      <p:sp>
        <p:nvSpPr>
          <p:cNvPr id="6" name="Freeform 5">
            <a:extLst>
              <a:ext uri="{FF2B5EF4-FFF2-40B4-BE49-F238E27FC236}">
                <a16:creationId xmlns:a16="http://schemas.microsoft.com/office/drawing/2014/main" id="{C744F748-7EF9-CF2F-8679-CCFB8ADA70E8}"/>
              </a:ext>
            </a:extLst>
          </p:cNvPr>
          <p:cNvSpPr/>
          <p:nvPr userDrawn="1"/>
        </p:nvSpPr>
        <p:spPr>
          <a:xfrm>
            <a:off x="0" y="210312"/>
            <a:ext cx="424942" cy="849884"/>
          </a:xfrm>
          <a:custGeom>
            <a:avLst/>
            <a:gdLst>
              <a:gd name="connsiteX0" fmla="*/ 0 w 424942"/>
              <a:gd name="connsiteY0" fmla="*/ 0 h 849884"/>
              <a:gd name="connsiteX1" fmla="*/ 424942 w 424942"/>
              <a:gd name="connsiteY1" fmla="*/ 424942 h 849884"/>
              <a:gd name="connsiteX2" fmla="*/ 0 w 424942"/>
              <a:gd name="connsiteY2" fmla="*/ 849884 h 849884"/>
              <a:gd name="connsiteX3" fmla="*/ 0 w 424942"/>
              <a:gd name="connsiteY3" fmla="*/ 0 h 849884"/>
            </a:gdLst>
            <a:ahLst/>
            <a:cxnLst>
              <a:cxn ang="0">
                <a:pos x="connsiteX0" y="connsiteY0"/>
              </a:cxn>
              <a:cxn ang="0">
                <a:pos x="connsiteX1" y="connsiteY1"/>
              </a:cxn>
              <a:cxn ang="0">
                <a:pos x="connsiteX2" y="connsiteY2"/>
              </a:cxn>
              <a:cxn ang="0">
                <a:pos x="connsiteX3" y="connsiteY3"/>
              </a:cxn>
            </a:cxnLst>
            <a:rect l="l" t="t" r="r" b="b"/>
            <a:pathLst>
              <a:path w="424942" h="849884">
                <a:moveTo>
                  <a:pt x="0" y="0"/>
                </a:moveTo>
                <a:cubicBezTo>
                  <a:pt x="234689" y="0"/>
                  <a:pt x="424942" y="190253"/>
                  <a:pt x="424942" y="424942"/>
                </a:cubicBezTo>
                <a:cubicBezTo>
                  <a:pt x="424942" y="659631"/>
                  <a:pt x="234689" y="849884"/>
                  <a:pt x="0" y="849884"/>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59"/>
          </a:p>
        </p:txBody>
      </p:sp>
    </p:spTree>
    <p:extLst>
      <p:ext uri="{BB962C8B-B14F-4D97-AF65-F5344CB8AC3E}">
        <p14:creationId xmlns:p14="http://schemas.microsoft.com/office/powerpoint/2010/main" val="325829412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4_Custom Layout">
    <p:spTree>
      <p:nvGrpSpPr>
        <p:cNvPr id="1" name=""/>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0A350C47-07E3-1581-2EBB-7714070996AF}"/>
              </a:ext>
            </a:extLst>
          </p:cNvPr>
          <p:cNvGraphicFramePr>
            <a:graphicFrameLocks noChangeAspect="1"/>
          </p:cNvGraphicFramePr>
          <p:nvPr userDrawn="1">
            <p:custDataLst>
              <p:tags r:id="rId1"/>
            </p:custDataLst>
          </p:nvPr>
        </p:nvGraphicFramePr>
        <p:xfrm>
          <a:off x="1589"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7" name="think-cell data - do not delete" hidden="1">
                        <a:extLst>
                          <a:ext uri="{FF2B5EF4-FFF2-40B4-BE49-F238E27FC236}">
                            <a16:creationId xmlns:a16="http://schemas.microsoft.com/office/drawing/2014/main" id="{0A350C47-07E3-1581-2EBB-7714070996AF}"/>
                          </a:ext>
                        </a:extLst>
                      </p:cNvPr>
                      <p:cNvPicPr/>
                      <p:nvPr/>
                    </p:nvPicPr>
                    <p:blipFill>
                      <a:blip r:embed="rId4"/>
                      <a:stretch>
                        <a:fillRect/>
                      </a:stretch>
                    </p:blipFill>
                    <p:spPr>
                      <a:xfrm>
                        <a:off x="1589" y="1588"/>
                        <a:ext cx="1227"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5FA8201F-6170-93AB-EA43-15E2591EEA72}"/>
              </a:ext>
            </a:extLst>
          </p:cNvPr>
          <p:cNvSpPr>
            <a:spLocks noGrp="1"/>
          </p:cNvSpPr>
          <p:nvPr>
            <p:ph type="title" hasCustomPrompt="1"/>
          </p:nvPr>
        </p:nvSpPr>
        <p:spPr/>
        <p:txBody>
          <a:bodyPr vert="horz"/>
          <a:lstStyle>
            <a:lvl1pPr>
              <a:defRPr>
                <a:latin typeface="+mj-lt"/>
              </a:defRPr>
            </a:lvl1pPr>
          </a:lstStyle>
          <a:p>
            <a:r>
              <a:rPr lang="en-US"/>
              <a:t>Click to add title</a:t>
            </a:r>
          </a:p>
        </p:txBody>
      </p:sp>
      <p:sp>
        <p:nvSpPr>
          <p:cNvPr id="4" name="Slide Number Placeholder 3">
            <a:extLst>
              <a:ext uri="{FF2B5EF4-FFF2-40B4-BE49-F238E27FC236}">
                <a16:creationId xmlns:a16="http://schemas.microsoft.com/office/drawing/2014/main" id="{443DF728-1E8A-47F7-9B86-7F853FB24D32}"/>
              </a:ext>
            </a:extLst>
          </p:cNvPr>
          <p:cNvSpPr>
            <a:spLocks noGrp="1"/>
          </p:cNvSpPr>
          <p:nvPr>
            <p:ph type="sldNum" sz="quarter" idx="11"/>
          </p:nvPr>
        </p:nvSpPr>
        <p:spPr/>
        <p:txBody>
          <a:bodyPr/>
          <a:lstStyle/>
          <a:p>
            <a:fld id="{F85CE818-7367-6A4C-AA8A-8ACF11B1523A}" type="slidenum">
              <a:rPr lang="en-US" smtClean="0"/>
              <a:pPr/>
              <a:t>‹#›</a:t>
            </a:fld>
            <a:endParaRPr lang="en-US"/>
          </a:p>
        </p:txBody>
      </p:sp>
      <p:sp>
        <p:nvSpPr>
          <p:cNvPr id="19" name="Picture Placeholder 9">
            <a:extLst>
              <a:ext uri="{FF2B5EF4-FFF2-40B4-BE49-F238E27FC236}">
                <a16:creationId xmlns:a16="http://schemas.microsoft.com/office/drawing/2014/main" id="{C42C9ECE-7C47-A12A-63C9-3E926662CB4B}"/>
              </a:ext>
            </a:extLst>
          </p:cNvPr>
          <p:cNvSpPr>
            <a:spLocks noGrp="1" noChangeAspect="1"/>
          </p:cNvSpPr>
          <p:nvPr>
            <p:ph type="pic" sz="quarter" idx="12"/>
          </p:nvPr>
        </p:nvSpPr>
        <p:spPr>
          <a:xfrm>
            <a:off x="499110" y="1724026"/>
            <a:ext cx="2715293" cy="1704974"/>
          </a:xfrm>
          <a:prstGeom prst="rect">
            <a:avLst/>
          </a:prstGeom>
          <a:solidFill>
            <a:srgbClr val="F0F0F0"/>
          </a:solidFill>
        </p:spPr>
        <p:txBody>
          <a:bodyPr/>
          <a:lstStyle>
            <a:lvl1pPr algn="ctr">
              <a:defRPr sz="1099">
                <a:solidFill>
                  <a:srgbClr val="FF0000"/>
                </a:solidFill>
              </a:defRPr>
            </a:lvl1pPr>
          </a:lstStyle>
          <a:p>
            <a:endParaRPr lang="en-US"/>
          </a:p>
        </p:txBody>
      </p:sp>
      <p:sp>
        <p:nvSpPr>
          <p:cNvPr id="20" name="Content Placeholder 2">
            <a:extLst>
              <a:ext uri="{FF2B5EF4-FFF2-40B4-BE49-F238E27FC236}">
                <a16:creationId xmlns:a16="http://schemas.microsoft.com/office/drawing/2014/main" id="{E1E7B0E0-912C-C3D5-EFCA-B2B2C6FDFC4A}"/>
              </a:ext>
            </a:extLst>
          </p:cNvPr>
          <p:cNvSpPr>
            <a:spLocks noGrp="1"/>
          </p:cNvSpPr>
          <p:nvPr>
            <p:ph sz="half" idx="1" hasCustomPrompt="1"/>
          </p:nvPr>
        </p:nvSpPr>
        <p:spPr>
          <a:xfrm>
            <a:off x="497840" y="3672634"/>
            <a:ext cx="5425158" cy="2069797"/>
          </a:xfrm>
        </p:spPr>
        <p:txBody>
          <a:bodyPr/>
          <a:lstStyle>
            <a:lvl1pPr>
              <a:defRPr sz="1282" b="0">
                <a:latin typeface="+mn-lt"/>
              </a:defRPr>
            </a:lvl1pPr>
            <a:lvl2pPr>
              <a:defRPr sz="1282" b="0">
                <a:latin typeface="+mn-lt"/>
              </a:defRPr>
            </a:lvl2pPr>
            <a:lvl3pPr>
              <a:defRPr sz="1282" b="0">
                <a:latin typeface="+mn-lt"/>
              </a:defRPr>
            </a:lvl3pPr>
            <a:lvl4pPr>
              <a:defRPr sz="1649"/>
            </a:lvl4pPr>
            <a:lvl5pPr>
              <a:defRPr sz="1649"/>
            </a:lvl5pPr>
          </a:lstStyle>
          <a:p>
            <a:pPr lvl="0"/>
            <a:r>
              <a:rPr lang="en-US"/>
              <a:t>Click to edit text</a:t>
            </a:r>
          </a:p>
          <a:p>
            <a:pPr lvl="1"/>
            <a:r>
              <a:rPr lang="en-US"/>
              <a:t>Second level</a:t>
            </a:r>
          </a:p>
          <a:p>
            <a:pPr lvl="2"/>
            <a:r>
              <a:rPr lang="en-US"/>
              <a:t>Third level</a:t>
            </a:r>
          </a:p>
        </p:txBody>
      </p:sp>
      <p:sp>
        <p:nvSpPr>
          <p:cNvPr id="21" name="Content Placeholder 3">
            <a:extLst>
              <a:ext uri="{FF2B5EF4-FFF2-40B4-BE49-F238E27FC236}">
                <a16:creationId xmlns:a16="http://schemas.microsoft.com/office/drawing/2014/main" id="{4FB663E6-5314-8871-1583-42D2B1871BD8}"/>
              </a:ext>
            </a:extLst>
          </p:cNvPr>
          <p:cNvSpPr>
            <a:spLocks noGrp="1"/>
          </p:cNvSpPr>
          <p:nvPr>
            <p:ph sz="half" idx="2" hasCustomPrompt="1"/>
          </p:nvPr>
        </p:nvSpPr>
        <p:spPr>
          <a:xfrm>
            <a:off x="6362700" y="3672634"/>
            <a:ext cx="5425158" cy="2069797"/>
          </a:xfrm>
        </p:spPr>
        <p:txBody>
          <a:bodyPr/>
          <a:lstStyle>
            <a:lvl1pPr>
              <a:defRPr sz="1282" b="0">
                <a:latin typeface="+mn-lt"/>
              </a:defRPr>
            </a:lvl1pPr>
            <a:lvl2pPr>
              <a:defRPr sz="1282" b="0">
                <a:latin typeface="+mn-lt"/>
              </a:defRPr>
            </a:lvl2pPr>
            <a:lvl3pPr>
              <a:defRPr sz="1282" b="0">
                <a:latin typeface="+mn-lt"/>
              </a:defRPr>
            </a:lvl3pPr>
            <a:lvl4pPr>
              <a:defRPr sz="1649"/>
            </a:lvl4pPr>
            <a:lvl5pPr>
              <a:defRPr sz="1649"/>
            </a:lvl5pPr>
          </a:lstStyle>
          <a:p>
            <a:pPr lvl="0"/>
            <a:r>
              <a:rPr lang="en-US"/>
              <a:t>Click to edit text</a:t>
            </a:r>
          </a:p>
          <a:p>
            <a:pPr lvl="1"/>
            <a:r>
              <a:rPr lang="en-US"/>
              <a:t>Second level</a:t>
            </a:r>
          </a:p>
          <a:p>
            <a:pPr lvl="2"/>
            <a:r>
              <a:rPr lang="en-US"/>
              <a:t>Third level</a:t>
            </a:r>
          </a:p>
        </p:txBody>
      </p:sp>
      <p:sp>
        <p:nvSpPr>
          <p:cNvPr id="22" name="Picture Placeholder 9">
            <a:extLst>
              <a:ext uri="{FF2B5EF4-FFF2-40B4-BE49-F238E27FC236}">
                <a16:creationId xmlns:a16="http://schemas.microsoft.com/office/drawing/2014/main" id="{C6186BCA-6120-3F48-5ACE-BB6DE037C5F3}"/>
              </a:ext>
            </a:extLst>
          </p:cNvPr>
          <p:cNvSpPr>
            <a:spLocks noGrp="1" noChangeAspect="1"/>
          </p:cNvSpPr>
          <p:nvPr>
            <p:ph type="pic" sz="quarter" idx="13"/>
          </p:nvPr>
        </p:nvSpPr>
        <p:spPr>
          <a:xfrm>
            <a:off x="6362700" y="1724026"/>
            <a:ext cx="2715292" cy="1704974"/>
          </a:xfrm>
          <a:prstGeom prst="rect">
            <a:avLst/>
          </a:prstGeom>
          <a:solidFill>
            <a:srgbClr val="F0F0F0"/>
          </a:solidFill>
        </p:spPr>
        <p:txBody>
          <a:bodyPr/>
          <a:lstStyle>
            <a:lvl1pPr algn="ctr">
              <a:defRPr sz="1099">
                <a:solidFill>
                  <a:srgbClr val="FF0000"/>
                </a:solidFill>
              </a:defRPr>
            </a:lvl1pPr>
          </a:lstStyle>
          <a:p>
            <a:endParaRPr lang="en-US"/>
          </a:p>
        </p:txBody>
      </p:sp>
      <p:sp>
        <p:nvSpPr>
          <p:cNvPr id="3" name="Text Placeholder 6">
            <a:extLst>
              <a:ext uri="{FF2B5EF4-FFF2-40B4-BE49-F238E27FC236}">
                <a16:creationId xmlns:a16="http://schemas.microsoft.com/office/drawing/2014/main" id="{8621E3BA-8F60-4B27-74F2-BF5356AF80D9}"/>
              </a:ext>
            </a:extLst>
          </p:cNvPr>
          <p:cNvSpPr>
            <a:spLocks noGrp="1"/>
          </p:cNvSpPr>
          <p:nvPr>
            <p:ph type="body" sz="quarter" idx="19" hasCustomPrompt="1"/>
          </p:nvPr>
        </p:nvSpPr>
        <p:spPr>
          <a:xfrm>
            <a:off x="4342669" y="6356350"/>
            <a:ext cx="6945923" cy="365124"/>
          </a:xfrm>
        </p:spPr>
        <p:txBody>
          <a:bodyPr anchor="b"/>
          <a:lstStyle>
            <a:lvl1pPr algn="r">
              <a:defRPr sz="916">
                <a:solidFill>
                  <a:schemeClr val="bg2">
                    <a:lumMod val="50000"/>
                  </a:schemeClr>
                </a:solidFill>
              </a:defRPr>
            </a:lvl1pPr>
          </a:lstStyle>
          <a:p>
            <a:pPr lvl="0"/>
            <a:r>
              <a:rPr lang="en-US"/>
              <a:t>Footer</a:t>
            </a:r>
          </a:p>
        </p:txBody>
      </p:sp>
      <p:sp>
        <p:nvSpPr>
          <p:cNvPr id="6" name="Freeform 5">
            <a:extLst>
              <a:ext uri="{FF2B5EF4-FFF2-40B4-BE49-F238E27FC236}">
                <a16:creationId xmlns:a16="http://schemas.microsoft.com/office/drawing/2014/main" id="{C744F748-7EF9-CF2F-8679-CCFB8ADA70E8}"/>
              </a:ext>
            </a:extLst>
          </p:cNvPr>
          <p:cNvSpPr/>
          <p:nvPr userDrawn="1"/>
        </p:nvSpPr>
        <p:spPr>
          <a:xfrm>
            <a:off x="0" y="210312"/>
            <a:ext cx="424942" cy="849884"/>
          </a:xfrm>
          <a:custGeom>
            <a:avLst/>
            <a:gdLst>
              <a:gd name="connsiteX0" fmla="*/ 0 w 424942"/>
              <a:gd name="connsiteY0" fmla="*/ 0 h 849884"/>
              <a:gd name="connsiteX1" fmla="*/ 424942 w 424942"/>
              <a:gd name="connsiteY1" fmla="*/ 424942 h 849884"/>
              <a:gd name="connsiteX2" fmla="*/ 0 w 424942"/>
              <a:gd name="connsiteY2" fmla="*/ 849884 h 849884"/>
              <a:gd name="connsiteX3" fmla="*/ 0 w 424942"/>
              <a:gd name="connsiteY3" fmla="*/ 0 h 849884"/>
            </a:gdLst>
            <a:ahLst/>
            <a:cxnLst>
              <a:cxn ang="0">
                <a:pos x="connsiteX0" y="connsiteY0"/>
              </a:cxn>
              <a:cxn ang="0">
                <a:pos x="connsiteX1" y="connsiteY1"/>
              </a:cxn>
              <a:cxn ang="0">
                <a:pos x="connsiteX2" y="connsiteY2"/>
              </a:cxn>
              <a:cxn ang="0">
                <a:pos x="connsiteX3" y="connsiteY3"/>
              </a:cxn>
            </a:cxnLst>
            <a:rect l="l" t="t" r="r" b="b"/>
            <a:pathLst>
              <a:path w="424942" h="849884">
                <a:moveTo>
                  <a:pt x="0" y="0"/>
                </a:moveTo>
                <a:cubicBezTo>
                  <a:pt x="234689" y="0"/>
                  <a:pt x="424942" y="190253"/>
                  <a:pt x="424942" y="424942"/>
                </a:cubicBezTo>
                <a:cubicBezTo>
                  <a:pt x="424942" y="659631"/>
                  <a:pt x="234689" y="849884"/>
                  <a:pt x="0" y="849884"/>
                </a:cubicBez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59"/>
          </a:p>
        </p:txBody>
      </p:sp>
    </p:spTree>
    <p:extLst>
      <p:ext uri="{BB962C8B-B14F-4D97-AF65-F5344CB8AC3E}">
        <p14:creationId xmlns:p14="http://schemas.microsoft.com/office/powerpoint/2010/main" val="299034158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5_Custom Layout">
    <p:spTree>
      <p:nvGrpSpPr>
        <p:cNvPr id="1" name=""/>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9ADEF902-89C7-3B5A-B630-8EAE96A915CD}"/>
              </a:ext>
            </a:extLst>
          </p:cNvPr>
          <p:cNvGraphicFramePr>
            <a:graphicFrameLocks noChangeAspect="1"/>
          </p:cNvGraphicFramePr>
          <p:nvPr userDrawn="1">
            <p:custDataLst>
              <p:tags r:id="rId1"/>
            </p:custDataLst>
          </p:nvPr>
        </p:nvGraphicFramePr>
        <p:xfrm>
          <a:off x="1589"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7" name="think-cell data - do not delete" hidden="1">
                        <a:extLst>
                          <a:ext uri="{FF2B5EF4-FFF2-40B4-BE49-F238E27FC236}">
                            <a16:creationId xmlns:a16="http://schemas.microsoft.com/office/drawing/2014/main" id="{9ADEF902-89C7-3B5A-B630-8EAE96A915CD}"/>
                          </a:ext>
                        </a:extLst>
                      </p:cNvPr>
                      <p:cNvPicPr/>
                      <p:nvPr/>
                    </p:nvPicPr>
                    <p:blipFill>
                      <a:blip r:embed="rId4"/>
                      <a:stretch>
                        <a:fillRect/>
                      </a:stretch>
                    </p:blipFill>
                    <p:spPr>
                      <a:xfrm>
                        <a:off x="1589" y="1588"/>
                        <a:ext cx="1227"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5FA8201F-6170-93AB-EA43-15E2591EEA72}"/>
              </a:ext>
            </a:extLst>
          </p:cNvPr>
          <p:cNvSpPr>
            <a:spLocks noGrp="1"/>
          </p:cNvSpPr>
          <p:nvPr>
            <p:ph type="title" hasCustomPrompt="1"/>
          </p:nvPr>
        </p:nvSpPr>
        <p:spPr/>
        <p:txBody>
          <a:bodyPr vert="horz"/>
          <a:lstStyle>
            <a:lvl1pPr>
              <a:defRPr>
                <a:latin typeface="+mj-lt"/>
              </a:defRPr>
            </a:lvl1pPr>
          </a:lstStyle>
          <a:p>
            <a:r>
              <a:rPr lang="en-US"/>
              <a:t>Click to add title</a:t>
            </a:r>
          </a:p>
        </p:txBody>
      </p:sp>
      <p:sp>
        <p:nvSpPr>
          <p:cNvPr id="4" name="Slide Number Placeholder 3">
            <a:extLst>
              <a:ext uri="{FF2B5EF4-FFF2-40B4-BE49-F238E27FC236}">
                <a16:creationId xmlns:a16="http://schemas.microsoft.com/office/drawing/2014/main" id="{443DF728-1E8A-47F7-9B86-7F853FB24D32}"/>
              </a:ext>
            </a:extLst>
          </p:cNvPr>
          <p:cNvSpPr>
            <a:spLocks noGrp="1"/>
          </p:cNvSpPr>
          <p:nvPr>
            <p:ph type="sldNum" sz="quarter" idx="11"/>
          </p:nvPr>
        </p:nvSpPr>
        <p:spPr/>
        <p:txBody>
          <a:bodyPr/>
          <a:lstStyle/>
          <a:p>
            <a:fld id="{F85CE818-7367-6A4C-AA8A-8ACF11B1523A}" type="slidenum">
              <a:rPr lang="en-US" smtClean="0"/>
              <a:pPr/>
              <a:t>‹#›</a:t>
            </a:fld>
            <a:endParaRPr lang="en-US"/>
          </a:p>
        </p:txBody>
      </p:sp>
      <p:sp>
        <p:nvSpPr>
          <p:cNvPr id="19" name="Picture Placeholder 9">
            <a:extLst>
              <a:ext uri="{FF2B5EF4-FFF2-40B4-BE49-F238E27FC236}">
                <a16:creationId xmlns:a16="http://schemas.microsoft.com/office/drawing/2014/main" id="{C42C9ECE-7C47-A12A-63C9-3E926662CB4B}"/>
              </a:ext>
            </a:extLst>
          </p:cNvPr>
          <p:cNvSpPr>
            <a:spLocks noGrp="1" noChangeAspect="1"/>
          </p:cNvSpPr>
          <p:nvPr>
            <p:ph type="pic" sz="quarter" idx="12"/>
          </p:nvPr>
        </p:nvSpPr>
        <p:spPr>
          <a:xfrm>
            <a:off x="499110" y="1724026"/>
            <a:ext cx="2715293" cy="1704974"/>
          </a:xfrm>
          <a:prstGeom prst="rect">
            <a:avLst/>
          </a:prstGeom>
          <a:solidFill>
            <a:srgbClr val="F0F0F0"/>
          </a:solidFill>
        </p:spPr>
        <p:txBody>
          <a:bodyPr/>
          <a:lstStyle>
            <a:lvl1pPr algn="ctr">
              <a:defRPr sz="1099">
                <a:solidFill>
                  <a:srgbClr val="FF0000"/>
                </a:solidFill>
              </a:defRPr>
            </a:lvl1pPr>
          </a:lstStyle>
          <a:p>
            <a:endParaRPr lang="en-US"/>
          </a:p>
        </p:txBody>
      </p:sp>
      <p:sp>
        <p:nvSpPr>
          <p:cNvPr id="20" name="Content Placeholder 2">
            <a:extLst>
              <a:ext uri="{FF2B5EF4-FFF2-40B4-BE49-F238E27FC236}">
                <a16:creationId xmlns:a16="http://schemas.microsoft.com/office/drawing/2014/main" id="{E1E7B0E0-912C-C3D5-EFCA-B2B2C6FDFC4A}"/>
              </a:ext>
            </a:extLst>
          </p:cNvPr>
          <p:cNvSpPr>
            <a:spLocks noGrp="1"/>
          </p:cNvSpPr>
          <p:nvPr>
            <p:ph sz="half" idx="1" hasCustomPrompt="1"/>
          </p:nvPr>
        </p:nvSpPr>
        <p:spPr>
          <a:xfrm>
            <a:off x="497840" y="3672634"/>
            <a:ext cx="5425158" cy="2069797"/>
          </a:xfrm>
        </p:spPr>
        <p:txBody>
          <a:bodyPr/>
          <a:lstStyle>
            <a:lvl1pPr>
              <a:defRPr sz="1282" b="0">
                <a:latin typeface="+mn-lt"/>
              </a:defRPr>
            </a:lvl1pPr>
            <a:lvl2pPr>
              <a:defRPr sz="1282" b="0">
                <a:latin typeface="+mn-lt"/>
              </a:defRPr>
            </a:lvl2pPr>
            <a:lvl3pPr>
              <a:defRPr sz="1282" b="0">
                <a:latin typeface="+mn-lt"/>
              </a:defRPr>
            </a:lvl3pPr>
            <a:lvl4pPr>
              <a:defRPr sz="1649"/>
            </a:lvl4pPr>
            <a:lvl5pPr>
              <a:defRPr sz="1649"/>
            </a:lvl5pPr>
          </a:lstStyle>
          <a:p>
            <a:pPr lvl="0"/>
            <a:r>
              <a:rPr lang="en-US"/>
              <a:t>Click to edit text</a:t>
            </a:r>
          </a:p>
          <a:p>
            <a:pPr lvl="1"/>
            <a:r>
              <a:rPr lang="en-US"/>
              <a:t>Second level</a:t>
            </a:r>
          </a:p>
          <a:p>
            <a:pPr lvl="2"/>
            <a:r>
              <a:rPr lang="en-US"/>
              <a:t>Third level</a:t>
            </a:r>
          </a:p>
        </p:txBody>
      </p:sp>
      <p:sp>
        <p:nvSpPr>
          <p:cNvPr id="21" name="Content Placeholder 3">
            <a:extLst>
              <a:ext uri="{FF2B5EF4-FFF2-40B4-BE49-F238E27FC236}">
                <a16:creationId xmlns:a16="http://schemas.microsoft.com/office/drawing/2014/main" id="{4FB663E6-5314-8871-1583-42D2B1871BD8}"/>
              </a:ext>
            </a:extLst>
          </p:cNvPr>
          <p:cNvSpPr>
            <a:spLocks noGrp="1"/>
          </p:cNvSpPr>
          <p:nvPr>
            <p:ph sz="half" idx="2" hasCustomPrompt="1"/>
          </p:nvPr>
        </p:nvSpPr>
        <p:spPr>
          <a:xfrm>
            <a:off x="6362700" y="3672634"/>
            <a:ext cx="5425158" cy="2069797"/>
          </a:xfrm>
        </p:spPr>
        <p:txBody>
          <a:bodyPr/>
          <a:lstStyle>
            <a:lvl1pPr>
              <a:defRPr sz="1282" b="0">
                <a:latin typeface="+mn-lt"/>
              </a:defRPr>
            </a:lvl1pPr>
            <a:lvl2pPr>
              <a:defRPr sz="1282" b="0">
                <a:latin typeface="+mn-lt"/>
              </a:defRPr>
            </a:lvl2pPr>
            <a:lvl3pPr>
              <a:defRPr sz="1282" b="0">
                <a:latin typeface="+mn-lt"/>
              </a:defRPr>
            </a:lvl3pPr>
            <a:lvl4pPr>
              <a:defRPr sz="1649"/>
            </a:lvl4pPr>
            <a:lvl5pPr>
              <a:defRPr sz="1649"/>
            </a:lvl5pPr>
          </a:lstStyle>
          <a:p>
            <a:pPr lvl="0"/>
            <a:r>
              <a:rPr lang="en-US"/>
              <a:t>Click to edit text</a:t>
            </a:r>
          </a:p>
          <a:p>
            <a:pPr lvl="1"/>
            <a:r>
              <a:rPr lang="en-US"/>
              <a:t>Second level</a:t>
            </a:r>
          </a:p>
          <a:p>
            <a:pPr lvl="2"/>
            <a:r>
              <a:rPr lang="en-US"/>
              <a:t>Third level</a:t>
            </a:r>
          </a:p>
        </p:txBody>
      </p:sp>
      <p:sp>
        <p:nvSpPr>
          <p:cNvPr id="22" name="Picture Placeholder 9">
            <a:extLst>
              <a:ext uri="{FF2B5EF4-FFF2-40B4-BE49-F238E27FC236}">
                <a16:creationId xmlns:a16="http://schemas.microsoft.com/office/drawing/2014/main" id="{C6186BCA-6120-3F48-5ACE-BB6DE037C5F3}"/>
              </a:ext>
            </a:extLst>
          </p:cNvPr>
          <p:cNvSpPr>
            <a:spLocks noGrp="1" noChangeAspect="1"/>
          </p:cNvSpPr>
          <p:nvPr>
            <p:ph type="pic" sz="quarter" idx="13"/>
          </p:nvPr>
        </p:nvSpPr>
        <p:spPr>
          <a:xfrm>
            <a:off x="6362700" y="1724026"/>
            <a:ext cx="2715292" cy="1704974"/>
          </a:xfrm>
          <a:prstGeom prst="rect">
            <a:avLst/>
          </a:prstGeom>
          <a:solidFill>
            <a:srgbClr val="F0F0F0"/>
          </a:solidFill>
        </p:spPr>
        <p:txBody>
          <a:bodyPr/>
          <a:lstStyle>
            <a:lvl1pPr algn="ctr">
              <a:defRPr sz="1099">
                <a:solidFill>
                  <a:srgbClr val="FF0000"/>
                </a:solidFill>
              </a:defRPr>
            </a:lvl1pPr>
          </a:lstStyle>
          <a:p>
            <a:endParaRPr lang="en-US"/>
          </a:p>
        </p:txBody>
      </p:sp>
      <p:sp>
        <p:nvSpPr>
          <p:cNvPr id="3" name="Text Placeholder 6">
            <a:extLst>
              <a:ext uri="{FF2B5EF4-FFF2-40B4-BE49-F238E27FC236}">
                <a16:creationId xmlns:a16="http://schemas.microsoft.com/office/drawing/2014/main" id="{8621E3BA-8F60-4B27-74F2-BF5356AF80D9}"/>
              </a:ext>
            </a:extLst>
          </p:cNvPr>
          <p:cNvSpPr>
            <a:spLocks noGrp="1"/>
          </p:cNvSpPr>
          <p:nvPr>
            <p:ph type="body" sz="quarter" idx="19" hasCustomPrompt="1"/>
          </p:nvPr>
        </p:nvSpPr>
        <p:spPr>
          <a:xfrm>
            <a:off x="4342669" y="6356350"/>
            <a:ext cx="6945923" cy="365124"/>
          </a:xfrm>
        </p:spPr>
        <p:txBody>
          <a:bodyPr anchor="b"/>
          <a:lstStyle>
            <a:lvl1pPr algn="r">
              <a:defRPr sz="916">
                <a:solidFill>
                  <a:schemeClr val="bg2">
                    <a:lumMod val="50000"/>
                  </a:schemeClr>
                </a:solidFill>
              </a:defRPr>
            </a:lvl1pPr>
          </a:lstStyle>
          <a:p>
            <a:pPr lvl="0"/>
            <a:r>
              <a:rPr lang="en-US"/>
              <a:t>Footer</a:t>
            </a:r>
          </a:p>
        </p:txBody>
      </p:sp>
      <p:sp>
        <p:nvSpPr>
          <p:cNvPr id="6" name="Freeform 5">
            <a:extLst>
              <a:ext uri="{FF2B5EF4-FFF2-40B4-BE49-F238E27FC236}">
                <a16:creationId xmlns:a16="http://schemas.microsoft.com/office/drawing/2014/main" id="{C744F748-7EF9-CF2F-8679-CCFB8ADA70E8}"/>
              </a:ext>
            </a:extLst>
          </p:cNvPr>
          <p:cNvSpPr/>
          <p:nvPr userDrawn="1"/>
        </p:nvSpPr>
        <p:spPr>
          <a:xfrm>
            <a:off x="0" y="210312"/>
            <a:ext cx="424942" cy="849884"/>
          </a:xfrm>
          <a:custGeom>
            <a:avLst/>
            <a:gdLst>
              <a:gd name="connsiteX0" fmla="*/ 0 w 424942"/>
              <a:gd name="connsiteY0" fmla="*/ 0 h 849884"/>
              <a:gd name="connsiteX1" fmla="*/ 424942 w 424942"/>
              <a:gd name="connsiteY1" fmla="*/ 424942 h 849884"/>
              <a:gd name="connsiteX2" fmla="*/ 0 w 424942"/>
              <a:gd name="connsiteY2" fmla="*/ 849884 h 849884"/>
              <a:gd name="connsiteX3" fmla="*/ 0 w 424942"/>
              <a:gd name="connsiteY3" fmla="*/ 0 h 849884"/>
            </a:gdLst>
            <a:ahLst/>
            <a:cxnLst>
              <a:cxn ang="0">
                <a:pos x="connsiteX0" y="connsiteY0"/>
              </a:cxn>
              <a:cxn ang="0">
                <a:pos x="connsiteX1" y="connsiteY1"/>
              </a:cxn>
              <a:cxn ang="0">
                <a:pos x="connsiteX2" y="connsiteY2"/>
              </a:cxn>
              <a:cxn ang="0">
                <a:pos x="connsiteX3" y="connsiteY3"/>
              </a:cxn>
            </a:cxnLst>
            <a:rect l="l" t="t" r="r" b="b"/>
            <a:pathLst>
              <a:path w="424942" h="849884">
                <a:moveTo>
                  <a:pt x="0" y="0"/>
                </a:moveTo>
                <a:cubicBezTo>
                  <a:pt x="234689" y="0"/>
                  <a:pt x="424942" y="190253"/>
                  <a:pt x="424942" y="424942"/>
                </a:cubicBezTo>
                <a:cubicBezTo>
                  <a:pt x="424942" y="659631"/>
                  <a:pt x="234689" y="849884"/>
                  <a:pt x="0" y="849884"/>
                </a:cubicBezTo>
                <a:lnTo>
                  <a:pt x="0" y="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59"/>
          </a:p>
        </p:txBody>
      </p:sp>
    </p:spTree>
    <p:extLst>
      <p:ext uri="{BB962C8B-B14F-4D97-AF65-F5344CB8AC3E}">
        <p14:creationId xmlns:p14="http://schemas.microsoft.com/office/powerpoint/2010/main" val="190455422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6_Custom Layout">
    <p:spTree>
      <p:nvGrpSpPr>
        <p:cNvPr id="1" name=""/>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AD580960-B8B9-47B4-F330-F24C4233AA16}"/>
              </a:ext>
            </a:extLst>
          </p:cNvPr>
          <p:cNvGraphicFramePr>
            <a:graphicFrameLocks noChangeAspect="1"/>
          </p:cNvGraphicFramePr>
          <p:nvPr userDrawn="1">
            <p:custDataLst>
              <p:tags r:id="rId1"/>
            </p:custDataLst>
          </p:nvPr>
        </p:nvGraphicFramePr>
        <p:xfrm>
          <a:off x="1589"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7" name="think-cell data - do not delete" hidden="1">
                        <a:extLst>
                          <a:ext uri="{FF2B5EF4-FFF2-40B4-BE49-F238E27FC236}">
                            <a16:creationId xmlns:a16="http://schemas.microsoft.com/office/drawing/2014/main" id="{AD580960-B8B9-47B4-F330-F24C4233AA16}"/>
                          </a:ext>
                        </a:extLst>
                      </p:cNvPr>
                      <p:cNvPicPr/>
                      <p:nvPr/>
                    </p:nvPicPr>
                    <p:blipFill>
                      <a:blip r:embed="rId4"/>
                      <a:stretch>
                        <a:fillRect/>
                      </a:stretch>
                    </p:blipFill>
                    <p:spPr>
                      <a:xfrm>
                        <a:off x="1589" y="1588"/>
                        <a:ext cx="1227"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5FA8201F-6170-93AB-EA43-15E2591EEA72}"/>
              </a:ext>
            </a:extLst>
          </p:cNvPr>
          <p:cNvSpPr>
            <a:spLocks noGrp="1"/>
          </p:cNvSpPr>
          <p:nvPr>
            <p:ph type="title" hasCustomPrompt="1"/>
          </p:nvPr>
        </p:nvSpPr>
        <p:spPr/>
        <p:txBody>
          <a:bodyPr vert="horz"/>
          <a:lstStyle>
            <a:lvl1pPr>
              <a:defRPr>
                <a:latin typeface="+mj-lt"/>
              </a:defRPr>
            </a:lvl1pPr>
          </a:lstStyle>
          <a:p>
            <a:r>
              <a:rPr lang="en-US"/>
              <a:t>Click to add title</a:t>
            </a:r>
          </a:p>
        </p:txBody>
      </p:sp>
      <p:sp>
        <p:nvSpPr>
          <p:cNvPr id="4" name="Slide Number Placeholder 3">
            <a:extLst>
              <a:ext uri="{FF2B5EF4-FFF2-40B4-BE49-F238E27FC236}">
                <a16:creationId xmlns:a16="http://schemas.microsoft.com/office/drawing/2014/main" id="{443DF728-1E8A-47F7-9B86-7F853FB24D32}"/>
              </a:ext>
            </a:extLst>
          </p:cNvPr>
          <p:cNvSpPr>
            <a:spLocks noGrp="1"/>
          </p:cNvSpPr>
          <p:nvPr>
            <p:ph type="sldNum" sz="quarter" idx="11"/>
          </p:nvPr>
        </p:nvSpPr>
        <p:spPr/>
        <p:txBody>
          <a:bodyPr/>
          <a:lstStyle/>
          <a:p>
            <a:fld id="{F85CE818-7367-6A4C-AA8A-8ACF11B1523A}" type="slidenum">
              <a:rPr lang="en-US" smtClean="0"/>
              <a:pPr/>
              <a:t>‹#›</a:t>
            </a:fld>
            <a:endParaRPr lang="en-US"/>
          </a:p>
        </p:txBody>
      </p:sp>
      <p:sp>
        <p:nvSpPr>
          <p:cNvPr id="19" name="Picture Placeholder 9">
            <a:extLst>
              <a:ext uri="{FF2B5EF4-FFF2-40B4-BE49-F238E27FC236}">
                <a16:creationId xmlns:a16="http://schemas.microsoft.com/office/drawing/2014/main" id="{C42C9ECE-7C47-A12A-63C9-3E926662CB4B}"/>
              </a:ext>
            </a:extLst>
          </p:cNvPr>
          <p:cNvSpPr>
            <a:spLocks noGrp="1" noChangeAspect="1"/>
          </p:cNvSpPr>
          <p:nvPr>
            <p:ph type="pic" sz="quarter" idx="12"/>
          </p:nvPr>
        </p:nvSpPr>
        <p:spPr>
          <a:xfrm>
            <a:off x="499110" y="1724026"/>
            <a:ext cx="2715293" cy="1704974"/>
          </a:xfrm>
          <a:prstGeom prst="rect">
            <a:avLst/>
          </a:prstGeom>
          <a:solidFill>
            <a:srgbClr val="F0F0F0"/>
          </a:solidFill>
        </p:spPr>
        <p:txBody>
          <a:bodyPr/>
          <a:lstStyle>
            <a:lvl1pPr algn="ctr">
              <a:defRPr sz="1099">
                <a:solidFill>
                  <a:srgbClr val="FF0000"/>
                </a:solidFill>
              </a:defRPr>
            </a:lvl1pPr>
          </a:lstStyle>
          <a:p>
            <a:endParaRPr lang="en-US"/>
          </a:p>
        </p:txBody>
      </p:sp>
      <p:sp>
        <p:nvSpPr>
          <p:cNvPr id="20" name="Content Placeholder 2">
            <a:extLst>
              <a:ext uri="{FF2B5EF4-FFF2-40B4-BE49-F238E27FC236}">
                <a16:creationId xmlns:a16="http://schemas.microsoft.com/office/drawing/2014/main" id="{E1E7B0E0-912C-C3D5-EFCA-B2B2C6FDFC4A}"/>
              </a:ext>
            </a:extLst>
          </p:cNvPr>
          <p:cNvSpPr>
            <a:spLocks noGrp="1"/>
          </p:cNvSpPr>
          <p:nvPr>
            <p:ph sz="half" idx="1" hasCustomPrompt="1"/>
          </p:nvPr>
        </p:nvSpPr>
        <p:spPr>
          <a:xfrm>
            <a:off x="497840" y="3672634"/>
            <a:ext cx="5425158" cy="2069797"/>
          </a:xfrm>
        </p:spPr>
        <p:txBody>
          <a:bodyPr/>
          <a:lstStyle>
            <a:lvl1pPr>
              <a:defRPr sz="1282" b="0">
                <a:latin typeface="+mn-lt"/>
              </a:defRPr>
            </a:lvl1pPr>
            <a:lvl2pPr>
              <a:defRPr sz="1282" b="0">
                <a:latin typeface="+mn-lt"/>
              </a:defRPr>
            </a:lvl2pPr>
            <a:lvl3pPr>
              <a:defRPr sz="1282" b="0">
                <a:latin typeface="+mn-lt"/>
              </a:defRPr>
            </a:lvl3pPr>
            <a:lvl4pPr>
              <a:defRPr sz="1649"/>
            </a:lvl4pPr>
            <a:lvl5pPr>
              <a:defRPr sz="1649"/>
            </a:lvl5pPr>
          </a:lstStyle>
          <a:p>
            <a:pPr lvl="0"/>
            <a:r>
              <a:rPr lang="en-US"/>
              <a:t>Click to edit text</a:t>
            </a:r>
          </a:p>
          <a:p>
            <a:pPr lvl="1"/>
            <a:r>
              <a:rPr lang="en-US"/>
              <a:t>Second level</a:t>
            </a:r>
          </a:p>
          <a:p>
            <a:pPr lvl="2"/>
            <a:r>
              <a:rPr lang="en-US"/>
              <a:t>Third level</a:t>
            </a:r>
          </a:p>
        </p:txBody>
      </p:sp>
      <p:sp>
        <p:nvSpPr>
          <p:cNvPr id="21" name="Content Placeholder 3">
            <a:extLst>
              <a:ext uri="{FF2B5EF4-FFF2-40B4-BE49-F238E27FC236}">
                <a16:creationId xmlns:a16="http://schemas.microsoft.com/office/drawing/2014/main" id="{4FB663E6-5314-8871-1583-42D2B1871BD8}"/>
              </a:ext>
            </a:extLst>
          </p:cNvPr>
          <p:cNvSpPr>
            <a:spLocks noGrp="1"/>
          </p:cNvSpPr>
          <p:nvPr>
            <p:ph sz="half" idx="2" hasCustomPrompt="1"/>
          </p:nvPr>
        </p:nvSpPr>
        <p:spPr>
          <a:xfrm>
            <a:off x="6362700" y="3672634"/>
            <a:ext cx="5425158" cy="2069797"/>
          </a:xfrm>
        </p:spPr>
        <p:txBody>
          <a:bodyPr/>
          <a:lstStyle>
            <a:lvl1pPr>
              <a:defRPr sz="1282" b="0">
                <a:latin typeface="+mn-lt"/>
              </a:defRPr>
            </a:lvl1pPr>
            <a:lvl2pPr>
              <a:defRPr sz="1282" b="0">
                <a:latin typeface="+mn-lt"/>
              </a:defRPr>
            </a:lvl2pPr>
            <a:lvl3pPr>
              <a:defRPr sz="1282" b="0">
                <a:latin typeface="+mn-lt"/>
              </a:defRPr>
            </a:lvl3pPr>
            <a:lvl4pPr>
              <a:defRPr sz="1649"/>
            </a:lvl4pPr>
            <a:lvl5pPr>
              <a:defRPr sz="1649"/>
            </a:lvl5pPr>
          </a:lstStyle>
          <a:p>
            <a:pPr lvl="0"/>
            <a:r>
              <a:rPr lang="en-US"/>
              <a:t>Click to edit text</a:t>
            </a:r>
          </a:p>
          <a:p>
            <a:pPr lvl="1"/>
            <a:r>
              <a:rPr lang="en-US"/>
              <a:t>Second level</a:t>
            </a:r>
          </a:p>
          <a:p>
            <a:pPr lvl="2"/>
            <a:r>
              <a:rPr lang="en-US"/>
              <a:t>Third level</a:t>
            </a:r>
          </a:p>
        </p:txBody>
      </p:sp>
      <p:sp>
        <p:nvSpPr>
          <p:cNvPr id="22" name="Picture Placeholder 9">
            <a:extLst>
              <a:ext uri="{FF2B5EF4-FFF2-40B4-BE49-F238E27FC236}">
                <a16:creationId xmlns:a16="http://schemas.microsoft.com/office/drawing/2014/main" id="{C6186BCA-6120-3F48-5ACE-BB6DE037C5F3}"/>
              </a:ext>
            </a:extLst>
          </p:cNvPr>
          <p:cNvSpPr>
            <a:spLocks noGrp="1" noChangeAspect="1"/>
          </p:cNvSpPr>
          <p:nvPr>
            <p:ph type="pic" sz="quarter" idx="13"/>
          </p:nvPr>
        </p:nvSpPr>
        <p:spPr>
          <a:xfrm>
            <a:off x="6362700" y="1724026"/>
            <a:ext cx="2715292" cy="1704974"/>
          </a:xfrm>
          <a:prstGeom prst="rect">
            <a:avLst/>
          </a:prstGeom>
          <a:solidFill>
            <a:srgbClr val="F0F0F0"/>
          </a:solidFill>
        </p:spPr>
        <p:txBody>
          <a:bodyPr/>
          <a:lstStyle>
            <a:lvl1pPr algn="ctr">
              <a:defRPr sz="1099">
                <a:solidFill>
                  <a:srgbClr val="FF0000"/>
                </a:solidFill>
              </a:defRPr>
            </a:lvl1pPr>
          </a:lstStyle>
          <a:p>
            <a:endParaRPr lang="en-US"/>
          </a:p>
        </p:txBody>
      </p:sp>
      <p:sp>
        <p:nvSpPr>
          <p:cNvPr id="3" name="Text Placeholder 6">
            <a:extLst>
              <a:ext uri="{FF2B5EF4-FFF2-40B4-BE49-F238E27FC236}">
                <a16:creationId xmlns:a16="http://schemas.microsoft.com/office/drawing/2014/main" id="{8621E3BA-8F60-4B27-74F2-BF5356AF80D9}"/>
              </a:ext>
            </a:extLst>
          </p:cNvPr>
          <p:cNvSpPr>
            <a:spLocks noGrp="1"/>
          </p:cNvSpPr>
          <p:nvPr>
            <p:ph type="body" sz="quarter" idx="19" hasCustomPrompt="1"/>
          </p:nvPr>
        </p:nvSpPr>
        <p:spPr>
          <a:xfrm>
            <a:off x="4342669" y="6356350"/>
            <a:ext cx="6945923" cy="365124"/>
          </a:xfrm>
        </p:spPr>
        <p:txBody>
          <a:bodyPr anchor="b"/>
          <a:lstStyle>
            <a:lvl1pPr algn="r">
              <a:defRPr sz="916">
                <a:solidFill>
                  <a:schemeClr val="bg2">
                    <a:lumMod val="50000"/>
                  </a:schemeClr>
                </a:solidFill>
              </a:defRPr>
            </a:lvl1pPr>
          </a:lstStyle>
          <a:p>
            <a:pPr lvl="0"/>
            <a:r>
              <a:rPr lang="en-US"/>
              <a:t>Footer</a:t>
            </a:r>
          </a:p>
        </p:txBody>
      </p:sp>
      <p:sp>
        <p:nvSpPr>
          <p:cNvPr id="6" name="Freeform 5">
            <a:extLst>
              <a:ext uri="{FF2B5EF4-FFF2-40B4-BE49-F238E27FC236}">
                <a16:creationId xmlns:a16="http://schemas.microsoft.com/office/drawing/2014/main" id="{C744F748-7EF9-CF2F-8679-CCFB8ADA70E8}"/>
              </a:ext>
            </a:extLst>
          </p:cNvPr>
          <p:cNvSpPr/>
          <p:nvPr userDrawn="1"/>
        </p:nvSpPr>
        <p:spPr>
          <a:xfrm>
            <a:off x="0" y="210312"/>
            <a:ext cx="424942" cy="849884"/>
          </a:xfrm>
          <a:custGeom>
            <a:avLst/>
            <a:gdLst>
              <a:gd name="connsiteX0" fmla="*/ 0 w 424942"/>
              <a:gd name="connsiteY0" fmla="*/ 0 h 849884"/>
              <a:gd name="connsiteX1" fmla="*/ 424942 w 424942"/>
              <a:gd name="connsiteY1" fmla="*/ 424942 h 849884"/>
              <a:gd name="connsiteX2" fmla="*/ 0 w 424942"/>
              <a:gd name="connsiteY2" fmla="*/ 849884 h 849884"/>
              <a:gd name="connsiteX3" fmla="*/ 0 w 424942"/>
              <a:gd name="connsiteY3" fmla="*/ 0 h 849884"/>
            </a:gdLst>
            <a:ahLst/>
            <a:cxnLst>
              <a:cxn ang="0">
                <a:pos x="connsiteX0" y="connsiteY0"/>
              </a:cxn>
              <a:cxn ang="0">
                <a:pos x="connsiteX1" y="connsiteY1"/>
              </a:cxn>
              <a:cxn ang="0">
                <a:pos x="connsiteX2" y="connsiteY2"/>
              </a:cxn>
              <a:cxn ang="0">
                <a:pos x="connsiteX3" y="connsiteY3"/>
              </a:cxn>
            </a:cxnLst>
            <a:rect l="l" t="t" r="r" b="b"/>
            <a:pathLst>
              <a:path w="424942" h="849884">
                <a:moveTo>
                  <a:pt x="0" y="0"/>
                </a:moveTo>
                <a:cubicBezTo>
                  <a:pt x="234689" y="0"/>
                  <a:pt x="424942" y="190253"/>
                  <a:pt x="424942" y="424942"/>
                </a:cubicBezTo>
                <a:cubicBezTo>
                  <a:pt x="424942" y="659631"/>
                  <a:pt x="234689" y="849884"/>
                  <a:pt x="0" y="849884"/>
                </a:cubicBezTo>
                <a:lnTo>
                  <a:pt x="0" y="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59"/>
          </a:p>
        </p:txBody>
      </p:sp>
    </p:spTree>
    <p:extLst>
      <p:ext uri="{BB962C8B-B14F-4D97-AF65-F5344CB8AC3E}">
        <p14:creationId xmlns:p14="http://schemas.microsoft.com/office/powerpoint/2010/main" val="96947459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10_Custom Layout">
    <p:spTree>
      <p:nvGrpSpPr>
        <p:cNvPr id="1" name=""/>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2BD63BB0-535A-86B4-71FF-4C3E29F4FBF0}"/>
              </a:ext>
            </a:extLst>
          </p:cNvPr>
          <p:cNvGraphicFramePr>
            <a:graphicFrameLocks noChangeAspect="1"/>
          </p:cNvGraphicFramePr>
          <p:nvPr userDrawn="1">
            <p:custDataLst>
              <p:tags r:id="rId1"/>
            </p:custDataLst>
          </p:nvPr>
        </p:nvGraphicFramePr>
        <p:xfrm>
          <a:off x="1589"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7" name="think-cell data - do not delete" hidden="1">
                        <a:extLst>
                          <a:ext uri="{FF2B5EF4-FFF2-40B4-BE49-F238E27FC236}">
                            <a16:creationId xmlns:a16="http://schemas.microsoft.com/office/drawing/2014/main" id="{2BD63BB0-535A-86B4-71FF-4C3E29F4FBF0}"/>
                          </a:ext>
                        </a:extLst>
                      </p:cNvPr>
                      <p:cNvPicPr/>
                      <p:nvPr/>
                    </p:nvPicPr>
                    <p:blipFill>
                      <a:blip r:embed="rId4"/>
                      <a:stretch>
                        <a:fillRect/>
                      </a:stretch>
                    </p:blipFill>
                    <p:spPr>
                      <a:xfrm>
                        <a:off x="1589" y="1588"/>
                        <a:ext cx="1227"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5FA8201F-6170-93AB-EA43-15E2591EEA72}"/>
              </a:ext>
            </a:extLst>
          </p:cNvPr>
          <p:cNvSpPr>
            <a:spLocks noGrp="1"/>
          </p:cNvSpPr>
          <p:nvPr>
            <p:ph type="title" hasCustomPrompt="1"/>
          </p:nvPr>
        </p:nvSpPr>
        <p:spPr/>
        <p:txBody>
          <a:bodyPr vert="horz"/>
          <a:lstStyle>
            <a:lvl1pPr>
              <a:defRPr>
                <a:latin typeface="+mj-lt"/>
              </a:defRPr>
            </a:lvl1pPr>
          </a:lstStyle>
          <a:p>
            <a:r>
              <a:rPr lang="en-US"/>
              <a:t>Click to add title</a:t>
            </a:r>
          </a:p>
        </p:txBody>
      </p:sp>
      <p:sp>
        <p:nvSpPr>
          <p:cNvPr id="4" name="Slide Number Placeholder 3">
            <a:extLst>
              <a:ext uri="{FF2B5EF4-FFF2-40B4-BE49-F238E27FC236}">
                <a16:creationId xmlns:a16="http://schemas.microsoft.com/office/drawing/2014/main" id="{443DF728-1E8A-47F7-9B86-7F853FB24D32}"/>
              </a:ext>
            </a:extLst>
          </p:cNvPr>
          <p:cNvSpPr>
            <a:spLocks noGrp="1"/>
          </p:cNvSpPr>
          <p:nvPr>
            <p:ph type="sldNum" sz="quarter" idx="11"/>
          </p:nvPr>
        </p:nvSpPr>
        <p:spPr/>
        <p:txBody>
          <a:bodyPr/>
          <a:lstStyle/>
          <a:p>
            <a:fld id="{F85CE818-7367-6A4C-AA8A-8ACF11B1523A}" type="slidenum">
              <a:rPr lang="en-US" smtClean="0"/>
              <a:pPr/>
              <a:t>‹#›</a:t>
            </a:fld>
            <a:endParaRPr lang="en-US"/>
          </a:p>
        </p:txBody>
      </p:sp>
      <p:sp>
        <p:nvSpPr>
          <p:cNvPr id="11" name="Picture Placeholder 9">
            <a:extLst>
              <a:ext uri="{FF2B5EF4-FFF2-40B4-BE49-F238E27FC236}">
                <a16:creationId xmlns:a16="http://schemas.microsoft.com/office/drawing/2014/main" id="{BAA11F78-A631-6E7B-4CA0-EBA94109B8A2}"/>
              </a:ext>
            </a:extLst>
          </p:cNvPr>
          <p:cNvSpPr>
            <a:spLocks noGrp="1" noChangeAspect="1"/>
          </p:cNvSpPr>
          <p:nvPr>
            <p:ph type="pic" sz="quarter" idx="12"/>
          </p:nvPr>
        </p:nvSpPr>
        <p:spPr>
          <a:xfrm>
            <a:off x="497840" y="1724026"/>
            <a:ext cx="1704974" cy="1704974"/>
          </a:xfrm>
          <a:prstGeom prst="rect">
            <a:avLst/>
          </a:prstGeom>
          <a:solidFill>
            <a:srgbClr val="F0F0F0"/>
          </a:solidFill>
        </p:spPr>
        <p:txBody>
          <a:bodyPr/>
          <a:lstStyle>
            <a:lvl1pPr algn="ctr">
              <a:defRPr sz="1099">
                <a:solidFill>
                  <a:srgbClr val="FF0000"/>
                </a:solidFill>
              </a:defRPr>
            </a:lvl1pPr>
          </a:lstStyle>
          <a:p>
            <a:endParaRPr lang="en-US"/>
          </a:p>
        </p:txBody>
      </p:sp>
      <p:sp>
        <p:nvSpPr>
          <p:cNvPr id="12" name="Content Placeholder 2">
            <a:extLst>
              <a:ext uri="{FF2B5EF4-FFF2-40B4-BE49-F238E27FC236}">
                <a16:creationId xmlns:a16="http://schemas.microsoft.com/office/drawing/2014/main" id="{543B41D9-4B7F-938D-8BC2-B3838AC6D49F}"/>
              </a:ext>
            </a:extLst>
          </p:cNvPr>
          <p:cNvSpPr>
            <a:spLocks noGrp="1"/>
          </p:cNvSpPr>
          <p:nvPr>
            <p:ph sz="half" idx="1" hasCustomPrompt="1"/>
          </p:nvPr>
        </p:nvSpPr>
        <p:spPr>
          <a:xfrm>
            <a:off x="496569" y="3672634"/>
            <a:ext cx="3443958" cy="2069797"/>
          </a:xfrm>
        </p:spPr>
        <p:txBody>
          <a:bodyPr/>
          <a:lstStyle>
            <a:lvl1pPr>
              <a:defRPr sz="1282" b="0">
                <a:latin typeface="+mn-lt"/>
              </a:defRPr>
            </a:lvl1pPr>
            <a:lvl2pPr>
              <a:defRPr sz="1282" b="0">
                <a:latin typeface="+mn-lt"/>
              </a:defRPr>
            </a:lvl2pPr>
            <a:lvl3pPr>
              <a:defRPr sz="1282" b="0">
                <a:latin typeface="+mn-lt"/>
              </a:defRPr>
            </a:lvl3pPr>
            <a:lvl4pPr>
              <a:defRPr sz="1374"/>
            </a:lvl4pPr>
            <a:lvl5pPr>
              <a:defRPr sz="1374"/>
            </a:lvl5pPr>
          </a:lstStyle>
          <a:p>
            <a:pPr lvl="0"/>
            <a:r>
              <a:rPr lang="en-US"/>
              <a:t>Click to edit text</a:t>
            </a:r>
          </a:p>
          <a:p>
            <a:pPr lvl="1"/>
            <a:r>
              <a:rPr lang="en-US"/>
              <a:t>Second level</a:t>
            </a:r>
          </a:p>
          <a:p>
            <a:pPr lvl="2"/>
            <a:r>
              <a:rPr lang="en-US"/>
              <a:t>Third level</a:t>
            </a:r>
          </a:p>
        </p:txBody>
      </p:sp>
      <p:sp>
        <p:nvSpPr>
          <p:cNvPr id="13" name="Content Placeholder 3">
            <a:extLst>
              <a:ext uri="{FF2B5EF4-FFF2-40B4-BE49-F238E27FC236}">
                <a16:creationId xmlns:a16="http://schemas.microsoft.com/office/drawing/2014/main" id="{0917EE44-329F-942D-2258-6B0FB55AEB30}"/>
              </a:ext>
            </a:extLst>
          </p:cNvPr>
          <p:cNvSpPr>
            <a:spLocks noGrp="1"/>
          </p:cNvSpPr>
          <p:nvPr>
            <p:ph sz="half" idx="2" hasCustomPrompt="1"/>
          </p:nvPr>
        </p:nvSpPr>
        <p:spPr>
          <a:xfrm>
            <a:off x="4420234" y="3672634"/>
            <a:ext cx="3443958" cy="2069797"/>
          </a:xfrm>
        </p:spPr>
        <p:txBody>
          <a:bodyPr/>
          <a:lstStyle>
            <a:lvl1pPr>
              <a:defRPr sz="1282" b="0">
                <a:latin typeface="+mn-lt"/>
              </a:defRPr>
            </a:lvl1pPr>
            <a:lvl2pPr>
              <a:defRPr sz="1282" b="0">
                <a:latin typeface="+mn-lt"/>
              </a:defRPr>
            </a:lvl2pPr>
            <a:lvl3pPr>
              <a:defRPr sz="1282" b="0">
                <a:latin typeface="+mn-lt"/>
              </a:defRPr>
            </a:lvl3pPr>
            <a:lvl4pPr>
              <a:defRPr sz="1374"/>
            </a:lvl4pPr>
            <a:lvl5pPr>
              <a:defRPr sz="1374"/>
            </a:lvl5pPr>
          </a:lstStyle>
          <a:p>
            <a:pPr lvl="0"/>
            <a:r>
              <a:rPr lang="en-US"/>
              <a:t>Click to edit text</a:t>
            </a:r>
          </a:p>
          <a:p>
            <a:pPr lvl="1"/>
            <a:r>
              <a:rPr lang="en-US"/>
              <a:t>Second level</a:t>
            </a:r>
          </a:p>
          <a:p>
            <a:pPr lvl="2"/>
            <a:r>
              <a:rPr lang="en-US"/>
              <a:t>Third level</a:t>
            </a:r>
          </a:p>
        </p:txBody>
      </p:sp>
      <p:sp>
        <p:nvSpPr>
          <p:cNvPr id="15" name="Content Placeholder 3">
            <a:extLst>
              <a:ext uri="{FF2B5EF4-FFF2-40B4-BE49-F238E27FC236}">
                <a16:creationId xmlns:a16="http://schemas.microsoft.com/office/drawing/2014/main" id="{3EE707E3-2696-D7CC-9ACB-428F5683B294}"/>
              </a:ext>
            </a:extLst>
          </p:cNvPr>
          <p:cNvSpPr>
            <a:spLocks noGrp="1"/>
          </p:cNvSpPr>
          <p:nvPr>
            <p:ph sz="half" idx="13" hasCustomPrompt="1"/>
          </p:nvPr>
        </p:nvSpPr>
        <p:spPr>
          <a:xfrm>
            <a:off x="8343900" y="3672634"/>
            <a:ext cx="3443958" cy="2069797"/>
          </a:xfrm>
        </p:spPr>
        <p:txBody>
          <a:bodyPr/>
          <a:lstStyle>
            <a:lvl1pPr>
              <a:defRPr sz="1282" b="0">
                <a:latin typeface="+mn-lt"/>
              </a:defRPr>
            </a:lvl1pPr>
            <a:lvl2pPr>
              <a:defRPr sz="1282" b="0">
                <a:latin typeface="+mn-lt"/>
              </a:defRPr>
            </a:lvl2pPr>
            <a:lvl3pPr>
              <a:defRPr sz="1282" b="0">
                <a:latin typeface="+mn-lt"/>
              </a:defRPr>
            </a:lvl3pPr>
            <a:lvl4pPr>
              <a:defRPr sz="1374"/>
            </a:lvl4pPr>
            <a:lvl5pPr>
              <a:defRPr sz="1374"/>
            </a:lvl5pPr>
          </a:lstStyle>
          <a:p>
            <a:pPr lvl="0"/>
            <a:r>
              <a:rPr lang="en-US"/>
              <a:t>Click to edit text</a:t>
            </a:r>
          </a:p>
          <a:p>
            <a:pPr lvl="1"/>
            <a:r>
              <a:rPr lang="en-US"/>
              <a:t>Second level</a:t>
            </a:r>
          </a:p>
          <a:p>
            <a:pPr lvl="2"/>
            <a:r>
              <a:rPr lang="en-US"/>
              <a:t>Third level</a:t>
            </a:r>
          </a:p>
        </p:txBody>
      </p:sp>
      <p:sp>
        <p:nvSpPr>
          <p:cNvPr id="16" name="Picture Placeholder 9">
            <a:extLst>
              <a:ext uri="{FF2B5EF4-FFF2-40B4-BE49-F238E27FC236}">
                <a16:creationId xmlns:a16="http://schemas.microsoft.com/office/drawing/2014/main" id="{869B96BC-57EE-A947-AC7A-5C8DF4315DE9}"/>
              </a:ext>
            </a:extLst>
          </p:cNvPr>
          <p:cNvSpPr>
            <a:spLocks noGrp="1" noChangeAspect="1"/>
          </p:cNvSpPr>
          <p:nvPr>
            <p:ph type="pic" sz="quarter" idx="14"/>
          </p:nvPr>
        </p:nvSpPr>
        <p:spPr>
          <a:xfrm>
            <a:off x="4420235" y="1724026"/>
            <a:ext cx="1704974" cy="1704974"/>
          </a:xfrm>
          <a:prstGeom prst="rect">
            <a:avLst/>
          </a:prstGeom>
          <a:solidFill>
            <a:srgbClr val="F0F0F0"/>
          </a:solidFill>
        </p:spPr>
        <p:txBody>
          <a:bodyPr/>
          <a:lstStyle>
            <a:lvl1pPr algn="ctr">
              <a:defRPr sz="1099">
                <a:solidFill>
                  <a:srgbClr val="FF0000"/>
                </a:solidFill>
              </a:defRPr>
            </a:lvl1pPr>
          </a:lstStyle>
          <a:p>
            <a:endParaRPr lang="en-US"/>
          </a:p>
        </p:txBody>
      </p:sp>
      <p:sp>
        <p:nvSpPr>
          <p:cNvPr id="17" name="Picture Placeholder 9">
            <a:extLst>
              <a:ext uri="{FF2B5EF4-FFF2-40B4-BE49-F238E27FC236}">
                <a16:creationId xmlns:a16="http://schemas.microsoft.com/office/drawing/2014/main" id="{982A9A2F-283D-060E-42B7-7410A6CCA48C}"/>
              </a:ext>
            </a:extLst>
          </p:cNvPr>
          <p:cNvSpPr>
            <a:spLocks noGrp="1" noChangeAspect="1"/>
          </p:cNvSpPr>
          <p:nvPr>
            <p:ph type="pic" sz="quarter" idx="15"/>
          </p:nvPr>
        </p:nvSpPr>
        <p:spPr>
          <a:xfrm>
            <a:off x="8343900" y="1724026"/>
            <a:ext cx="1704974" cy="1704974"/>
          </a:xfrm>
          <a:prstGeom prst="rect">
            <a:avLst/>
          </a:prstGeom>
          <a:solidFill>
            <a:srgbClr val="F0F0F0"/>
          </a:solidFill>
        </p:spPr>
        <p:txBody>
          <a:bodyPr/>
          <a:lstStyle>
            <a:lvl1pPr algn="ctr">
              <a:defRPr sz="1099">
                <a:solidFill>
                  <a:srgbClr val="FF0000"/>
                </a:solidFill>
              </a:defRPr>
            </a:lvl1pPr>
          </a:lstStyle>
          <a:p>
            <a:endParaRPr lang="en-US"/>
          </a:p>
        </p:txBody>
      </p:sp>
      <p:sp>
        <p:nvSpPr>
          <p:cNvPr id="3" name="Text Placeholder 6">
            <a:extLst>
              <a:ext uri="{FF2B5EF4-FFF2-40B4-BE49-F238E27FC236}">
                <a16:creationId xmlns:a16="http://schemas.microsoft.com/office/drawing/2014/main" id="{22EAE111-3B9C-54E5-C449-184546EDE685}"/>
              </a:ext>
            </a:extLst>
          </p:cNvPr>
          <p:cNvSpPr>
            <a:spLocks noGrp="1"/>
          </p:cNvSpPr>
          <p:nvPr>
            <p:ph type="body" sz="quarter" idx="19" hasCustomPrompt="1"/>
          </p:nvPr>
        </p:nvSpPr>
        <p:spPr>
          <a:xfrm>
            <a:off x="4342669" y="6356350"/>
            <a:ext cx="6945923" cy="365124"/>
          </a:xfrm>
        </p:spPr>
        <p:txBody>
          <a:bodyPr anchor="b"/>
          <a:lstStyle>
            <a:lvl1pPr algn="r">
              <a:defRPr sz="916">
                <a:solidFill>
                  <a:schemeClr val="bg2">
                    <a:lumMod val="50000"/>
                  </a:schemeClr>
                </a:solidFill>
              </a:defRPr>
            </a:lvl1pPr>
          </a:lstStyle>
          <a:p>
            <a:pPr lvl="0"/>
            <a:r>
              <a:rPr lang="en-US"/>
              <a:t>Footer</a:t>
            </a:r>
          </a:p>
        </p:txBody>
      </p:sp>
      <p:sp>
        <p:nvSpPr>
          <p:cNvPr id="6" name="Freeform 5">
            <a:extLst>
              <a:ext uri="{FF2B5EF4-FFF2-40B4-BE49-F238E27FC236}">
                <a16:creationId xmlns:a16="http://schemas.microsoft.com/office/drawing/2014/main" id="{68343FBA-747D-AE91-9B1E-080ABF5C4EA6}"/>
              </a:ext>
            </a:extLst>
          </p:cNvPr>
          <p:cNvSpPr/>
          <p:nvPr userDrawn="1"/>
        </p:nvSpPr>
        <p:spPr>
          <a:xfrm>
            <a:off x="0" y="210312"/>
            <a:ext cx="424942" cy="849884"/>
          </a:xfrm>
          <a:custGeom>
            <a:avLst/>
            <a:gdLst>
              <a:gd name="connsiteX0" fmla="*/ 0 w 424942"/>
              <a:gd name="connsiteY0" fmla="*/ 0 h 849884"/>
              <a:gd name="connsiteX1" fmla="*/ 424942 w 424942"/>
              <a:gd name="connsiteY1" fmla="*/ 424942 h 849884"/>
              <a:gd name="connsiteX2" fmla="*/ 0 w 424942"/>
              <a:gd name="connsiteY2" fmla="*/ 849884 h 849884"/>
              <a:gd name="connsiteX3" fmla="*/ 0 w 424942"/>
              <a:gd name="connsiteY3" fmla="*/ 0 h 849884"/>
            </a:gdLst>
            <a:ahLst/>
            <a:cxnLst>
              <a:cxn ang="0">
                <a:pos x="connsiteX0" y="connsiteY0"/>
              </a:cxn>
              <a:cxn ang="0">
                <a:pos x="connsiteX1" y="connsiteY1"/>
              </a:cxn>
              <a:cxn ang="0">
                <a:pos x="connsiteX2" y="connsiteY2"/>
              </a:cxn>
              <a:cxn ang="0">
                <a:pos x="connsiteX3" y="connsiteY3"/>
              </a:cxn>
            </a:cxnLst>
            <a:rect l="l" t="t" r="r" b="b"/>
            <a:pathLst>
              <a:path w="424942" h="849884">
                <a:moveTo>
                  <a:pt x="0" y="0"/>
                </a:moveTo>
                <a:cubicBezTo>
                  <a:pt x="234689" y="0"/>
                  <a:pt x="424942" y="190253"/>
                  <a:pt x="424942" y="424942"/>
                </a:cubicBezTo>
                <a:cubicBezTo>
                  <a:pt x="424942" y="659631"/>
                  <a:pt x="234689" y="849884"/>
                  <a:pt x="0" y="849884"/>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59"/>
          </a:p>
        </p:txBody>
      </p:sp>
    </p:spTree>
    <p:extLst>
      <p:ext uri="{BB962C8B-B14F-4D97-AF65-F5344CB8AC3E}">
        <p14:creationId xmlns:p14="http://schemas.microsoft.com/office/powerpoint/2010/main" val="429178635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36_Custom Layout">
    <p:spTree>
      <p:nvGrpSpPr>
        <p:cNvPr id="1" name=""/>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CE4AE9FA-57C5-592C-829B-4FB1C6501FEB}"/>
              </a:ext>
            </a:extLst>
          </p:cNvPr>
          <p:cNvGraphicFramePr>
            <a:graphicFrameLocks noChangeAspect="1"/>
          </p:cNvGraphicFramePr>
          <p:nvPr userDrawn="1">
            <p:custDataLst>
              <p:tags r:id="rId1"/>
            </p:custDataLst>
          </p:nvPr>
        </p:nvGraphicFramePr>
        <p:xfrm>
          <a:off x="1589"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7" name="think-cell data - do not delete" hidden="1">
                        <a:extLst>
                          <a:ext uri="{FF2B5EF4-FFF2-40B4-BE49-F238E27FC236}">
                            <a16:creationId xmlns:a16="http://schemas.microsoft.com/office/drawing/2014/main" id="{CE4AE9FA-57C5-592C-829B-4FB1C6501FEB}"/>
                          </a:ext>
                        </a:extLst>
                      </p:cNvPr>
                      <p:cNvPicPr/>
                      <p:nvPr/>
                    </p:nvPicPr>
                    <p:blipFill>
                      <a:blip r:embed="rId4"/>
                      <a:stretch>
                        <a:fillRect/>
                      </a:stretch>
                    </p:blipFill>
                    <p:spPr>
                      <a:xfrm>
                        <a:off x="1589" y="1588"/>
                        <a:ext cx="1227"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5FA8201F-6170-93AB-EA43-15E2591EEA72}"/>
              </a:ext>
            </a:extLst>
          </p:cNvPr>
          <p:cNvSpPr>
            <a:spLocks noGrp="1"/>
          </p:cNvSpPr>
          <p:nvPr>
            <p:ph type="title" hasCustomPrompt="1"/>
          </p:nvPr>
        </p:nvSpPr>
        <p:spPr/>
        <p:txBody>
          <a:bodyPr vert="horz"/>
          <a:lstStyle>
            <a:lvl1pPr>
              <a:defRPr>
                <a:latin typeface="+mj-lt"/>
              </a:defRPr>
            </a:lvl1pPr>
          </a:lstStyle>
          <a:p>
            <a:r>
              <a:rPr lang="en-US"/>
              <a:t>Click to add title</a:t>
            </a:r>
          </a:p>
        </p:txBody>
      </p:sp>
      <p:sp>
        <p:nvSpPr>
          <p:cNvPr id="4" name="Slide Number Placeholder 3">
            <a:extLst>
              <a:ext uri="{FF2B5EF4-FFF2-40B4-BE49-F238E27FC236}">
                <a16:creationId xmlns:a16="http://schemas.microsoft.com/office/drawing/2014/main" id="{443DF728-1E8A-47F7-9B86-7F853FB24D32}"/>
              </a:ext>
            </a:extLst>
          </p:cNvPr>
          <p:cNvSpPr>
            <a:spLocks noGrp="1"/>
          </p:cNvSpPr>
          <p:nvPr>
            <p:ph type="sldNum" sz="quarter" idx="11"/>
          </p:nvPr>
        </p:nvSpPr>
        <p:spPr/>
        <p:txBody>
          <a:bodyPr/>
          <a:lstStyle/>
          <a:p>
            <a:fld id="{F85CE818-7367-6A4C-AA8A-8ACF11B1523A}" type="slidenum">
              <a:rPr lang="en-US" smtClean="0"/>
              <a:pPr/>
              <a:t>‹#›</a:t>
            </a:fld>
            <a:endParaRPr lang="en-US"/>
          </a:p>
        </p:txBody>
      </p:sp>
      <p:sp>
        <p:nvSpPr>
          <p:cNvPr id="11" name="Picture Placeholder 9">
            <a:extLst>
              <a:ext uri="{FF2B5EF4-FFF2-40B4-BE49-F238E27FC236}">
                <a16:creationId xmlns:a16="http://schemas.microsoft.com/office/drawing/2014/main" id="{BAA11F78-A631-6E7B-4CA0-EBA94109B8A2}"/>
              </a:ext>
            </a:extLst>
          </p:cNvPr>
          <p:cNvSpPr>
            <a:spLocks noGrp="1" noChangeAspect="1"/>
          </p:cNvSpPr>
          <p:nvPr>
            <p:ph type="pic" sz="quarter" idx="12"/>
          </p:nvPr>
        </p:nvSpPr>
        <p:spPr>
          <a:xfrm>
            <a:off x="497840" y="1724026"/>
            <a:ext cx="1704974" cy="1704974"/>
          </a:xfrm>
          <a:prstGeom prst="rect">
            <a:avLst/>
          </a:prstGeom>
          <a:solidFill>
            <a:srgbClr val="F0F0F0"/>
          </a:solidFill>
        </p:spPr>
        <p:txBody>
          <a:bodyPr/>
          <a:lstStyle>
            <a:lvl1pPr algn="ctr">
              <a:defRPr sz="1099">
                <a:solidFill>
                  <a:srgbClr val="FF0000"/>
                </a:solidFill>
              </a:defRPr>
            </a:lvl1pPr>
          </a:lstStyle>
          <a:p>
            <a:endParaRPr lang="en-US"/>
          </a:p>
        </p:txBody>
      </p:sp>
      <p:sp>
        <p:nvSpPr>
          <p:cNvPr id="12" name="Content Placeholder 2">
            <a:extLst>
              <a:ext uri="{FF2B5EF4-FFF2-40B4-BE49-F238E27FC236}">
                <a16:creationId xmlns:a16="http://schemas.microsoft.com/office/drawing/2014/main" id="{543B41D9-4B7F-938D-8BC2-B3838AC6D49F}"/>
              </a:ext>
            </a:extLst>
          </p:cNvPr>
          <p:cNvSpPr>
            <a:spLocks noGrp="1"/>
          </p:cNvSpPr>
          <p:nvPr>
            <p:ph sz="half" idx="1" hasCustomPrompt="1"/>
          </p:nvPr>
        </p:nvSpPr>
        <p:spPr>
          <a:xfrm>
            <a:off x="496569" y="3672634"/>
            <a:ext cx="3443958" cy="2069797"/>
          </a:xfrm>
        </p:spPr>
        <p:txBody>
          <a:bodyPr/>
          <a:lstStyle>
            <a:lvl1pPr>
              <a:defRPr sz="1282" b="0">
                <a:latin typeface="+mn-lt"/>
              </a:defRPr>
            </a:lvl1pPr>
            <a:lvl2pPr>
              <a:defRPr sz="1282" b="0">
                <a:latin typeface="+mn-lt"/>
              </a:defRPr>
            </a:lvl2pPr>
            <a:lvl3pPr>
              <a:defRPr sz="1282" b="0">
                <a:latin typeface="+mn-lt"/>
              </a:defRPr>
            </a:lvl3pPr>
            <a:lvl4pPr>
              <a:defRPr sz="1374"/>
            </a:lvl4pPr>
            <a:lvl5pPr>
              <a:defRPr sz="1374"/>
            </a:lvl5pPr>
          </a:lstStyle>
          <a:p>
            <a:pPr lvl="0"/>
            <a:r>
              <a:rPr lang="en-US"/>
              <a:t>Click to edit text</a:t>
            </a:r>
          </a:p>
          <a:p>
            <a:pPr lvl="1"/>
            <a:r>
              <a:rPr lang="en-US"/>
              <a:t>Second level</a:t>
            </a:r>
          </a:p>
          <a:p>
            <a:pPr lvl="2"/>
            <a:r>
              <a:rPr lang="en-US"/>
              <a:t>Third level</a:t>
            </a:r>
          </a:p>
        </p:txBody>
      </p:sp>
      <p:sp>
        <p:nvSpPr>
          <p:cNvPr id="13" name="Content Placeholder 3">
            <a:extLst>
              <a:ext uri="{FF2B5EF4-FFF2-40B4-BE49-F238E27FC236}">
                <a16:creationId xmlns:a16="http://schemas.microsoft.com/office/drawing/2014/main" id="{0917EE44-329F-942D-2258-6B0FB55AEB30}"/>
              </a:ext>
            </a:extLst>
          </p:cNvPr>
          <p:cNvSpPr>
            <a:spLocks noGrp="1"/>
          </p:cNvSpPr>
          <p:nvPr>
            <p:ph sz="half" idx="2" hasCustomPrompt="1"/>
          </p:nvPr>
        </p:nvSpPr>
        <p:spPr>
          <a:xfrm>
            <a:off x="4420234" y="3672634"/>
            <a:ext cx="3443958" cy="2069797"/>
          </a:xfrm>
        </p:spPr>
        <p:txBody>
          <a:bodyPr/>
          <a:lstStyle>
            <a:lvl1pPr>
              <a:defRPr sz="1282" b="0">
                <a:latin typeface="+mn-lt"/>
              </a:defRPr>
            </a:lvl1pPr>
            <a:lvl2pPr>
              <a:defRPr sz="1282" b="0">
                <a:latin typeface="+mn-lt"/>
              </a:defRPr>
            </a:lvl2pPr>
            <a:lvl3pPr>
              <a:defRPr sz="1282" b="0">
                <a:latin typeface="+mn-lt"/>
              </a:defRPr>
            </a:lvl3pPr>
            <a:lvl4pPr>
              <a:defRPr sz="1374"/>
            </a:lvl4pPr>
            <a:lvl5pPr>
              <a:defRPr sz="1374"/>
            </a:lvl5pPr>
          </a:lstStyle>
          <a:p>
            <a:pPr lvl="0"/>
            <a:r>
              <a:rPr lang="en-US"/>
              <a:t>Click to edit text</a:t>
            </a:r>
          </a:p>
          <a:p>
            <a:pPr lvl="1"/>
            <a:r>
              <a:rPr lang="en-US"/>
              <a:t>Second level</a:t>
            </a:r>
          </a:p>
          <a:p>
            <a:pPr lvl="2"/>
            <a:r>
              <a:rPr lang="en-US"/>
              <a:t>Third level</a:t>
            </a:r>
          </a:p>
        </p:txBody>
      </p:sp>
      <p:sp>
        <p:nvSpPr>
          <p:cNvPr id="15" name="Content Placeholder 3">
            <a:extLst>
              <a:ext uri="{FF2B5EF4-FFF2-40B4-BE49-F238E27FC236}">
                <a16:creationId xmlns:a16="http://schemas.microsoft.com/office/drawing/2014/main" id="{3EE707E3-2696-D7CC-9ACB-428F5683B294}"/>
              </a:ext>
            </a:extLst>
          </p:cNvPr>
          <p:cNvSpPr>
            <a:spLocks noGrp="1"/>
          </p:cNvSpPr>
          <p:nvPr>
            <p:ph sz="half" idx="13" hasCustomPrompt="1"/>
          </p:nvPr>
        </p:nvSpPr>
        <p:spPr>
          <a:xfrm>
            <a:off x="8343900" y="3672634"/>
            <a:ext cx="3443958" cy="2069797"/>
          </a:xfrm>
        </p:spPr>
        <p:txBody>
          <a:bodyPr/>
          <a:lstStyle>
            <a:lvl1pPr>
              <a:defRPr sz="1282" b="0">
                <a:latin typeface="+mn-lt"/>
              </a:defRPr>
            </a:lvl1pPr>
            <a:lvl2pPr>
              <a:defRPr sz="1282" b="0">
                <a:latin typeface="+mn-lt"/>
              </a:defRPr>
            </a:lvl2pPr>
            <a:lvl3pPr>
              <a:defRPr sz="1282" b="0">
                <a:latin typeface="+mn-lt"/>
              </a:defRPr>
            </a:lvl3pPr>
            <a:lvl4pPr>
              <a:defRPr sz="1374"/>
            </a:lvl4pPr>
            <a:lvl5pPr>
              <a:defRPr sz="1374"/>
            </a:lvl5pPr>
          </a:lstStyle>
          <a:p>
            <a:pPr lvl="0"/>
            <a:r>
              <a:rPr lang="en-US"/>
              <a:t>Click to edit text</a:t>
            </a:r>
          </a:p>
          <a:p>
            <a:pPr lvl="1"/>
            <a:r>
              <a:rPr lang="en-US"/>
              <a:t>Second level</a:t>
            </a:r>
          </a:p>
          <a:p>
            <a:pPr lvl="2"/>
            <a:r>
              <a:rPr lang="en-US"/>
              <a:t>Third level</a:t>
            </a:r>
          </a:p>
        </p:txBody>
      </p:sp>
      <p:sp>
        <p:nvSpPr>
          <p:cNvPr id="16" name="Picture Placeholder 9">
            <a:extLst>
              <a:ext uri="{FF2B5EF4-FFF2-40B4-BE49-F238E27FC236}">
                <a16:creationId xmlns:a16="http://schemas.microsoft.com/office/drawing/2014/main" id="{869B96BC-57EE-A947-AC7A-5C8DF4315DE9}"/>
              </a:ext>
            </a:extLst>
          </p:cNvPr>
          <p:cNvSpPr>
            <a:spLocks noGrp="1" noChangeAspect="1"/>
          </p:cNvSpPr>
          <p:nvPr>
            <p:ph type="pic" sz="quarter" idx="14"/>
          </p:nvPr>
        </p:nvSpPr>
        <p:spPr>
          <a:xfrm>
            <a:off x="4420235" y="1724026"/>
            <a:ext cx="1704974" cy="1704974"/>
          </a:xfrm>
          <a:prstGeom prst="rect">
            <a:avLst/>
          </a:prstGeom>
          <a:solidFill>
            <a:srgbClr val="F0F0F0"/>
          </a:solidFill>
        </p:spPr>
        <p:txBody>
          <a:bodyPr/>
          <a:lstStyle>
            <a:lvl1pPr algn="ctr">
              <a:defRPr sz="1099">
                <a:solidFill>
                  <a:srgbClr val="FF0000"/>
                </a:solidFill>
              </a:defRPr>
            </a:lvl1pPr>
          </a:lstStyle>
          <a:p>
            <a:endParaRPr lang="en-US"/>
          </a:p>
        </p:txBody>
      </p:sp>
      <p:sp>
        <p:nvSpPr>
          <p:cNvPr id="17" name="Picture Placeholder 9">
            <a:extLst>
              <a:ext uri="{FF2B5EF4-FFF2-40B4-BE49-F238E27FC236}">
                <a16:creationId xmlns:a16="http://schemas.microsoft.com/office/drawing/2014/main" id="{982A9A2F-283D-060E-42B7-7410A6CCA48C}"/>
              </a:ext>
            </a:extLst>
          </p:cNvPr>
          <p:cNvSpPr>
            <a:spLocks noGrp="1" noChangeAspect="1"/>
          </p:cNvSpPr>
          <p:nvPr>
            <p:ph type="pic" sz="quarter" idx="15"/>
          </p:nvPr>
        </p:nvSpPr>
        <p:spPr>
          <a:xfrm>
            <a:off x="8343900" y="1724026"/>
            <a:ext cx="1704974" cy="1704974"/>
          </a:xfrm>
          <a:prstGeom prst="rect">
            <a:avLst/>
          </a:prstGeom>
          <a:solidFill>
            <a:srgbClr val="F0F0F0"/>
          </a:solidFill>
        </p:spPr>
        <p:txBody>
          <a:bodyPr/>
          <a:lstStyle>
            <a:lvl1pPr algn="ctr">
              <a:defRPr sz="1099">
                <a:solidFill>
                  <a:srgbClr val="FF0000"/>
                </a:solidFill>
              </a:defRPr>
            </a:lvl1pPr>
          </a:lstStyle>
          <a:p>
            <a:endParaRPr lang="en-US"/>
          </a:p>
        </p:txBody>
      </p:sp>
      <p:sp>
        <p:nvSpPr>
          <p:cNvPr id="3" name="Text Placeholder 6">
            <a:extLst>
              <a:ext uri="{FF2B5EF4-FFF2-40B4-BE49-F238E27FC236}">
                <a16:creationId xmlns:a16="http://schemas.microsoft.com/office/drawing/2014/main" id="{22EAE111-3B9C-54E5-C449-184546EDE685}"/>
              </a:ext>
            </a:extLst>
          </p:cNvPr>
          <p:cNvSpPr>
            <a:spLocks noGrp="1"/>
          </p:cNvSpPr>
          <p:nvPr>
            <p:ph type="body" sz="quarter" idx="19" hasCustomPrompt="1"/>
          </p:nvPr>
        </p:nvSpPr>
        <p:spPr>
          <a:xfrm>
            <a:off x="4342669" y="6356350"/>
            <a:ext cx="6945923" cy="365124"/>
          </a:xfrm>
        </p:spPr>
        <p:txBody>
          <a:bodyPr anchor="b"/>
          <a:lstStyle>
            <a:lvl1pPr algn="r">
              <a:defRPr sz="916">
                <a:solidFill>
                  <a:schemeClr val="bg2">
                    <a:lumMod val="50000"/>
                  </a:schemeClr>
                </a:solidFill>
              </a:defRPr>
            </a:lvl1pPr>
          </a:lstStyle>
          <a:p>
            <a:pPr lvl="0"/>
            <a:r>
              <a:rPr lang="en-US"/>
              <a:t>Footer</a:t>
            </a:r>
          </a:p>
        </p:txBody>
      </p:sp>
      <p:sp>
        <p:nvSpPr>
          <p:cNvPr id="6" name="Freeform 5">
            <a:extLst>
              <a:ext uri="{FF2B5EF4-FFF2-40B4-BE49-F238E27FC236}">
                <a16:creationId xmlns:a16="http://schemas.microsoft.com/office/drawing/2014/main" id="{68343FBA-747D-AE91-9B1E-080ABF5C4EA6}"/>
              </a:ext>
            </a:extLst>
          </p:cNvPr>
          <p:cNvSpPr/>
          <p:nvPr userDrawn="1"/>
        </p:nvSpPr>
        <p:spPr>
          <a:xfrm>
            <a:off x="0" y="210312"/>
            <a:ext cx="424942" cy="849884"/>
          </a:xfrm>
          <a:custGeom>
            <a:avLst/>
            <a:gdLst>
              <a:gd name="connsiteX0" fmla="*/ 0 w 424942"/>
              <a:gd name="connsiteY0" fmla="*/ 0 h 849884"/>
              <a:gd name="connsiteX1" fmla="*/ 424942 w 424942"/>
              <a:gd name="connsiteY1" fmla="*/ 424942 h 849884"/>
              <a:gd name="connsiteX2" fmla="*/ 0 w 424942"/>
              <a:gd name="connsiteY2" fmla="*/ 849884 h 849884"/>
              <a:gd name="connsiteX3" fmla="*/ 0 w 424942"/>
              <a:gd name="connsiteY3" fmla="*/ 0 h 849884"/>
            </a:gdLst>
            <a:ahLst/>
            <a:cxnLst>
              <a:cxn ang="0">
                <a:pos x="connsiteX0" y="connsiteY0"/>
              </a:cxn>
              <a:cxn ang="0">
                <a:pos x="connsiteX1" y="connsiteY1"/>
              </a:cxn>
              <a:cxn ang="0">
                <a:pos x="connsiteX2" y="connsiteY2"/>
              </a:cxn>
              <a:cxn ang="0">
                <a:pos x="connsiteX3" y="connsiteY3"/>
              </a:cxn>
            </a:cxnLst>
            <a:rect l="l" t="t" r="r" b="b"/>
            <a:pathLst>
              <a:path w="424942" h="849884">
                <a:moveTo>
                  <a:pt x="0" y="0"/>
                </a:moveTo>
                <a:cubicBezTo>
                  <a:pt x="234689" y="0"/>
                  <a:pt x="424942" y="190253"/>
                  <a:pt x="424942" y="424942"/>
                </a:cubicBezTo>
                <a:cubicBezTo>
                  <a:pt x="424942" y="659631"/>
                  <a:pt x="234689" y="849884"/>
                  <a:pt x="0" y="849884"/>
                </a:cubicBez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59"/>
          </a:p>
        </p:txBody>
      </p:sp>
    </p:spTree>
    <p:extLst>
      <p:ext uri="{BB962C8B-B14F-4D97-AF65-F5344CB8AC3E}">
        <p14:creationId xmlns:p14="http://schemas.microsoft.com/office/powerpoint/2010/main" val="34375029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37_Custom Layout">
    <p:spTree>
      <p:nvGrpSpPr>
        <p:cNvPr id="1" name=""/>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5A652B48-6DD2-8AC8-9415-F8C102956D57}"/>
              </a:ext>
            </a:extLst>
          </p:cNvPr>
          <p:cNvGraphicFramePr>
            <a:graphicFrameLocks noChangeAspect="1"/>
          </p:cNvGraphicFramePr>
          <p:nvPr userDrawn="1">
            <p:custDataLst>
              <p:tags r:id="rId1"/>
            </p:custDataLst>
          </p:nvPr>
        </p:nvGraphicFramePr>
        <p:xfrm>
          <a:off x="1589"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7" name="think-cell data - do not delete" hidden="1">
                        <a:extLst>
                          <a:ext uri="{FF2B5EF4-FFF2-40B4-BE49-F238E27FC236}">
                            <a16:creationId xmlns:a16="http://schemas.microsoft.com/office/drawing/2014/main" id="{5A652B48-6DD2-8AC8-9415-F8C102956D57}"/>
                          </a:ext>
                        </a:extLst>
                      </p:cNvPr>
                      <p:cNvPicPr/>
                      <p:nvPr/>
                    </p:nvPicPr>
                    <p:blipFill>
                      <a:blip r:embed="rId4"/>
                      <a:stretch>
                        <a:fillRect/>
                      </a:stretch>
                    </p:blipFill>
                    <p:spPr>
                      <a:xfrm>
                        <a:off x="1589" y="1588"/>
                        <a:ext cx="1227"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5FA8201F-6170-93AB-EA43-15E2591EEA72}"/>
              </a:ext>
            </a:extLst>
          </p:cNvPr>
          <p:cNvSpPr>
            <a:spLocks noGrp="1"/>
          </p:cNvSpPr>
          <p:nvPr>
            <p:ph type="title" hasCustomPrompt="1"/>
          </p:nvPr>
        </p:nvSpPr>
        <p:spPr/>
        <p:txBody>
          <a:bodyPr vert="horz"/>
          <a:lstStyle>
            <a:lvl1pPr>
              <a:defRPr>
                <a:latin typeface="+mj-lt"/>
              </a:defRPr>
            </a:lvl1pPr>
          </a:lstStyle>
          <a:p>
            <a:r>
              <a:rPr lang="en-US"/>
              <a:t>Click to add title</a:t>
            </a:r>
          </a:p>
        </p:txBody>
      </p:sp>
      <p:sp>
        <p:nvSpPr>
          <p:cNvPr id="4" name="Slide Number Placeholder 3">
            <a:extLst>
              <a:ext uri="{FF2B5EF4-FFF2-40B4-BE49-F238E27FC236}">
                <a16:creationId xmlns:a16="http://schemas.microsoft.com/office/drawing/2014/main" id="{443DF728-1E8A-47F7-9B86-7F853FB24D32}"/>
              </a:ext>
            </a:extLst>
          </p:cNvPr>
          <p:cNvSpPr>
            <a:spLocks noGrp="1"/>
          </p:cNvSpPr>
          <p:nvPr>
            <p:ph type="sldNum" sz="quarter" idx="11"/>
          </p:nvPr>
        </p:nvSpPr>
        <p:spPr/>
        <p:txBody>
          <a:bodyPr/>
          <a:lstStyle/>
          <a:p>
            <a:fld id="{F85CE818-7367-6A4C-AA8A-8ACF11B1523A}" type="slidenum">
              <a:rPr lang="en-US" smtClean="0"/>
              <a:pPr/>
              <a:t>‹#›</a:t>
            </a:fld>
            <a:endParaRPr lang="en-US"/>
          </a:p>
        </p:txBody>
      </p:sp>
      <p:sp>
        <p:nvSpPr>
          <p:cNvPr id="11" name="Picture Placeholder 9">
            <a:extLst>
              <a:ext uri="{FF2B5EF4-FFF2-40B4-BE49-F238E27FC236}">
                <a16:creationId xmlns:a16="http://schemas.microsoft.com/office/drawing/2014/main" id="{BAA11F78-A631-6E7B-4CA0-EBA94109B8A2}"/>
              </a:ext>
            </a:extLst>
          </p:cNvPr>
          <p:cNvSpPr>
            <a:spLocks noGrp="1" noChangeAspect="1"/>
          </p:cNvSpPr>
          <p:nvPr>
            <p:ph type="pic" sz="quarter" idx="12"/>
          </p:nvPr>
        </p:nvSpPr>
        <p:spPr>
          <a:xfrm>
            <a:off x="497840" y="1724026"/>
            <a:ext cx="1704974" cy="1704974"/>
          </a:xfrm>
          <a:prstGeom prst="rect">
            <a:avLst/>
          </a:prstGeom>
          <a:solidFill>
            <a:srgbClr val="F0F0F0"/>
          </a:solidFill>
        </p:spPr>
        <p:txBody>
          <a:bodyPr/>
          <a:lstStyle>
            <a:lvl1pPr algn="ctr">
              <a:defRPr sz="1099">
                <a:solidFill>
                  <a:srgbClr val="FF0000"/>
                </a:solidFill>
              </a:defRPr>
            </a:lvl1pPr>
          </a:lstStyle>
          <a:p>
            <a:endParaRPr lang="en-US"/>
          </a:p>
        </p:txBody>
      </p:sp>
      <p:sp>
        <p:nvSpPr>
          <p:cNvPr id="12" name="Content Placeholder 2">
            <a:extLst>
              <a:ext uri="{FF2B5EF4-FFF2-40B4-BE49-F238E27FC236}">
                <a16:creationId xmlns:a16="http://schemas.microsoft.com/office/drawing/2014/main" id="{543B41D9-4B7F-938D-8BC2-B3838AC6D49F}"/>
              </a:ext>
            </a:extLst>
          </p:cNvPr>
          <p:cNvSpPr>
            <a:spLocks noGrp="1"/>
          </p:cNvSpPr>
          <p:nvPr>
            <p:ph sz="half" idx="1" hasCustomPrompt="1"/>
          </p:nvPr>
        </p:nvSpPr>
        <p:spPr>
          <a:xfrm>
            <a:off x="496569" y="3672634"/>
            <a:ext cx="3443958" cy="2069797"/>
          </a:xfrm>
        </p:spPr>
        <p:txBody>
          <a:bodyPr/>
          <a:lstStyle>
            <a:lvl1pPr>
              <a:defRPr sz="1282" b="0">
                <a:latin typeface="+mn-lt"/>
              </a:defRPr>
            </a:lvl1pPr>
            <a:lvl2pPr>
              <a:defRPr sz="1282" b="0">
                <a:latin typeface="+mn-lt"/>
              </a:defRPr>
            </a:lvl2pPr>
            <a:lvl3pPr>
              <a:defRPr sz="1282" b="0">
                <a:latin typeface="+mn-lt"/>
              </a:defRPr>
            </a:lvl3pPr>
            <a:lvl4pPr>
              <a:defRPr sz="1374"/>
            </a:lvl4pPr>
            <a:lvl5pPr>
              <a:defRPr sz="1374"/>
            </a:lvl5pPr>
          </a:lstStyle>
          <a:p>
            <a:pPr lvl="0"/>
            <a:r>
              <a:rPr lang="en-US"/>
              <a:t>Click to edit text</a:t>
            </a:r>
          </a:p>
          <a:p>
            <a:pPr lvl="1"/>
            <a:r>
              <a:rPr lang="en-US"/>
              <a:t>Second level</a:t>
            </a:r>
          </a:p>
          <a:p>
            <a:pPr lvl="2"/>
            <a:r>
              <a:rPr lang="en-US"/>
              <a:t>Third level</a:t>
            </a:r>
          </a:p>
        </p:txBody>
      </p:sp>
      <p:sp>
        <p:nvSpPr>
          <p:cNvPr id="13" name="Content Placeholder 3">
            <a:extLst>
              <a:ext uri="{FF2B5EF4-FFF2-40B4-BE49-F238E27FC236}">
                <a16:creationId xmlns:a16="http://schemas.microsoft.com/office/drawing/2014/main" id="{0917EE44-329F-942D-2258-6B0FB55AEB30}"/>
              </a:ext>
            </a:extLst>
          </p:cNvPr>
          <p:cNvSpPr>
            <a:spLocks noGrp="1"/>
          </p:cNvSpPr>
          <p:nvPr>
            <p:ph sz="half" idx="2" hasCustomPrompt="1"/>
          </p:nvPr>
        </p:nvSpPr>
        <p:spPr>
          <a:xfrm>
            <a:off x="4420234" y="3672634"/>
            <a:ext cx="3443958" cy="2069797"/>
          </a:xfrm>
        </p:spPr>
        <p:txBody>
          <a:bodyPr/>
          <a:lstStyle>
            <a:lvl1pPr>
              <a:defRPr sz="1282" b="0">
                <a:latin typeface="+mn-lt"/>
              </a:defRPr>
            </a:lvl1pPr>
            <a:lvl2pPr>
              <a:defRPr sz="1282" b="0">
                <a:latin typeface="+mn-lt"/>
              </a:defRPr>
            </a:lvl2pPr>
            <a:lvl3pPr>
              <a:defRPr sz="1282" b="0">
                <a:latin typeface="+mn-lt"/>
              </a:defRPr>
            </a:lvl3pPr>
            <a:lvl4pPr>
              <a:defRPr sz="1374"/>
            </a:lvl4pPr>
            <a:lvl5pPr>
              <a:defRPr sz="1374"/>
            </a:lvl5pPr>
          </a:lstStyle>
          <a:p>
            <a:pPr lvl="0"/>
            <a:r>
              <a:rPr lang="en-US"/>
              <a:t>Click to edit text</a:t>
            </a:r>
          </a:p>
          <a:p>
            <a:pPr lvl="1"/>
            <a:r>
              <a:rPr lang="en-US"/>
              <a:t>Second level</a:t>
            </a:r>
          </a:p>
          <a:p>
            <a:pPr lvl="2"/>
            <a:r>
              <a:rPr lang="en-US"/>
              <a:t>Third level</a:t>
            </a:r>
          </a:p>
        </p:txBody>
      </p:sp>
      <p:sp>
        <p:nvSpPr>
          <p:cNvPr id="15" name="Content Placeholder 3">
            <a:extLst>
              <a:ext uri="{FF2B5EF4-FFF2-40B4-BE49-F238E27FC236}">
                <a16:creationId xmlns:a16="http://schemas.microsoft.com/office/drawing/2014/main" id="{3EE707E3-2696-D7CC-9ACB-428F5683B294}"/>
              </a:ext>
            </a:extLst>
          </p:cNvPr>
          <p:cNvSpPr>
            <a:spLocks noGrp="1"/>
          </p:cNvSpPr>
          <p:nvPr>
            <p:ph sz="half" idx="13" hasCustomPrompt="1"/>
          </p:nvPr>
        </p:nvSpPr>
        <p:spPr>
          <a:xfrm>
            <a:off x="8343900" y="3672634"/>
            <a:ext cx="3443958" cy="2069797"/>
          </a:xfrm>
        </p:spPr>
        <p:txBody>
          <a:bodyPr/>
          <a:lstStyle>
            <a:lvl1pPr>
              <a:defRPr sz="1282" b="0">
                <a:latin typeface="+mn-lt"/>
              </a:defRPr>
            </a:lvl1pPr>
            <a:lvl2pPr>
              <a:defRPr sz="1282" b="0">
                <a:latin typeface="+mn-lt"/>
              </a:defRPr>
            </a:lvl2pPr>
            <a:lvl3pPr>
              <a:defRPr sz="1282" b="0">
                <a:latin typeface="+mn-lt"/>
              </a:defRPr>
            </a:lvl3pPr>
            <a:lvl4pPr>
              <a:defRPr sz="1374"/>
            </a:lvl4pPr>
            <a:lvl5pPr>
              <a:defRPr sz="1374"/>
            </a:lvl5pPr>
          </a:lstStyle>
          <a:p>
            <a:pPr lvl="0"/>
            <a:r>
              <a:rPr lang="en-US"/>
              <a:t>Click to edit text</a:t>
            </a:r>
          </a:p>
          <a:p>
            <a:pPr lvl="1"/>
            <a:r>
              <a:rPr lang="en-US"/>
              <a:t>Second level</a:t>
            </a:r>
          </a:p>
          <a:p>
            <a:pPr lvl="2"/>
            <a:r>
              <a:rPr lang="en-US"/>
              <a:t>Third level</a:t>
            </a:r>
          </a:p>
        </p:txBody>
      </p:sp>
      <p:sp>
        <p:nvSpPr>
          <p:cNvPr id="16" name="Picture Placeholder 9">
            <a:extLst>
              <a:ext uri="{FF2B5EF4-FFF2-40B4-BE49-F238E27FC236}">
                <a16:creationId xmlns:a16="http://schemas.microsoft.com/office/drawing/2014/main" id="{869B96BC-57EE-A947-AC7A-5C8DF4315DE9}"/>
              </a:ext>
            </a:extLst>
          </p:cNvPr>
          <p:cNvSpPr>
            <a:spLocks noGrp="1" noChangeAspect="1"/>
          </p:cNvSpPr>
          <p:nvPr>
            <p:ph type="pic" sz="quarter" idx="14"/>
          </p:nvPr>
        </p:nvSpPr>
        <p:spPr>
          <a:xfrm>
            <a:off x="4420235" y="1724026"/>
            <a:ext cx="1704974" cy="1704974"/>
          </a:xfrm>
          <a:prstGeom prst="rect">
            <a:avLst/>
          </a:prstGeom>
          <a:solidFill>
            <a:srgbClr val="F0F0F0"/>
          </a:solidFill>
        </p:spPr>
        <p:txBody>
          <a:bodyPr/>
          <a:lstStyle>
            <a:lvl1pPr algn="ctr">
              <a:defRPr sz="1099">
                <a:solidFill>
                  <a:srgbClr val="FF0000"/>
                </a:solidFill>
              </a:defRPr>
            </a:lvl1pPr>
          </a:lstStyle>
          <a:p>
            <a:endParaRPr lang="en-US"/>
          </a:p>
        </p:txBody>
      </p:sp>
      <p:sp>
        <p:nvSpPr>
          <p:cNvPr id="17" name="Picture Placeholder 9">
            <a:extLst>
              <a:ext uri="{FF2B5EF4-FFF2-40B4-BE49-F238E27FC236}">
                <a16:creationId xmlns:a16="http://schemas.microsoft.com/office/drawing/2014/main" id="{982A9A2F-283D-060E-42B7-7410A6CCA48C}"/>
              </a:ext>
            </a:extLst>
          </p:cNvPr>
          <p:cNvSpPr>
            <a:spLocks noGrp="1" noChangeAspect="1"/>
          </p:cNvSpPr>
          <p:nvPr>
            <p:ph type="pic" sz="quarter" idx="15"/>
          </p:nvPr>
        </p:nvSpPr>
        <p:spPr>
          <a:xfrm>
            <a:off x="8343900" y="1724026"/>
            <a:ext cx="1704974" cy="1704974"/>
          </a:xfrm>
          <a:prstGeom prst="rect">
            <a:avLst/>
          </a:prstGeom>
          <a:solidFill>
            <a:srgbClr val="F0F0F0"/>
          </a:solidFill>
        </p:spPr>
        <p:txBody>
          <a:bodyPr/>
          <a:lstStyle>
            <a:lvl1pPr algn="ctr">
              <a:defRPr sz="1099">
                <a:solidFill>
                  <a:srgbClr val="FF0000"/>
                </a:solidFill>
              </a:defRPr>
            </a:lvl1pPr>
          </a:lstStyle>
          <a:p>
            <a:endParaRPr lang="en-US"/>
          </a:p>
        </p:txBody>
      </p:sp>
      <p:sp>
        <p:nvSpPr>
          <p:cNvPr id="3" name="Text Placeholder 6">
            <a:extLst>
              <a:ext uri="{FF2B5EF4-FFF2-40B4-BE49-F238E27FC236}">
                <a16:creationId xmlns:a16="http://schemas.microsoft.com/office/drawing/2014/main" id="{22EAE111-3B9C-54E5-C449-184546EDE685}"/>
              </a:ext>
            </a:extLst>
          </p:cNvPr>
          <p:cNvSpPr>
            <a:spLocks noGrp="1"/>
          </p:cNvSpPr>
          <p:nvPr>
            <p:ph type="body" sz="quarter" idx="19" hasCustomPrompt="1"/>
          </p:nvPr>
        </p:nvSpPr>
        <p:spPr>
          <a:xfrm>
            <a:off x="4342669" y="6356350"/>
            <a:ext cx="6945923" cy="365124"/>
          </a:xfrm>
        </p:spPr>
        <p:txBody>
          <a:bodyPr anchor="b"/>
          <a:lstStyle>
            <a:lvl1pPr algn="r">
              <a:defRPr sz="916">
                <a:solidFill>
                  <a:schemeClr val="bg2">
                    <a:lumMod val="50000"/>
                  </a:schemeClr>
                </a:solidFill>
              </a:defRPr>
            </a:lvl1pPr>
          </a:lstStyle>
          <a:p>
            <a:pPr lvl="0"/>
            <a:r>
              <a:rPr lang="en-US"/>
              <a:t>Footer</a:t>
            </a:r>
          </a:p>
        </p:txBody>
      </p:sp>
      <p:sp>
        <p:nvSpPr>
          <p:cNvPr id="6" name="Freeform 5">
            <a:extLst>
              <a:ext uri="{FF2B5EF4-FFF2-40B4-BE49-F238E27FC236}">
                <a16:creationId xmlns:a16="http://schemas.microsoft.com/office/drawing/2014/main" id="{68343FBA-747D-AE91-9B1E-080ABF5C4EA6}"/>
              </a:ext>
            </a:extLst>
          </p:cNvPr>
          <p:cNvSpPr/>
          <p:nvPr userDrawn="1"/>
        </p:nvSpPr>
        <p:spPr>
          <a:xfrm>
            <a:off x="0" y="210312"/>
            <a:ext cx="424942" cy="849884"/>
          </a:xfrm>
          <a:custGeom>
            <a:avLst/>
            <a:gdLst>
              <a:gd name="connsiteX0" fmla="*/ 0 w 424942"/>
              <a:gd name="connsiteY0" fmla="*/ 0 h 849884"/>
              <a:gd name="connsiteX1" fmla="*/ 424942 w 424942"/>
              <a:gd name="connsiteY1" fmla="*/ 424942 h 849884"/>
              <a:gd name="connsiteX2" fmla="*/ 0 w 424942"/>
              <a:gd name="connsiteY2" fmla="*/ 849884 h 849884"/>
              <a:gd name="connsiteX3" fmla="*/ 0 w 424942"/>
              <a:gd name="connsiteY3" fmla="*/ 0 h 849884"/>
            </a:gdLst>
            <a:ahLst/>
            <a:cxnLst>
              <a:cxn ang="0">
                <a:pos x="connsiteX0" y="connsiteY0"/>
              </a:cxn>
              <a:cxn ang="0">
                <a:pos x="connsiteX1" y="connsiteY1"/>
              </a:cxn>
              <a:cxn ang="0">
                <a:pos x="connsiteX2" y="connsiteY2"/>
              </a:cxn>
              <a:cxn ang="0">
                <a:pos x="connsiteX3" y="connsiteY3"/>
              </a:cxn>
            </a:cxnLst>
            <a:rect l="l" t="t" r="r" b="b"/>
            <a:pathLst>
              <a:path w="424942" h="849884">
                <a:moveTo>
                  <a:pt x="0" y="0"/>
                </a:moveTo>
                <a:cubicBezTo>
                  <a:pt x="234689" y="0"/>
                  <a:pt x="424942" y="190253"/>
                  <a:pt x="424942" y="424942"/>
                </a:cubicBezTo>
                <a:cubicBezTo>
                  <a:pt x="424942" y="659631"/>
                  <a:pt x="234689" y="849884"/>
                  <a:pt x="0" y="849884"/>
                </a:cubicBezTo>
                <a:lnTo>
                  <a:pt x="0" y="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59"/>
          </a:p>
        </p:txBody>
      </p:sp>
    </p:spTree>
    <p:extLst>
      <p:ext uri="{BB962C8B-B14F-4D97-AF65-F5344CB8AC3E}">
        <p14:creationId xmlns:p14="http://schemas.microsoft.com/office/powerpoint/2010/main" val="152944981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19_Custom Layout">
    <p:spTree>
      <p:nvGrpSpPr>
        <p:cNvPr id="1" name=""/>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4EF6F2E3-8FAA-307D-7129-B0549596BF82}"/>
              </a:ext>
            </a:extLst>
          </p:cNvPr>
          <p:cNvGraphicFramePr>
            <a:graphicFrameLocks noChangeAspect="1"/>
          </p:cNvGraphicFramePr>
          <p:nvPr userDrawn="1">
            <p:custDataLst>
              <p:tags r:id="rId1"/>
            </p:custDataLst>
          </p:nvPr>
        </p:nvGraphicFramePr>
        <p:xfrm>
          <a:off x="1589"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7" name="think-cell data - do not delete" hidden="1">
                        <a:extLst>
                          <a:ext uri="{FF2B5EF4-FFF2-40B4-BE49-F238E27FC236}">
                            <a16:creationId xmlns:a16="http://schemas.microsoft.com/office/drawing/2014/main" id="{4EF6F2E3-8FAA-307D-7129-B0549596BF82}"/>
                          </a:ext>
                        </a:extLst>
                      </p:cNvPr>
                      <p:cNvPicPr/>
                      <p:nvPr/>
                    </p:nvPicPr>
                    <p:blipFill>
                      <a:blip r:embed="rId4"/>
                      <a:stretch>
                        <a:fillRect/>
                      </a:stretch>
                    </p:blipFill>
                    <p:spPr>
                      <a:xfrm>
                        <a:off x="1589" y="1588"/>
                        <a:ext cx="1227"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5FA8201F-6170-93AB-EA43-15E2591EEA72}"/>
              </a:ext>
            </a:extLst>
          </p:cNvPr>
          <p:cNvSpPr>
            <a:spLocks noGrp="1"/>
          </p:cNvSpPr>
          <p:nvPr>
            <p:ph type="title" hasCustomPrompt="1"/>
          </p:nvPr>
        </p:nvSpPr>
        <p:spPr/>
        <p:txBody>
          <a:bodyPr vert="horz"/>
          <a:lstStyle>
            <a:lvl1pPr>
              <a:defRPr>
                <a:latin typeface="+mj-lt"/>
              </a:defRPr>
            </a:lvl1pPr>
          </a:lstStyle>
          <a:p>
            <a:r>
              <a:rPr lang="en-US"/>
              <a:t>Click to add title</a:t>
            </a:r>
          </a:p>
        </p:txBody>
      </p:sp>
      <p:sp>
        <p:nvSpPr>
          <p:cNvPr id="4" name="Slide Number Placeholder 3">
            <a:extLst>
              <a:ext uri="{FF2B5EF4-FFF2-40B4-BE49-F238E27FC236}">
                <a16:creationId xmlns:a16="http://schemas.microsoft.com/office/drawing/2014/main" id="{443DF728-1E8A-47F7-9B86-7F853FB24D32}"/>
              </a:ext>
            </a:extLst>
          </p:cNvPr>
          <p:cNvSpPr>
            <a:spLocks noGrp="1"/>
          </p:cNvSpPr>
          <p:nvPr>
            <p:ph type="sldNum" sz="quarter" idx="11"/>
          </p:nvPr>
        </p:nvSpPr>
        <p:spPr/>
        <p:txBody>
          <a:bodyPr/>
          <a:lstStyle/>
          <a:p>
            <a:fld id="{F85CE818-7367-6A4C-AA8A-8ACF11B1523A}" type="slidenum">
              <a:rPr lang="en-US" smtClean="0"/>
              <a:pPr/>
              <a:t>‹#›</a:t>
            </a:fld>
            <a:endParaRPr lang="en-US"/>
          </a:p>
        </p:txBody>
      </p:sp>
      <p:sp>
        <p:nvSpPr>
          <p:cNvPr id="11" name="Picture Placeholder 9">
            <a:extLst>
              <a:ext uri="{FF2B5EF4-FFF2-40B4-BE49-F238E27FC236}">
                <a16:creationId xmlns:a16="http://schemas.microsoft.com/office/drawing/2014/main" id="{BAA11F78-A631-6E7B-4CA0-EBA94109B8A2}"/>
              </a:ext>
            </a:extLst>
          </p:cNvPr>
          <p:cNvSpPr>
            <a:spLocks noGrp="1" noChangeAspect="1"/>
          </p:cNvSpPr>
          <p:nvPr>
            <p:ph type="pic" sz="quarter" idx="12"/>
          </p:nvPr>
        </p:nvSpPr>
        <p:spPr>
          <a:xfrm>
            <a:off x="497840" y="1724026"/>
            <a:ext cx="1704974" cy="1704974"/>
          </a:xfrm>
          <a:prstGeom prst="rect">
            <a:avLst/>
          </a:prstGeom>
          <a:solidFill>
            <a:srgbClr val="F0F0F0"/>
          </a:solidFill>
        </p:spPr>
        <p:txBody>
          <a:bodyPr/>
          <a:lstStyle>
            <a:lvl1pPr algn="ctr">
              <a:defRPr sz="1099">
                <a:solidFill>
                  <a:srgbClr val="FF0000"/>
                </a:solidFill>
              </a:defRPr>
            </a:lvl1pPr>
          </a:lstStyle>
          <a:p>
            <a:endParaRPr lang="en-US"/>
          </a:p>
        </p:txBody>
      </p:sp>
      <p:sp>
        <p:nvSpPr>
          <p:cNvPr id="12" name="Content Placeholder 2">
            <a:extLst>
              <a:ext uri="{FF2B5EF4-FFF2-40B4-BE49-F238E27FC236}">
                <a16:creationId xmlns:a16="http://schemas.microsoft.com/office/drawing/2014/main" id="{543B41D9-4B7F-938D-8BC2-B3838AC6D49F}"/>
              </a:ext>
            </a:extLst>
          </p:cNvPr>
          <p:cNvSpPr>
            <a:spLocks noGrp="1"/>
          </p:cNvSpPr>
          <p:nvPr>
            <p:ph sz="half" idx="1" hasCustomPrompt="1"/>
          </p:nvPr>
        </p:nvSpPr>
        <p:spPr>
          <a:xfrm>
            <a:off x="496569" y="3672634"/>
            <a:ext cx="3443958" cy="2069797"/>
          </a:xfrm>
        </p:spPr>
        <p:txBody>
          <a:bodyPr/>
          <a:lstStyle>
            <a:lvl1pPr>
              <a:defRPr sz="1282" b="0">
                <a:latin typeface="+mn-lt"/>
              </a:defRPr>
            </a:lvl1pPr>
            <a:lvl2pPr>
              <a:defRPr sz="1282" b="0">
                <a:latin typeface="+mn-lt"/>
              </a:defRPr>
            </a:lvl2pPr>
            <a:lvl3pPr>
              <a:defRPr sz="1282" b="0">
                <a:latin typeface="+mn-lt"/>
              </a:defRPr>
            </a:lvl3pPr>
            <a:lvl4pPr>
              <a:defRPr sz="1374"/>
            </a:lvl4pPr>
            <a:lvl5pPr>
              <a:defRPr sz="1374"/>
            </a:lvl5pPr>
          </a:lstStyle>
          <a:p>
            <a:pPr lvl="0"/>
            <a:r>
              <a:rPr lang="en-US"/>
              <a:t>Click to edit text</a:t>
            </a:r>
          </a:p>
          <a:p>
            <a:pPr lvl="1"/>
            <a:r>
              <a:rPr lang="en-US"/>
              <a:t>Second level</a:t>
            </a:r>
          </a:p>
          <a:p>
            <a:pPr lvl="2"/>
            <a:r>
              <a:rPr lang="en-US"/>
              <a:t>Third level</a:t>
            </a:r>
          </a:p>
        </p:txBody>
      </p:sp>
      <p:sp>
        <p:nvSpPr>
          <p:cNvPr id="13" name="Content Placeholder 3">
            <a:extLst>
              <a:ext uri="{FF2B5EF4-FFF2-40B4-BE49-F238E27FC236}">
                <a16:creationId xmlns:a16="http://schemas.microsoft.com/office/drawing/2014/main" id="{0917EE44-329F-942D-2258-6B0FB55AEB30}"/>
              </a:ext>
            </a:extLst>
          </p:cNvPr>
          <p:cNvSpPr>
            <a:spLocks noGrp="1"/>
          </p:cNvSpPr>
          <p:nvPr>
            <p:ph sz="half" idx="2" hasCustomPrompt="1"/>
          </p:nvPr>
        </p:nvSpPr>
        <p:spPr>
          <a:xfrm>
            <a:off x="4420234" y="3672634"/>
            <a:ext cx="3443958" cy="2069797"/>
          </a:xfrm>
        </p:spPr>
        <p:txBody>
          <a:bodyPr/>
          <a:lstStyle>
            <a:lvl1pPr>
              <a:defRPr sz="1282" b="0">
                <a:latin typeface="+mn-lt"/>
              </a:defRPr>
            </a:lvl1pPr>
            <a:lvl2pPr>
              <a:defRPr sz="1282" b="0">
                <a:latin typeface="+mn-lt"/>
              </a:defRPr>
            </a:lvl2pPr>
            <a:lvl3pPr>
              <a:defRPr sz="1282" b="0">
                <a:latin typeface="+mn-lt"/>
              </a:defRPr>
            </a:lvl3pPr>
            <a:lvl4pPr>
              <a:defRPr sz="1374"/>
            </a:lvl4pPr>
            <a:lvl5pPr>
              <a:defRPr sz="1374"/>
            </a:lvl5pPr>
          </a:lstStyle>
          <a:p>
            <a:pPr lvl="0"/>
            <a:r>
              <a:rPr lang="en-US"/>
              <a:t>Click to edit text</a:t>
            </a:r>
          </a:p>
          <a:p>
            <a:pPr lvl="1"/>
            <a:r>
              <a:rPr lang="en-US"/>
              <a:t>Second level</a:t>
            </a:r>
          </a:p>
          <a:p>
            <a:pPr lvl="2"/>
            <a:r>
              <a:rPr lang="en-US"/>
              <a:t>Third level</a:t>
            </a:r>
          </a:p>
        </p:txBody>
      </p:sp>
      <p:sp>
        <p:nvSpPr>
          <p:cNvPr id="15" name="Content Placeholder 3">
            <a:extLst>
              <a:ext uri="{FF2B5EF4-FFF2-40B4-BE49-F238E27FC236}">
                <a16:creationId xmlns:a16="http://schemas.microsoft.com/office/drawing/2014/main" id="{3EE707E3-2696-D7CC-9ACB-428F5683B294}"/>
              </a:ext>
            </a:extLst>
          </p:cNvPr>
          <p:cNvSpPr>
            <a:spLocks noGrp="1"/>
          </p:cNvSpPr>
          <p:nvPr>
            <p:ph sz="half" idx="13" hasCustomPrompt="1"/>
          </p:nvPr>
        </p:nvSpPr>
        <p:spPr>
          <a:xfrm>
            <a:off x="8343900" y="3672634"/>
            <a:ext cx="3443958" cy="2069797"/>
          </a:xfrm>
        </p:spPr>
        <p:txBody>
          <a:bodyPr/>
          <a:lstStyle>
            <a:lvl1pPr>
              <a:defRPr sz="1282" b="0">
                <a:latin typeface="+mn-lt"/>
              </a:defRPr>
            </a:lvl1pPr>
            <a:lvl2pPr>
              <a:defRPr sz="1282" b="0">
                <a:latin typeface="+mn-lt"/>
              </a:defRPr>
            </a:lvl2pPr>
            <a:lvl3pPr>
              <a:defRPr sz="1282" b="0">
                <a:latin typeface="+mn-lt"/>
              </a:defRPr>
            </a:lvl3pPr>
            <a:lvl4pPr>
              <a:defRPr sz="1374"/>
            </a:lvl4pPr>
            <a:lvl5pPr>
              <a:defRPr sz="1374"/>
            </a:lvl5pPr>
          </a:lstStyle>
          <a:p>
            <a:pPr lvl="0"/>
            <a:r>
              <a:rPr lang="en-US"/>
              <a:t>Click to edit text</a:t>
            </a:r>
          </a:p>
          <a:p>
            <a:pPr lvl="1"/>
            <a:r>
              <a:rPr lang="en-US"/>
              <a:t>Second level</a:t>
            </a:r>
          </a:p>
          <a:p>
            <a:pPr lvl="2"/>
            <a:r>
              <a:rPr lang="en-US"/>
              <a:t>Third level</a:t>
            </a:r>
          </a:p>
        </p:txBody>
      </p:sp>
      <p:sp>
        <p:nvSpPr>
          <p:cNvPr id="16" name="Picture Placeholder 9">
            <a:extLst>
              <a:ext uri="{FF2B5EF4-FFF2-40B4-BE49-F238E27FC236}">
                <a16:creationId xmlns:a16="http://schemas.microsoft.com/office/drawing/2014/main" id="{869B96BC-57EE-A947-AC7A-5C8DF4315DE9}"/>
              </a:ext>
            </a:extLst>
          </p:cNvPr>
          <p:cNvSpPr>
            <a:spLocks noGrp="1" noChangeAspect="1"/>
          </p:cNvSpPr>
          <p:nvPr>
            <p:ph type="pic" sz="quarter" idx="14"/>
          </p:nvPr>
        </p:nvSpPr>
        <p:spPr>
          <a:xfrm>
            <a:off x="4420235" y="1724026"/>
            <a:ext cx="1704974" cy="1704974"/>
          </a:xfrm>
          <a:prstGeom prst="rect">
            <a:avLst/>
          </a:prstGeom>
          <a:solidFill>
            <a:srgbClr val="F0F0F0"/>
          </a:solidFill>
        </p:spPr>
        <p:txBody>
          <a:bodyPr/>
          <a:lstStyle>
            <a:lvl1pPr algn="ctr">
              <a:defRPr sz="1099">
                <a:solidFill>
                  <a:srgbClr val="FF0000"/>
                </a:solidFill>
              </a:defRPr>
            </a:lvl1pPr>
          </a:lstStyle>
          <a:p>
            <a:endParaRPr lang="en-US"/>
          </a:p>
        </p:txBody>
      </p:sp>
      <p:sp>
        <p:nvSpPr>
          <p:cNvPr id="17" name="Picture Placeholder 9">
            <a:extLst>
              <a:ext uri="{FF2B5EF4-FFF2-40B4-BE49-F238E27FC236}">
                <a16:creationId xmlns:a16="http://schemas.microsoft.com/office/drawing/2014/main" id="{982A9A2F-283D-060E-42B7-7410A6CCA48C}"/>
              </a:ext>
            </a:extLst>
          </p:cNvPr>
          <p:cNvSpPr>
            <a:spLocks noGrp="1" noChangeAspect="1"/>
          </p:cNvSpPr>
          <p:nvPr>
            <p:ph type="pic" sz="quarter" idx="15"/>
          </p:nvPr>
        </p:nvSpPr>
        <p:spPr>
          <a:xfrm>
            <a:off x="8343900" y="1724026"/>
            <a:ext cx="1704974" cy="1704974"/>
          </a:xfrm>
          <a:prstGeom prst="rect">
            <a:avLst/>
          </a:prstGeom>
          <a:solidFill>
            <a:srgbClr val="F0F0F0"/>
          </a:solidFill>
        </p:spPr>
        <p:txBody>
          <a:bodyPr/>
          <a:lstStyle>
            <a:lvl1pPr algn="ctr">
              <a:defRPr sz="1099">
                <a:solidFill>
                  <a:srgbClr val="FF0000"/>
                </a:solidFill>
              </a:defRPr>
            </a:lvl1pPr>
          </a:lstStyle>
          <a:p>
            <a:endParaRPr lang="en-US"/>
          </a:p>
        </p:txBody>
      </p:sp>
      <p:sp>
        <p:nvSpPr>
          <p:cNvPr id="3" name="Text Placeholder 6">
            <a:extLst>
              <a:ext uri="{FF2B5EF4-FFF2-40B4-BE49-F238E27FC236}">
                <a16:creationId xmlns:a16="http://schemas.microsoft.com/office/drawing/2014/main" id="{22EAE111-3B9C-54E5-C449-184546EDE685}"/>
              </a:ext>
            </a:extLst>
          </p:cNvPr>
          <p:cNvSpPr>
            <a:spLocks noGrp="1"/>
          </p:cNvSpPr>
          <p:nvPr>
            <p:ph type="body" sz="quarter" idx="19" hasCustomPrompt="1"/>
          </p:nvPr>
        </p:nvSpPr>
        <p:spPr>
          <a:xfrm>
            <a:off x="4342669" y="6356350"/>
            <a:ext cx="6945923" cy="365124"/>
          </a:xfrm>
        </p:spPr>
        <p:txBody>
          <a:bodyPr anchor="b"/>
          <a:lstStyle>
            <a:lvl1pPr algn="r">
              <a:defRPr sz="916">
                <a:solidFill>
                  <a:schemeClr val="bg2">
                    <a:lumMod val="50000"/>
                  </a:schemeClr>
                </a:solidFill>
              </a:defRPr>
            </a:lvl1pPr>
          </a:lstStyle>
          <a:p>
            <a:pPr lvl="0"/>
            <a:r>
              <a:rPr lang="en-US"/>
              <a:t>Footer</a:t>
            </a:r>
          </a:p>
        </p:txBody>
      </p:sp>
      <p:sp>
        <p:nvSpPr>
          <p:cNvPr id="6" name="Freeform 5">
            <a:extLst>
              <a:ext uri="{FF2B5EF4-FFF2-40B4-BE49-F238E27FC236}">
                <a16:creationId xmlns:a16="http://schemas.microsoft.com/office/drawing/2014/main" id="{68343FBA-747D-AE91-9B1E-080ABF5C4EA6}"/>
              </a:ext>
            </a:extLst>
          </p:cNvPr>
          <p:cNvSpPr/>
          <p:nvPr userDrawn="1"/>
        </p:nvSpPr>
        <p:spPr>
          <a:xfrm>
            <a:off x="0" y="210312"/>
            <a:ext cx="424942" cy="849884"/>
          </a:xfrm>
          <a:custGeom>
            <a:avLst/>
            <a:gdLst>
              <a:gd name="connsiteX0" fmla="*/ 0 w 424942"/>
              <a:gd name="connsiteY0" fmla="*/ 0 h 849884"/>
              <a:gd name="connsiteX1" fmla="*/ 424942 w 424942"/>
              <a:gd name="connsiteY1" fmla="*/ 424942 h 849884"/>
              <a:gd name="connsiteX2" fmla="*/ 0 w 424942"/>
              <a:gd name="connsiteY2" fmla="*/ 849884 h 849884"/>
              <a:gd name="connsiteX3" fmla="*/ 0 w 424942"/>
              <a:gd name="connsiteY3" fmla="*/ 0 h 849884"/>
            </a:gdLst>
            <a:ahLst/>
            <a:cxnLst>
              <a:cxn ang="0">
                <a:pos x="connsiteX0" y="connsiteY0"/>
              </a:cxn>
              <a:cxn ang="0">
                <a:pos x="connsiteX1" y="connsiteY1"/>
              </a:cxn>
              <a:cxn ang="0">
                <a:pos x="connsiteX2" y="connsiteY2"/>
              </a:cxn>
              <a:cxn ang="0">
                <a:pos x="connsiteX3" y="connsiteY3"/>
              </a:cxn>
            </a:cxnLst>
            <a:rect l="l" t="t" r="r" b="b"/>
            <a:pathLst>
              <a:path w="424942" h="849884">
                <a:moveTo>
                  <a:pt x="0" y="0"/>
                </a:moveTo>
                <a:cubicBezTo>
                  <a:pt x="234689" y="0"/>
                  <a:pt x="424942" y="190253"/>
                  <a:pt x="424942" y="424942"/>
                </a:cubicBezTo>
                <a:cubicBezTo>
                  <a:pt x="424942" y="659631"/>
                  <a:pt x="234689" y="849884"/>
                  <a:pt x="0" y="849884"/>
                </a:cubicBezTo>
                <a:lnTo>
                  <a:pt x="0" y="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59"/>
          </a:p>
        </p:txBody>
      </p:sp>
    </p:spTree>
    <p:extLst>
      <p:ext uri="{BB962C8B-B14F-4D97-AF65-F5344CB8AC3E}">
        <p14:creationId xmlns:p14="http://schemas.microsoft.com/office/powerpoint/2010/main" val="164784468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3_Custom Layout">
    <p:spTree>
      <p:nvGrpSpPr>
        <p:cNvPr id="1" name=""/>
        <p:cNvGrpSpPr/>
        <p:nvPr/>
      </p:nvGrpSpPr>
      <p:grpSpPr>
        <a:xfrm>
          <a:off x="0" y="0"/>
          <a:ext cx="0" cy="0"/>
          <a:chOff x="0" y="0"/>
          <a:chExt cx="0" cy="0"/>
        </a:xfrm>
      </p:grpSpPr>
      <p:graphicFrame>
        <p:nvGraphicFramePr>
          <p:cNvPr id="13" name="think-cell data - do not delete" hidden="1">
            <a:extLst>
              <a:ext uri="{FF2B5EF4-FFF2-40B4-BE49-F238E27FC236}">
                <a16:creationId xmlns:a16="http://schemas.microsoft.com/office/drawing/2014/main" id="{A24167DC-B5FD-E835-A1F7-5FA10F7F4C1B}"/>
              </a:ext>
            </a:extLst>
          </p:cNvPr>
          <p:cNvGraphicFramePr>
            <a:graphicFrameLocks noChangeAspect="1"/>
          </p:cNvGraphicFramePr>
          <p:nvPr userDrawn="1">
            <p:custDataLst>
              <p:tags r:id="rId1"/>
            </p:custDataLst>
          </p:nvPr>
        </p:nvGraphicFramePr>
        <p:xfrm>
          <a:off x="1589"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13" name="think-cell data - do not delete" hidden="1">
                        <a:extLst>
                          <a:ext uri="{FF2B5EF4-FFF2-40B4-BE49-F238E27FC236}">
                            <a16:creationId xmlns:a16="http://schemas.microsoft.com/office/drawing/2014/main" id="{A24167DC-B5FD-E835-A1F7-5FA10F7F4C1B}"/>
                          </a:ext>
                        </a:extLst>
                      </p:cNvPr>
                      <p:cNvPicPr/>
                      <p:nvPr/>
                    </p:nvPicPr>
                    <p:blipFill>
                      <a:blip r:embed="rId4"/>
                      <a:stretch>
                        <a:fillRect/>
                      </a:stretch>
                    </p:blipFill>
                    <p:spPr>
                      <a:xfrm>
                        <a:off x="1589" y="1588"/>
                        <a:ext cx="1227"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5FA8201F-6170-93AB-EA43-15E2591EEA72}"/>
              </a:ext>
            </a:extLst>
          </p:cNvPr>
          <p:cNvSpPr>
            <a:spLocks noGrp="1"/>
          </p:cNvSpPr>
          <p:nvPr>
            <p:ph type="title" hasCustomPrompt="1"/>
          </p:nvPr>
        </p:nvSpPr>
        <p:spPr/>
        <p:txBody>
          <a:bodyPr vert="horz"/>
          <a:lstStyle>
            <a:lvl1pPr>
              <a:defRPr>
                <a:latin typeface="+mj-lt"/>
              </a:defRPr>
            </a:lvl1pPr>
          </a:lstStyle>
          <a:p>
            <a:r>
              <a:rPr lang="en-US"/>
              <a:t>Click to add title</a:t>
            </a:r>
          </a:p>
        </p:txBody>
      </p:sp>
      <p:sp>
        <p:nvSpPr>
          <p:cNvPr id="4" name="Slide Number Placeholder 3">
            <a:extLst>
              <a:ext uri="{FF2B5EF4-FFF2-40B4-BE49-F238E27FC236}">
                <a16:creationId xmlns:a16="http://schemas.microsoft.com/office/drawing/2014/main" id="{443DF728-1E8A-47F7-9B86-7F853FB24D32}"/>
              </a:ext>
            </a:extLst>
          </p:cNvPr>
          <p:cNvSpPr>
            <a:spLocks noGrp="1"/>
          </p:cNvSpPr>
          <p:nvPr>
            <p:ph type="sldNum" sz="quarter" idx="11"/>
          </p:nvPr>
        </p:nvSpPr>
        <p:spPr/>
        <p:txBody>
          <a:bodyPr/>
          <a:lstStyle/>
          <a:p>
            <a:fld id="{F85CE818-7367-6A4C-AA8A-8ACF11B1523A}" type="slidenum">
              <a:rPr lang="en-US" smtClean="0"/>
              <a:pPr/>
              <a:t>‹#›</a:t>
            </a:fld>
            <a:endParaRPr lang="en-US"/>
          </a:p>
        </p:txBody>
      </p:sp>
      <p:sp>
        <p:nvSpPr>
          <p:cNvPr id="5" name="Picture Placeholder 9">
            <a:extLst>
              <a:ext uri="{FF2B5EF4-FFF2-40B4-BE49-F238E27FC236}">
                <a16:creationId xmlns:a16="http://schemas.microsoft.com/office/drawing/2014/main" id="{1E633C92-5BE7-B8CC-98F6-0EF69B261593}"/>
              </a:ext>
            </a:extLst>
          </p:cNvPr>
          <p:cNvSpPr>
            <a:spLocks noGrp="1" noChangeAspect="1"/>
          </p:cNvSpPr>
          <p:nvPr>
            <p:ph type="pic" sz="quarter" idx="12"/>
          </p:nvPr>
        </p:nvSpPr>
        <p:spPr>
          <a:xfrm>
            <a:off x="497841" y="1717675"/>
            <a:ext cx="1659636" cy="1659636"/>
          </a:xfrm>
          <a:prstGeom prst="rect">
            <a:avLst/>
          </a:prstGeom>
          <a:solidFill>
            <a:srgbClr val="F0F0F0"/>
          </a:solidFill>
        </p:spPr>
        <p:txBody>
          <a:bodyPr/>
          <a:lstStyle>
            <a:lvl1pPr algn="ctr">
              <a:defRPr sz="1099">
                <a:solidFill>
                  <a:srgbClr val="FF0000"/>
                </a:solidFill>
              </a:defRPr>
            </a:lvl1pPr>
          </a:lstStyle>
          <a:p>
            <a:endParaRPr lang="en-US"/>
          </a:p>
        </p:txBody>
      </p:sp>
      <p:sp>
        <p:nvSpPr>
          <p:cNvPr id="6" name="Content Placeholder 3">
            <a:extLst>
              <a:ext uri="{FF2B5EF4-FFF2-40B4-BE49-F238E27FC236}">
                <a16:creationId xmlns:a16="http://schemas.microsoft.com/office/drawing/2014/main" id="{D9CA4B8A-EF89-ECF5-C0FA-63283DB22581}"/>
              </a:ext>
            </a:extLst>
          </p:cNvPr>
          <p:cNvSpPr>
            <a:spLocks noGrp="1"/>
          </p:cNvSpPr>
          <p:nvPr>
            <p:ph sz="half" idx="17" hasCustomPrompt="1"/>
          </p:nvPr>
        </p:nvSpPr>
        <p:spPr>
          <a:xfrm>
            <a:off x="497841" y="3614596"/>
            <a:ext cx="2459708" cy="2127836"/>
          </a:xfrm>
        </p:spPr>
        <p:txBody>
          <a:bodyPr/>
          <a:lstStyle>
            <a:lvl1pPr>
              <a:defRPr sz="1282" b="0">
                <a:latin typeface="+mn-lt"/>
              </a:defRPr>
            </a:lvl1pPr>
            <a:lvl2pPr>
              <a:defRPr sz="1282" b="0">
                <a:latin typeface="+mn-lt"/>
              </a:defRPr>
            </a:lvl2pPr>
            <a:lvl3pPr>
              <a:defRPr sz="1282" b="0">
                <a:latin typeface="+mn-lt"/>
              </a:defRPr>
            </a:lvl3pPr>
            <a:lvl4pPr>
              <a:defRPr sz="1099"/>
            </a:lvl4pPr>
            <a:lvl5pPr>
              <a:defRPr sz="1099"/>
            </a:lvl5pPr>
          </a:lstStyle>
          <a:p>
            <a:pPr lvl="0"/>
            <a:r>
              <a:rPr lang="en-US"/>
              <a:t>Click to edit text</a:t>
            </a:r>
          </a:p>
          <a:p>
            <a:pPr lvl="1"/>
            <a:r>
              <a:rPr lang="en-US"/>
              <a:t>Second level</a:t>
            </a:r>
          </a:p>
          <a:p>
            <a:pPr lvl="2"/>
            <a:r>
              <a:rPr lang="en-US"/>
              <a:t>Third level</a:t>
            </a:r>
          </a:p>
        </p:txBody>
      </p:sp>
      <p:sp>
        <p:nvSpPr>
          <p:cNvPr id="7" name="Picture Placeholder 9">
            <a:extLst>
              <a:ext uri="{FF2B5EF4-FFF2-40B4-BE49-F238E27FC236}">
                <a16:creationId xmlns:a16="http://schemas.microsoft.com/office/drawing/2014/main" id="{FFB73E13-7495-A9A8-F6C1-5FAAD304153C}"/>
              </a:ext>
            </a:extLst>
          </p:cNvPr>
          <p:cNvSpPr>
            <a:spLocks noGrp="1" noChangeAspect="1"/>
          </p:cNvSpPr>
          <p:nvPr>
            <p:ph type="pic" sz="quarter" idx="18"/>
          </p:nvPr>
        </p:nvSpPr>
        <p:spPr>
          <a:xfrm>
            <a:off x="3441277" y="1717675"/>
            <a:ext cx="1659636" cy="1659636"/>
          </a:xfrm>
          <a:prstGeom prst="rect">
            <a:avLst/>
          </a:prstGeom>
          <a:solidFill>
            <a:srgbClr val="F0F0F0"/>
          </a:solidFill>
        </p:spPr>
        <p:txBody>
          <a:bodyPr/>
          <a:lstStyle>
            <a:lvl1pPr algn="ctr">
              <a:defRPr sz="1099">
                <a:solidFill>
                  <a:srgbClr val="FF0000"/>
                </a:solidFill>
              </a:defRPr>
            </a:lvl1pPr>
          </a:lstStyle>
          <a:p>
            <a:endParaRPr lang="en-US"/>
          </a:p>
        </p:txBody>
      </p:sp>
      <p:sp>
        <p:nvSpPr>
          <p:cNvPr id="8" name="Picture Placeholder 9">
            <a:extLst>
              <a:ext uri="{FF2B5EF4-FFF2-40B4-BE49-F238E27FC236}">
                <a16:creationId xmlns:a16="http://schemas.microsoft.com/office/drawing/2014/main" id="{8FE2BB0C-4E77-5A01-E6FC-7ADF4C965906}"/>
              </a:ext>
            </a:extLst>
          </p:cNvPr>
          <p:cNvSpPr>
            <a:spLocks noGrp="1" noChangeAspect="1"/>
          </p:cNvSpPr>
          <p:nvPr>
            <p:ph type="pic" sz="quarter" idx="19"/>
          </p:nvPr>
        </p:nvSpPr>
        <p:spPr>
          <a:xfrm>
            <a:off x="6384711" y="1717675"/>
            <a:ext cx="1659636" cy="1659636"/>
          </a:xfrm>
          <a:prstGeom prst="rect">
            <a:avLst/>
          </a:prstGeom>
          <a:solidFill>
            <a:srgbClr val="F0F0F0"/>
          </a:solidFill>
        </p:spPr>
        <p:txBody>
          <a:bodyPr/>
          <a:lstStyle>
            <a:lvl1pPr algn="ctr">
              <a:defRPr sz="1099">
                <a:solidFill>
                  <a:srgbClr val="FF0000"/>
                </a:solidFill>
              </a:defRPr>
            </a:lvl1pPr>
          </a:lstStyle>
          <a:p>
            <a:endParaRPr lang="en-US"/>
          </a:p>
        </p:txBody>
      </p:sp>
      <p:sp>
        <p:nvSpPr>
          <p:cNvPr id="9" name="Picture Placeholder 9">
            <a:extLst>
              <a:ext uri="{FF2B5EF4-FFF2-40B4-BE49-F238E27FC236}">
                <a16:creationId xmlns:a16="http://schemas.microsoft.com/office/drawing/2014/main" id="{56596C24-62F3-5142-7B51-A035F6C668B4}"/>
              </a:ext>
            </a:extLst>
          </p:cNvPr>
          <p:cNvSpPr>
            <a:spLocks noGrp="1" noChangeAspect="1"/>
          </p:cNvSpPr>
          <p:nvPr>
            <p:ph type="pic" sz="quarter" idx="20"/>
          </p:nvPr>
        </p:nvSpPr>
        <p:spPr>
          <a:xfrm>
            <a:off x="9328147" y="1717675"/>
            <a:ext cx="1659636" cy="1659636"/>
          </a:xfrm>
          <a:prstGeom prst="rect">
            <a:avLst/>
          </a:prstGeom>
          <a:solidFill>
            <a:srgbClr val="F0F0F0"/>
          </a:solidFill>
        </p:spPr>
        <p:txBody>
          <a:bodyPr/>
          <a:lstStyle>
            <a:lvl1pPr algn="ctr">
              <a:defRPr sz="1099">
                <a:solidFill>
                  <a:srgbClr val="FF0000"/>
                </a:solidFill>
              </a:defRPr>
            </a:lvl1pPr>
          </a:lstStyle>
          <a:p>
            <a:endParaRPr lang="en-US"/>
          </a:p>
        </p:txBody>
      </p:sp>
      <p:sp>
        <p:nvSpPr>
          <p:cNvPr id="10" name="Content Placeholder 3">
            <a:extLst>
              <a:ext uri="{FF2B5EF4-FFF2-40B4-BE49-F238E27FC236}">
                <a16:creationId xmlns:a16="http://schemas.microsoft.com/office/drawing/2014/main" id="{3DAD87B0-F124-4BDC-98D8-532ED62AF7AA}"/>
              </a:ext>
            </a:extLst>
          </p:cNvPr>
          <p:cNvSpPr>
            <a:spLocks noGrp="1"/>
          </p:cNvSpPr>
          <p:nvPr>
            <p:ph sz="half" idx="21" hasCustomPrompt="1"/>
          </p:nvPr>
        </p:nvSpPr>
        <p:spPr>
          <a:xfrm>
            <a:off x="3441277" y="3614596"/>
            <a:ext cx="2459708" cy="2127836"/>
          </a:xfrm>
        </p:spPr>
        <p:txBody>
          <a:bodyPr/>
          <a:lstStyle>
            <a:lvl1pPr>
              <a:defRPr sz="1282" b="0">
                <a:latin typeface="+mn-lt"/>
              </a:defRPr>
            </a:lvl1pPr>
            <a:lvl2pPr>
              <a:defRPr sz="1282" b="0">
                <a:latin typeface="+mn-lt"/>
              </a:defRPr>
            </a:lvl2pPr>
            <a:lvl3pPr>
              <a:defRPr sz="1282" b="0">
                <a:latin typeface="+mn-lt"/>
              </a:defRPr>
            </a:lvl3pPr>
            <a:lvl4pPr>
              <a:defRPr sz="1099"/>
            </a:lvl4pPr>
            <a:lvl5pPr>
              <a:defRPr sz="1099"/>
            </a:lvl5pPr>
          </a:lstStyle>
          <a:p>
            <a:pPr lvl="0"/>
            <a:r>
              <a:rPr lang="en-US"/>
              <a:t>Click to edit text</a:t>
            </a:r>
          </a:p>
          <a:p>
            <a:pPr lvl="1"/>
            <a:r>
              <a:rPr lang="en-US"/>
              <a:t>Second level</a:t>
            </a:r>
          </a:p>
          <a:p>
            <a:pPr lvl="2"/>
            <a:r>
              <a:rPr lang="en-US"/>
              <a:t>Third level</a:t>
            </a:r>
          </a:p>
        </p:txBody>
      </p:sp>
      <p:sp>
        <p:nvSpPr>
          <p:cNvPr id="18" name="Content Placeholder 3">
            <a:extLst>
              <a:ext uri="{FF2B5EF4-FFF2-40B4-BE49-F238E27FC236}">
                <a16:creationId xmlns:a16="http://schemas.microsoft.com/office/drawing/2014/main" id="{2D858B37-861B-9CB0-517E-B3921A6D2F81}"/>
              </a:ext>
            </a:extLst>
          </p:cNvPr>
          <p:cNvSpPr>
            <a:spLocks noGrp="1"/>
          </p:cNvSpPr>
          <p:nvPr>
            <p:ph sz="half" idx="22" hasCustomPrompt="1"/>
          </p:nvPr>
        </p:nvSpPr>
        <p:spPr>
          <a:xfrm>
            <a:off x="6384714" y="3614596"/>
            <a:ext cx="2459708" cy="2127836"/>
          </a:xfrm>
        </p:spPr>
        <p:txBody>
          <a:bodyPr/>
          <a:lstStyle>
            <a:lvl1pPr>
              <a:defRPr sz="1282" b="0">
                <a:latin typeface="+mn-lt"/>
              </a:defRPr>
            </a:lvl1pPr>
            <a:lvl2pPr>
              <a:defRPr sz="1282" b="0">
                <a:latin typeface="+mn-lt"/>
              </a:defRPr>
            </a:lvl2pPr>
            <a:lvl3pPr>
              <a:defRPr sz="1282" b="0">
                <a:latin typeface="+mn-lt"/>
              </a:defRPr>
            </a:lvl3pPr>
            <a:lvl4pPr>
              <a:defRPr sz="1099"/>
            </a:lvl4pPr>
            <a:lvl5pPr>
              <a:defRPr sz="1099"/>
            </a:lvl5pPr>
          </a:lstStyle>
          <a:p>
            <a:pPr lvl="0"/>
            <a:r>
              <a:rPr lang="en-US"/>
              <a:t>Click to edit text</a:t>
            </a:r>
          </a:p>
          <a:p>
            <a:pPr lvl="1"/>
            <a:r>
              <a:rPr lang="en-US"/>
              <a:t>Second level</a:t>
            </a:r>
          </a:p>
          <a:p>
            <a:pPr lvl="2"/>
            <a:r>
              <a:rPr lang="en-US"/>
              <a:t>Third level</a:t>
            </a:r>
          </a:p>
        </p:txBody>
      </p:sp>
      <p:sp>
        <p:nvSpPr>
          <p:cNvPr id="19" name="Content Placeholder 3">
            <a:extLst>
              <a:ext uri="{FF2B5EF4-FFF2-40B4-BE49-F238E27FC236}">
                <a16:creationId xmlns:a16="http://schemas.microsoft.com/office/drawing/2014/main" id="{22B38810-22CE-EEEF-32A1-ACF249E7CF01}"/>
              </a:ext>
            </a:extLst>
          </p:cNvPr>
          <p:cNvSpPr>
            <a:spLocks noGrp="1"/>
          </p:cNvSpPr>
          <p:nvPr>
            <p:ph sz="half" idx="23" hasCustomPrompt="1"/>
          </p:nvPr>
        </p:nvSpPr>
        <p:spPr>
          <a:xfrm>
            <a:off x="9328150" y="3614596"/>
            <a:ext cx="2459708" cy="2127836"/>
          </a:xfrm>
        </p:spPr>
        <p:txBody>
          <a:bodyPr/>
          <a:lstStyle>
            <a:lvl1pPr>
              <a:defRPr sz="1282" b="0">
                <a:latin typeface="+mn-lt"/>
              </a:defRPr>
            </a:lvl1pPr>
            <a:lvl2pPr>
              <a:defRPr sz="1282" b="0">
                <a:latin typeface="+mn-lt"/>
              </a:defRPr>
            </a:lvl2pPr>
            <a:lvl3pPr>
              <a:defRPr sz="1282" b="0">
                <a:latin typeface="+mn-lt"/>
              </a:defRPr>
            </a:lvl3pPr>
            <a:lvl4pPr>
              <a:defRPr sz="1099"/>
            </a:lvl4pPr>
            <a:lvl5pPr>
              <a:defRPr sz="1099"/>
            </a:lvl5pPr>
          </a:lstStyle>
          <a:p>
            <a:pPr lvl="0"/>
            <a:r>
              <a:rPr lang="en-US"/>
              <a:t>Click to edit text</a:t>
            </a:r>
          </a:p>
          <a:p>
            <a:pPr lvl="1"/>
            <a:r>
              <a:rPr lang="en-US"/>
              <a:t>Second level</a:t>
            </a:r>
          </a:p>
          <a:p>
            <a:pPr lvl="2"/>
            <a:r>
              <a:rPr lang="en-US"/>
              <a:t>Third level</a:t>
            </a:r>
          </a:p>
        </p:txBody>
      </p:sp>
      <p:sp>
        <p:nvSpPr>
          <p:cNvPr id="3" name="Text Placeholder 6">
            <a:extLst>
              <a:ext uri="{FF2B5EF4-FFF2-40B4-BE49-F238E27FC236}">
                <a16:creationId xmlns:a16="http://schemas.microsoft.com/office/drawing/2014/main" id="{1C9CB729-7B02-76DB-4EF2-91E5214AABA2}"/>
              </a:ext>
            </a:extLst>
          </p:cNvPr>
          <p:cNvSpPr>
            <a:spLocks noGrp="1"/>
          </p:cNvSpPr>
          <p:nvPr>
            <p:ph type="body" sz="quarter" idx="24" hasCustomPrompt="1"/>
          </p:nvPr>
        </p:nvSpPr>
        <p:spPr>
          <a:xfrm>
            <a:off x="4342669" y="6356350"/>
            <a:ext cx="6945923" cy="365124"/>
          </a:xfrm>
        </p:spPr>
        <p:txBody>
          <a:bodyPr anchor="b"/>
          <a:lstStyle>
            <a:lvl1pPr algn="r">
              <a:defRPr sz="916">
                <a:solidFill>
                  <a:schemeClr val="bg2">
                    <a:lumMod val="50000"/>
                  </a:schemeClr>
                </a:solidFill>
              </a:defRPr>
            </a:lvl1pPr>
          </a:lstStyle>
          <a:p>
            <a:pPr lvl="0"/>
            <a:r>
              <a:rPr lang="en-US"/>
              <a:t>Footer</a:t>
            </a:r>
          </a:p>
        </p:txBody>
      </p:sp>
      <p:sp>
        <p:nvSpPr>
          <p:cNvPr id="12" name="Freeform 11">
            <a:extLst>
              <a:ext uri="{FF2B5EF4-FFF2-40B4-BE49-F238E27FC236}">
                <a16:creationId xmlns:a16="http://schemas.microsoft.com/office/drawing/2014/main" id="{8AE4576E-4412-8E6B-4891-82F2A7B02B92}"/>
              </a:ext>
            </a:extLst>
          </p:cNvPr>
          <p:cNvSpPr/>
          <p:nvPr userDrawn="1"/>
        </p:nvSpPr>
        <p:spPr>
          <a:xfrm>
            <a:off x="0" y="210312"/>
            <a:ext cx="424942" cy="849884"/>
          </a:xfrm>
          <a:custGeom>
            <a:avLst/>
            <a:gdLst>
              <a:gd name="connsiteX0" fmla="*/ 0 w 424942"/>
              <a:gd name="connsiteY0" fmla="*/ 0 h 849884"/>
              <a:gd name="connsiteX1" fmla="*/ 424942 w 424942"/>
              <a:gd name="connsiteY1" fmla="*/ 424942 h 849884"/>
              <a:gd name="connsiteX2" fmla="*/ 0 w 424942"/>
              <a:gd name="connsiteY2" fmla="*/ 849884 h 849884"/>
              <a:gd name="connsiteX3" fmla="*/ 0 w 424942"/>
              <a:gd name="connsiteY3" fmla="*/ 0 h 849884"/>
            </a:gdLst>
            <a:ahLst/>
            <a:cxnLst>
              <a:cxn ang="0">
                <a:pos x="connsiteX0" y="connsiteY0"/>
              </a:cxn>
              <a:cxn ang="0">
                <a:pos x="connsiteX1" y="connsiteY1"/>
              </a:cxn>
              <a:cxn ang="0">
                <a:pos x="connsiteX2" y="connsiteY2"/>
              </a:cxn>
              <a:cxn ang="0">
                <a:pos x="connsiteX3" y="connsiteY3"/>
              </a:cxn>
            </a:cxnLst>
            <a:rect l="l" t="t" r="r" b="b"/>
            <a:pathLst>
              <a:path w="424942" h="849884">
                <a:moveTo>
                  <a:pt x="0" y="0"/>
                </a:moveTo>
                <a:cubicBezTo>
                  <a:pt x="234689" y="0"/>
                  <a:pt x="424942" y="190253"/>
                  <a:pt x="424942" y="424942"/>
                </a:cubicBezTo>
                <a:cubicBezTo>
                  <a:pt x="424942" y="659631"/>
                  <a:pt x="234689" y="849884"/>
                  <a:pt x="0" y="849884"/>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59"/>
          </a:p>
        </p:txBody>
      </p:sp>
    </p:spTree>
    <p:extLst>
      <p:ext uri="{BB962C8B-B14F-4D97-AF65-F5344CB8AC3E}">
        <p14:creationId xmlns:p14="http://schemas.microsoft.com/office/powerpoint/2010/main" val="3075080730"/>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7_Custom Layout">
    <p:spTree>
      <p:nvGrpSpPr>
        <p:cNvPr id="1" name=""/>
        <p:cNvGrpSpPr/>
        <p:nvPr/>
      </p:nvGrpSpPr>
      <p:grpSpPr>
        <a:xfrm>
          <a:off x="0" y="0"/>
          <a:ext cx="0" cy="0"/>
          <a:chOff x="0" y="0"/>
          <a:chExt cx="0" cy="0"/>
        </a:xfrm>
      </p:grpSpPr>
      <p:graphicFrame>
        <p:nvGraphicFramePr>
          <p:cNvPr id="13" name="think-cell data - do not delete" hidden="1">
            <a:extLst>
              <a:ext uri="{FF2B5EF4-FFF2-40B4-BE49-F238E27FC236}">
                <a16:creationId xmlns:a16="http://schemas.microsoft.com/office/drawing/2014/main" id="{B4C6FAD3-A57B-5B34-1A51-1CF070BC5F18}"/>
              </a:ext>
            </a:extLst>
          </p:cNvPr>
          <p:cNvGraphicFramePr>
            <a:graphicFrameLocks noChangeAspect="1"/>
          </p:cNvGraphicFramePr>
          <p:nvPr userDrawn="1">
            <p:custDataLst>
              <p:tags r:id="rId1"/>
            </p:custDataLst>
          </p:nvPr>
        </p:nvGraphicFramePr>
        <p:xfrm>
          <a:off x="1589"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13" name="think-cell data - do not delete" hidden="1">
                        <a:extLst>
                          <a:ext uri="{FF2B5EF4-FFF2-40B4-BE49-F238E27FC236}">
                            <a16:creationId xmlns:a16="http://schemas.microsoft.com/office/drawing/2014/main" id="{B4C6FAD3-A57B-5B34-1A51-1CF070BC5F18}"/>
                          </a:ext>
                        </a:extLst>
                      </p:cNvPr>
                      <p:cNvPicPr/>
                      <p:nvPr/>
                    </p:nvPicPr>
                    <p:blipFill>
                      <a:blip r:embed="rId4"/>
                      <a:stretch>
                        <a:fillRect/>
                      </a:stretch>
                    </p:blipFill>
                    <p:spPr>
                      <a:xfrm>
                        <a:off x="1589" y="1588"/>
                        <a:ext cx="1227"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5FA8201F-6170-93AB-EA43-15E2591EEA72}"/>
              </a:ext>
            </a:extLst>
          </p:cNvPr>
          <p:cNvSpPr>
            <a:spLocks noGrp="1"/>
          </p:cNvSpPr>
          <p:nvPr>
            <p:ph type="title" hasCustomPrompt="1"/>
          </p:nvPr>
        </p:nvSpPr>
        <p:spPr/>
        <p:txBody>
          <a:bodyPr vert="horz"/>
          <a:lstStyle>
            <a:lvl1pPr>
              <a:defRPr>
                <a:latin typeface="+mj-lt"/>
              </a:defRPr>
            </a:lvl1pPr>
          </a:lstStyle>
          <a:p>
            <a:r>
              <a:rPr lang="en-US"/>
              <a:t>Click to add title</a:t>
            </a:r>
          </a:p>
        </p:txBody>
      </p:sp>
      <p:sp>
        <p:nvSpPr>
          <p:cNvPr id="4" name="Slide Number Placeholder 3">
            <a:extLst>
              <a:ext uri="{FF2B5EF4-FFF2-40B4-BE49-F238E27FC236}">
                <a16:creationId xmlns:a16="http://schemas.microsoft.com/office/drawing/2014/main" id="{443DF728-1E8A-47F7-9B86-7F853FB24D32}"/>
              </a:ext>
            </a:extLst>
          </p:cNvPr>
          <p:cNvSpPr>
            <a:spLocks noGrp="1"/>
          </p:cNvSpPr>
          <p:nvPr>
            <p:ph type="sldNum" sz="quarter" idx="11"/>
          </p:nvPr>
        </p:nvSpPr>
        <p:spPr/>
        <p:txBody>
          <a:bodyPr/>
          <a:lstStyle/>
          <a:p>
            <a:fld id="{F85CE818-7367-6A4C-AA8A-8ACF11B1523A}" type="slidenum">
              <a:rPr lang="en-US" smtClean="0"/>
              <a:pPr/>
              <a:t>‹#›</a:t>
            </a:fld>
            <a:endParaRPr lang="en-US"/>
          </a:p>
        </p:txBody>
      </p:sp>
      <p:sp>
        <p:nvSpPr>
          <p:cNvPr id="5" name="Picture Placeholder 9">
            <a:extLst>
              <a:ext uri="{FF2B5EF4-FFF2-40B4-BE49-F238E27FC236}">
                <a16:creationId xmlns:a16="http://schemas.microsoft.com/office/drawing/2014/main" id="{1E633C92-5BE7-B8CC-98F6-0EF69B261593}"/>
              </a:ext>
            </a:extLst>
          </p:cNvPr>
          <p:cNvSpPr>
            <a:spLocks noGrp="1" noChangeAspect="1"/>
          </p:cNvSpPr>
          <p:nvPr>
            <p:ph type="pic" sz="quarter" idx="12"/>
          </p:nvPr>
        </p:nvSpPr>
        <p:spPr>
          <a:xfrm>
            <a:off x="497841" y="1717675"/>
            <a:ext cx="1659636" cy="1659636"/>
          </a:xfrm>
          <a:prstGeom prst="rect">
            <a:avLst/>
          </a:prstGeom>
          <a:solidFill>
            <a:srgbClr val="F0F0F0"/>
          </a:solidFill>
        </p:spPr>
        <p:txBody>
          <a:bodyPr/>
          <a:lstStyle>
            <a:lvl1pPr algn="ctr">
              <a:defRPr sz="1099">
                <a:solidFill>
                  <a:srgbClr val="FF0000"/>
                </a:solidFill>
              </a:defRPr>
            </a:lvl1pPr>
          </a:lstStyle>
          <a:p>
            <a:endParaRPr lang="en-US"/>
          </a:p>
        </p:txBody>
      </p:sp>
      <p:sp>
        <p:nvSpPr>
          <p:cNvPr id="6" name="Content Placeholder 3">
            <a:extLst>
              <a:ext uri="{FF2B5EF4-FFF2-40B4-BE49-F238E27FC236}">
                <a16:creationId xmlns:a16="http://schemas.microsoft.com/office/drawing/2014/main" id="{D9CA4B8A-EF89-ECF5-C0FA-63283DB22581}"/>
              </a:ext>
            </a:extLst>
          </p:cNvPr>
          <p:cNvSpPr>
            <a:spLocks noGrp="1"/>
          </p:cNvSpPr>
          <p:nvPr>
            <p:ph sz="half" idx="17" hasCustomPrompt="1"/>
          </p:nvPr>
        </p:nvSpPr>
        <p:spPr>
          <a:xfrm>
            <a:off x="497841" y="3614596"/>
            <a:ext cx="2459708" cy="2127836"/>
          </a:xfrm>
        </p:spPr>
        <p:txBody>
          <a:bodyPr/>
          <a:lstStyle>
            <a:lvl1pPr>
              <a:defRPr sz="1282" b="0">
                <a:latin typeface="+mn-lt"/>
              </a:defRPr>
            </a:lvl1pPr>
            <a:lvl2pPr>
              <a:defRPr sz="1282" b="0">
                <a:latin typeface="+mn-lt"/>
              </a:defRPr>
            </a:lvl2pPr>
            <a:lvl3pPr>
              <a:defRPr sz="1282" b="0">
                <a:latin typeface="+mn-lt"/>
              </a:defRPr>
            </a:lvl3pPr>
            <a:lvl4pPr>
              <a:defRPr sz="1099"/>
            </a:lvl4pPr>
            <a:lvl5pPr>
              <a:defRPr sz="1099"/>
            </a:lvl5pPr>
          </a:lstStyle>
          <a:p>
            <a:pPr lvl="0"/>
            <a:r>
              <a:rPr lang="en-US"/>
              <a:t>Click to edit text</a:t>
            </a:r>
          </a:p>
          <a:p>
            <a:pPr lvl="1"/>
            <a:r>
              <a:rPr lang="en-US"/>
              <a:t>Second level</a:t>
            </a:r>
          </a:p>
          <a:p>
            <a:pPr lvl="2"/>
            <a:r>
              <a:rPr lang="en-US"/>
              <a:t>Third level</a:t>
            </a:r>
          </a:p>
        </p:txBody>
      </p:sp>
      <p:sp>
        <p:nvSpPr>
          <p:cNvPr id="7" name="Picture Placeholder 9">
            <a:extLst>
              <a:ext uri="{FF2B5EF4-FFF2-40B4-BE49-F238E27FC236}">
                <a16:creationId xmlns:a16="http://schemas.microsoft.com/office/drawing/2014/main" id="{FFB73E13-7495-A9A8-F6C1-5FAAD304153C}"/>
              </a:ext>
            </a:extLst>
          </p:cNvPr>
          <p:cNvSpPr>
            <a:spLocks noGrp="1" noChangeAspect="1"/>
          </p:cNvSpPr>
          <p:nvPr>
            <p:ph type="pic" sz="quarter" idx="18"/>
          </p:nvPr>
        </p:nvSpPr>
        <p:spPr>
          <a:xfrm>
            <a:off x="3441277" y="1717675"/>
            <a:ext cx="1659636" cy="1659636"/>
          </a:xfrm>
          <a:prstGeom prst="rect">
            <a:avLst/>
          </a:prstGeom>
          <a:solidFill>
            <a:srgbClr val="F0F0F0"/>
          </a:solidFill>
        </p:spPr>
        <p:txBody>
          <a:bodyPr/>
          <a:lstStyle>
            <a:lvl1pPr algn="ctr">
              <a:defRPr sz="1099">
                <a:solidFill>
                  <a:srgbClr val="FF0000"/>
                </a:solidFill>
              </a:defRPr>
            </a:lvl1pPr>
          </a:lstStyle>
          <a:p>
            <a:endParaRPr lang="en-US"/>
          </a:p>
        </p:txBody>
      </p:sp>
      <p:sp>
        <p:nvSpPr>
          <p:cNvPr id="8" name="Picture Placeholder 9">
            <a:extLst>
              <a:ext uri="{FF2B5EF4-FFF2-40B4-BE49-F238E27FC236}">
                <a16:creationId xmlns:a16="http://schemas.microsoft.com/office/drawing/2014/main" id="{8FE2BB0C-4E77-5A01-E6FC-7ADF4C965906}"/>
              </a:ext>
            </a:extLst>
          </p:cNvPr>
          <p:cNvSpPr>
            <a:spLocks noGrp="1" noChangeAspect="1"/>
          </p:cNvSpPr>
          <p:nvPr>
            <p:ph type="pic" sz="quarter" idx="19"/>
          </p:nvPr>
        </p:nvSpPr>
        <p:spPr>
          <a:xfrm>
            <a:off x="6384711" y="1717675"/>
            <a:ext cx="1659636" cy="1659636"/>
          </a:xfrm>
          <a:prstGeom prst="rect">
            <a:avLst/>
          </a:prstGeom>
          <a:solidFill>
            <a:srgbClr val="F0F0F0"/>
          </a:solidFill>
        </p:spPr>
        <p:txBody>
          <a:bodyPr/>
          <a:lstStyle>
            <a:lvl1pPr algn="ctr">
              <a:defRPr sz="1099">
                <a:solidFill>
                  <a:srgbClr val="FF0000"/>
                </a:solidFill>
              </a:defRPr>
            </a:lvl1pPr>
          </a:lstStyle>
          <a:p>
            <a:endParaRPr lang="en-US"/>
          </a:p>
        </p:txBody>
      </p:sp>
      <p:sp>
        <p:nvSpPr>
          <p:cNvPr id="9" name="Picture Placeholder 9">
            <a:extLst>
              <a:ext uri="{FF2B5EF4-FFF2-40B4-BE49-F238E27FC236}">
                <a16:creationId xmlns:a16="http://schemas.microsoft.com/office/drawing/2014/main" id="{56596C24-62F3-5142-7B51-A035F6C668B4}"/>
              </a:ext>
            </a:extLst>
          </p:cNvPr>
          <p:cNvSpPr>
            <a:spLocks noGrp="1" noChangeAspect="1"/>
          </p:cNvSpPr>
          <p:nvPr>
            <p:ph type="pic" sz="quarter" idx="20"/>
          </p:nvPr>
        </p:nvSpPr>
        <p:spPr>
          <a:xfrm>
            <a:off x="9328147" y="1717675"/>
            <a:ext cx="1659636" cy="1659636"/>
          </a:xfrm>
          <a:prstGeom prst="rect">
            <a:avLst/>
          </a:prstGeom>
          <a:solidFill>
            <a:srgbClr val="F0F0F0"/>
          </a:solidFill>
        </p:spPr>
        <p:txBody>
          <a:bodyPr/>
          <a:lstStyle>
            <a:lvl1pPr algn="ctr">
              <a:defRPr sz="1099">
                <a:solidFill>
                  <a:srgbClr val="FF0000"/>
                </a:solidFill>
              </a:defRPr>
            </a:lvl1pPr>
          </a:lstStyle>
          <a:p>
            <a:endParaRPr lang="en-US"/>
          </a:p>
        </p:txBody>
      </p:sp>
      <p:sp>
        <p:nvSpPr>
          <p:cNvPr id="10" name="Content Placeholder 3">
            <a:extLst>
              <a:ext uri="{FF2B5EF4-FFF2-40B4-BE49-F238E27FC236}">
                <a16:creationId xmlns:a16="http://schemas.microsoft.com/office/drawing/2014/main" id="{3DAD87B0-F124-4BDC-98D8-532ED62AF7AA}"/>
              </a:ext>
            </a:extLst>
          </p:cNvPr>
          <p:cNvSpPr>
            <a:spLocks noGrp="1"/>
          </p:cNvSpPr>
          <p:nvPr>
            <p:ph sz="half" idx="21" hasCustomPrompt="1"/>
          </p:nvPr>
        </p:nvSpPr>
        <p:spPr>
          <a:xfrm>
            <a:off x="3441277" y="3614596"/>
            <a:ext cx="2459708" cy="2127836"/>
          </a:xfrm>
        </p:spPr>
        <p:txBody>
          <a:bodyPr/>
          <a:lstStyle>
            <a:lvl1pPr>
              <a:defRPr sz="1282" b="0">
                <a:latin typeface="+mn-lt"/>
              </a:defRPr>
            </a:lvl1pPr>
            <a:lvl2pPr>
              <a:defRPr sz="1282" b="0">
                <a:latin typeface="+mn-lt"/>
              </a:defRPr>
            </a:lvl2pPr>
            <a:lvl3pPr>
              <a:defRPr sz="1282" b="0">
                <a:latin typeface="+mn-lt"/>
              </a:defRPr>
            </a:lvl3pPr>
            <a:lvl4pPr>
              <a:defRPr sz="1099"/>
            </a:lvl4pPr>
            <a:lvl5pPr>
              <a:defRPr sz="1099"/>
            </a:lvl5pPr>
          </a:lstStyle>
          <a:p>
            <a:pPr lvl="0"/>
            <a:r>
              <a:rPr lang="en-US"/>
              <a:t>Click to edit text</a:t>
            </a:r>
          </a:p>
          <a:p>
            <a:pPr lvl="1"/>
            <a:r>
              <a:rPr lang="en-US"/>
              <a:t>Second level</a:t>
            </a:r>
          </a:p>
          <a:p>
            <a:pPr lvl="2"/>
            <a:r>
              <a:rPr lang="en-US"/>
              <a:t>Third level</a:t>
            </a:r>
          </a:p>
        </p:txBody>
      </p:sp>
      <p:sp>
        <p:nvSpPr>
          <p:cNvPr id="18" name="Content Placeholder 3">
            <a:extLst>
              <a:ext uri="{FF2B5EF4-FFF2-40B4-BE49-F238E27FC236}">
                <a16:creationId xmlns:a16="http://schemas.microsoft.com/office/drawing/2014/main" id="{2D858B37-861B-9CB0-517E-B3921A6D2F81}"/>
              </a:ext>
            </a:extLst>
          </p:cNvPr>
          <p:cNvSpPr>
            <a:spLocks noGrp="1"/>
          </p:cNvSpPr>
          <p:nvPr>
            <p:ph sz="half" idx="22" hasCustomPrompt="1"/>
          </p:nvPr>
        </p:nvSpPr>
        <p:spPr>
          <a:xfrm>
            <a:off x="6384714" y="3614596"/>
            <a:ext cx="2459708" cy="2127836"/>
          </a:xfrm>
        </p:spPr>
        <p:txBody>
          <a:bodyPr/>
          <a:lstStyle>
            <a:lvl1pPr>
              <a:defRPr sz="1282" b="0">
                <a:latin typeface="+mn-lt"/>
              </a:defRPr>
            </a:lvl1pPr>
            <a:lvl2pPr>
              <a:defRPr sz="1282" b="0">
                <a:latin typeface="+mn-lt"/>
              </a:defRPr>
            </a:lvl2pPr>
            <a:lvl3pPr>
              <a:defRPr sz="1282" b="0">
                <a:latin typeface="+mn-lt"/>
              </a:defRPr>
            </a:lvl3pPr>
            <a:lvl4pPr>
              <a:defRPr sz="1099"/>
            </a:lvl4pPr>
            <a:lvl5pPr>
              <a:defRPr sz="1099"/>
            </a:lvl5pPr>
          </a:lstStyle>
          <a:p>
            <a:pPr lvl="0"/>
            <a:r>
              <a:rPr lang="en-US"/>
              <a:t>Click to edit text</a:t>
            </a:r>
          </a:p>
          <a:p>
            <a:pPr lvl="1"/>
            <a:r>
              <a:rPr lang="en-US"/>
              <a:t>Second level</a:t>
            </a:r>
          </a:p>
          <a:p>
            <a:pPr lvl="2"/>
            <a:r>
              <a:rPr lang="en-US"/>
              <a:t>Third level</a:t>
            </a:r>
          </a:p>
        </p:txBody>
      </p:sp>
      <p:sp>
        <p:nvSpPr>
          <p:cNvPr id="19" name="Content Placeholder 3">
            <a:extLst>
              <a:ext uri="{FF2B5EF4-FFF2-40B4-BE49-F238E27FC236}">
                <a16:creationId xmlns:a16="http://schemas.microsoft.com/office/drawing/2014/main" id="{22B38810-22CE-EEEF-32A1-ACF249E7CF01}"/>
              </a:ext>
            </a:extLst>
          </p:cNvPr>
          <p:cNvSpPr>
            <a:spLocks noGrp="1"/>
          </p:cNvSpPr>
          <p:nvPr>
            <p:ph sz="half" idx="23" hasCustomPrompt="1"/>
          </p:nvPr>
        </p:nvSpPr>
        <p:spPr>
          <a:xfrm>
            <a:off x="9328150" y="3614596"/>
            <a:ext cx="2459708" cy="2127836"/>
          </a:xfrm>
        </p:spPr>
        <p:txBody>
          <a:bodyPr/>
          <a:lstStyle>
            <a:lvl1pPr>
              <a:defRPr sz="1282" b="0">
                <a:latin typeface="+mn-lt"/>
              </a:defRPr>
            </a:lvl1pPr>
            <a:lvl2pPr>
              <a:defRPr sz="1282" b="0">
                <a:latin typeface="+mn-lt"/>
              </a:defRPr>
            </a:lvl2pPr>
            <a:lvl3pPr>
              <a:defRPr sz="1282" b="0">
                <a:latin typeface="+mn-lt"/>
              </a:defRPr>
            </a:lvl3pPr>
            <a:lvl4pPr>
              <a:defRPr sz="1099"/>
            </a:lvl4pPr>
            <a:lvl5pPr>
              <a:defRPr sz="1099"/>
            </a:lvl5pPr>
          </a:lstStyle>
          <a:p>
            <a:pPr lvl="0"/>
            <a:r>
              <a:rPr lang="en-US"/>
              <a:t>Click to edit text</a:t>
            </a:r>
          </a:p>
          <a:p>
            <a:pPr lvl="1"/>
            <a:r>
              <a:rPr lang="en-US"/>
              <a:t>Second level</a:t>
            </a:r>
          </a:p>
          <a:p>
            <a:pPr lvl="2"/>
            <a:r>
              <a:rPr lang="en-US"/>
              <a:t>Third level</a:t>
            </a:r>
          </a:p>
        </p:txBody>
      </p:sp>
      <p:sp>
        <p:nvSpPr>
          <p:cNvPr id="3" name="Text Placeholder 6">
            <a:extLst>
              <a:ext uri="{FF2B5EF4-FFF2-40B4-BE49-F238E27FC236}">
                <a16:creationId xmlns:a16="http://schemas.microsoft.com/office/drawing/2014/main" id="{1C9CB729-7B02-76DB-4EF2-91E5214AABA2}"/>
              </a:ext>
            </a:extLst>
          </p:cNvPr>
          <p:cNvSpPr>
            <a:spLocks noGrp="1"/>
          </p:cNvSpPr>
          <p:nvPr>
            <p:ph type="body" sz="quarter" idx="24" hasCustomPrompt="1"/>
          </p:nvPr>
        </p:nvSpPr>
        <p:spPr>
          <a:xfrm>
            <a:off x="4342669" y="6356350"/>
            <a:ext cx="6945923" cy="365124"/>
          </a:xfrm>
        </p:spPr>
        <p:txBody>
          <a:bodyPr anchor="b"/>
          <a:lstStyle>
            <a:lvl1pPr algn="r">
              <a:defRPr sz="916">
                <a:solidFill>
                  <a:schemeClr val="bg2">
                    <a:lumMod val="50000"/>
                  </a:schemeClr>
                </a:solidFill>
              </a:defRPr>
            </a:lvl1pPr>
          </a:lstStyle>
          <a:p>
            <a:pPr lvl="0"/>
            <a:r>
              <a:rPr lang="en-US"/>
              <a:t>Footer</a:t>
            </a:r>
          </a:p>
        </p:txBody>
      </p:sp>
      <p:sp>
        <p:nvSpPr>
          <p:cNvPr id="12" name="Freeform 11">
            <a:extLst>
              <a:ext uri="{FF2B5EF4-FFF2-40B4-BE49-F238E27FC236}">
                <a16:creationId xmlns:a16="http://schemas.microsoft.com/office/drawing/2014/main" id="{8AE4576E-4412-8E6B-4891-82F2A7B02B92}"/>
              </a:ext>
            </a:extLst>
          </p:cNvPr>
          <p:cNvSpPr/>
          <p:nvPr userDrawn="1"/>
        </p:nvSpPr>
        <p:spPr>
          <a:xfrm>
            <a:off x="0" y="210312"/>
            <a:ext cx="424942" cy="849884"/>
          </a:xfrm>
          <a:custGeom>
            <a:avLst/>
            <a:gdLst>
              <a:gd name="connsiteX0" fmla="*/ 0 w 424942"/>
              <a:gd name="connsiteY0" fmla="*/ 0 h 849884"/>
              <a:gd name="connsiteX1" fmla="*/ 424942 w 424942"/>
              <a:gd name="connsiteY1" fmla="*/ 424942 h 849884"/>
              <a:gd name="connsiteX2" fmla="*/ 0 w 424942"/>
              <a:gd name="connsiteY2" fmla="*/ 849884 h 849884"/>
              <a:gd name="connsiteX3" fmla="*/ 0 w 424942"/>
              <a:gd name="connsiteY3" fmla="*/ 0 h 849884"/>
            </a:gdLst>
            <a:ahLst/>
            <a:cxnLst>
              <a:cxn ang="0">
                <a:pos x="connsiteX0" y="connsiteY0"/>
              </a:cxn>
              <a:cxn ang="0">
                <a:pos x="connsiteX1" y="connsiteY1"/>
              </a:cxn>
              <a:cxn ang="0">
                <a:pos x="connsiteX2" y="connsiteY2"/>
              </a:cxn>
              <a:cxn ang="0">
                <a:pos x="connsiteX3" y="connsiteY3"/>
              </a:cxn>
            </a:cxnLst>
            <a:rect l="l" t="t" r="r" b="b"/>
            <a:pathLst>
              <a:path w="424942" h="849884">
                <a:moveTo>
                  <a:pt x="0" y="0"/>
                </a:moveTo>
                <a:cubicBezTo>
                  <a:pt x="234689" y="0"/>
                  <a:pt x="424942" y="190253"/>
                  <a:pt x="424942" y="424942"/>
                </a:cubicBezTo>
                <a:cubicBezTo>
                  <a:pt x="424942" y="659631"/>
                  <a:pt x="234689" y="849884"/>
                  <a:pt x="0" y="849884"/>
                </a:cubicBez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59"/>
          </a:p>
        </p:txBody>
      </p:sp>
    </p:spTree>
    <p:extLst>
      <p:ext uri="{BB962C8B-B14F-4D97-AF65-F5344CB8AC3E}">
        <p14:creationId xmlns:p14="http://schemas.microsoft.com/office/powerpoint/2010/main" val="1209809484"/>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8_Custom Layout">
    <p:spTree>
      <p:nvGrpSpPr>
        <p:cNvPr id="1" name=""/>
        <p:cNvGrpSpPr/>
        <p:nvPr/>
      </p:nvGrpSpPr>
      <p:grpSpPr>
        <a:xfrm>
          <a:off x="0" y="0"/>
          <a:ext cx="0" cy="0"/>
          <a:chOff x="0" y="0"/>
          <a:chExt cx="0" cy="0"/>
        </a:xfrm>
      </p:grpSpPr>
      <p:graphicFrame>
        <p:nvGraphicFramePr>
          <p:cNvPr id="13" name="think-cell data - do not delete" hidden="1">
            <a:extLst>
              <a:ext uri="{FF2B5EF4-FFF2-40B4-BE49-F238E27FC236}">
                <a16:creationId xmlns:a16="http://schemas.microsoft.com/office/drawing/2014/main" id="{091FD98B-AC9C-00BE-5ECE-9CB291F703D4}"/>
              </a:ext>
            </a:extLst>
          </p:cNvPr>
          <p:cNvGraphicFramePr>
            <a:graphicFrameLocks noChangeAspect="1"/>
          </p:cNvGraphicFramePr>
          <p:nvPr userDrawn="1">
            <p:custDataLst>
              <p:tags r:id="rId1"/>
            </p:custDataLst>
          </p:nvPr>
        </p:nvGraphicFramePr>
        <p:xfrm>
          <a:off x="1589"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13" name="think-cell data - do not delete" hidden="1">
                        <a:extLst>
                          <a:ext uri="{FF2B5EF4-FFF2-40B4-BE49-F238E27FC236}">
                            <a16:creationId xmlns:a16="http://schemas.microsoft.com/office/drawing/2014/main" id="{091FD98B-AC9C-00BE-5ECE-9CB291F703D4}"/>
                          </a:ext>
                        </a:extLst>
                      </p:cNvPr>
                      <p:cNvPicPr/>
                      <p:nvPr/>
                    </p:nvPicPr>
                    <p:blipFill>
                      <a:blip r:embed="rId4"/>
                      <a:stretch>
                        <a:fillRect/>
                      </a:stretch>
                    </p:blipFill>
                    <p:spPr>
                      <a:xfrm>
                        <a:off x="1589" y="1588"/>
                        <a:ext cx="1227"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5FA8201F-6170-93AB-EA43-15E2591EEA72}"/>
              </a:ext>
            </a:extLst>
          </p:cNvPr>
          <p:cNvSpPr>
            <a:spLocks noGrp="1"/>
          </p:cNvSpPr>
          <p:nvPr>
            <p:ph type="title" hasCustomPrompt="1"/>
          </p:nvPr>
        </p:nvSpPr>
        <p:spPr/>
        <p:txBody>
          <a:bodyPr vert="horz"/>
          <a:lstStyle>
            <a:lvl1pPr>
              <a:defRPr>
                <a:latin typeface="+mj-lt"/>
              </a:defRPr>
            </a:lvl1pPr>
          </a:lstStyle>
          <a:p>
            <a:r>
              <a:rPr lang="en-US"/>
              <a:t>Click to add title</a:t>
            </a:r>
          </a:p>
        </p:txBody>
      </p:sp>
      <p:sp>
        <p:nvSpPr>
          <p:cNvPr id="4" name="Slide Number Placeholder 3">
            <a:extLst>
              <a:ext uri="{FF2B5EF4-FFF2-40B4-BE49-F238E27FC236}">
                <a16:creationId xmlns:a16="http://schemas.microsoft.com/office/drawing/2014/main" id="{443DF728-1E8A-47F7-9B86-7F853FB24D32}"/>
              </a:ext>
            </a:extLst>
          </p:cNvPr>
          <p:cNvSpPr>
            <a:spLocks noGrp="1"/>
          </p:cNvSpPr>
          <p:nvPr>
            <p:ph type="sldNum" sz="quarter" idx="11"/>
          </p:nvPr>
        </p:nvSpPr>
        <p:spPr/>
        <p:txBody>
          <a:bodyPr/>
          <a:lstStyle/>
          <a:p>
            <a:fld id="{F85CE818-7367-6A4C-AA8A-8ACF11B1523A}" type="slidenum">
              <a:rPr lang="en-US" smtClean="0"/>
              <a:pPr/>
              <a:t>‹#›</a:t>
            </a:fld>
            <a:endParaRPr lang="en-US"/>
          </a:p>
        </p:txBody>
      </p:sp>
      <p:sp>
        <p:nvSpPr>
          <p:cNvPr id="5" name="Picture Placeholder 9">
            <a:extLst>
              <a:ext uri="{FF2B5EF4-FFF2-40B4-BE49-F238E27FC236}">
                <a16:creationId xmlns:a16="http://schemas.microsoft.com/office/drawing/2014/main" id="{1E633C92-5BE7-B8CC-98F6-0EF69B261593}"/>
              </a:ext>
            </a:extLst>
          </p:cNvPr>
          <p:cNvSpPr>
            <a:spLocks noGrp="1" noChangeAspect="1"/>
          </p:cNvSpPr>
          <p:nvPr>
            <p:ph type="pic" sz="quarter" idx="12"/>
          </p:nvPr>
        </p:nvSpPr>
        <p:spPr>
          <a:xfrm>
            <a:off x="497841" y="1717675"/>
            <a:ext cx="1659636" cy="1659636"/>
          </a:xfrm>
          <a:prstGeom prst="rect">
            <a:avLst/>
          </a:prstGeom>
          <a:solidFill>
            <a:srgbClr val="F0F0F0"/>
          </a:solidFill>
        </p:spPr>
        <p:txBody>
          <a:bodyPr/>
          <a:lstStyle>
            <a:lvl1pPr algn="ctr">
              <a:defRPr sz="1099">
                <a:solidFill>
                  <a:srgbClr val="FF0000"/>
                </a:solidFill>
              </a:defRPr>
            </a:lvl1pPr>
          </a:lstStyle>
          <a:p>
            <a:endParaRPr lang="en-US"/>
          </a:p>
        </p:txBody>
      </p:sp>
      <p:sp>
        <p:nvSpPr>
          <p:cNvPr id="6" name="Content Placeholder 3">
            <a:extLst>
              <a:ext uri="{FF2B5EF4-FFF2-40B4-BE49-F238E27FC236}">
                <a16:creationId xmlns:a16="http://schemas.microsoft.com/office/drawing/2014/main" id="{D9CA4B8A-EF89-ECF5-C0FA-63283DB22581}"/>
              </a:ext>
            </a:extLst>
          </p:cNvPr>
          <p:cNvSpPr>
            <a:spLocks noGrp="1"/>
          </p:cNvSpPr>
          <p:nvPr>
            <p:ph sz="half" idx="17" hasCustomPrompt="1"/>
          </p:nvPr>
        </p:nvSpPr>
        <p:spPr>
          <a:xfrm>
            <a:off x="497841" y="3614596"/>
            <a:ext cx="2459708" cy="2127836"/>
          </a:xfrm>
        </p:spPr>
        <p:txBody>
          <a:bodyPr/>
          <a:lstStyle>
            <a:lvl1pPr>
              <a:defRPr sz="1282" b="0">
                <a:latin typeface="+mn-lt"/>
              </a:defRPr>
            </a:lvl1pPr>
            <a:lvl2pPr>
              <a:defRPr sz="1282" b="0">
                <a:latin typeface="+mn-lt"/>
              </a:defRPr>
            </a:lvl2pPr>
            <a:lvl3pPr>
              <a:defRPr sz="1282" b="0">
                <a:latin typeface="+mn-lt"/>
              </a:defRPr>
            </a:lvl3pPr>
            <a:lvl4pPr>
              <a:defRPr sz="1099"/>
            </a:lvl4pPr>
            <a:lvl5pPr>
              <a:defRPr sz="1099"/>
            </a:lvl5pPr>
          </a:lstStyle>
          <a:p>
            <a:pPr lvl="0"/>
            <a:r>
              <a:rPr lang="en-US"/>
              <a:t>Click to edit text</a:t>
            </a:r>
          </a:p>
          <a:p>
            <a:pPr lvl="1"/>
            <a:r>
              <a:rPr lang="en-US"/>
              <a:t>Second level</a:t>
            </a:r>
          </a:p>
          <a:p>
            <a:pPr lvl="2"/>
            <a:r>
              <a:rPr lang="en-US"/>
              <a:t>Third level</a:t>
            </a:r>
          </a:p>
        </p:txBody>
      </p:sp>
      <p:sp>
        <p:nvSpPr>
          <p:cNvPr id="7" name="Picture Placeholder 9">
            <a:extLst>
              <a:ext uri="{FF2B5EF4-FFF2-40B4-BE49-F238E27FC236}">
                <a16:creationId xmlns:a16="http://schemas.microsoft.com/office/drawing/2014/main" id="{FFB73E13-7495-A9A8-F6C1-5FAAD304153C}"/>
              </a:ext>
            </a:extLst>
          </p:cNvPr>
          <p:cNvSpPr>
            <a:spLocks noGrp="1" noChangeAspect="1"/>
          </p:cNvSpPr>
          <p:nvPr>
            <p:ph type="pic" sz="quarter" idx="18"/>
          </p:nvPr>
        </p:nvSpPr>
        <p:spPr>
          <a:xfrm>
            <a:off x="3441277" y="1717675"/>
            <a:ext cx="1659636" cy="1659636"/>
          </a:xfrm>
          <a:prstGeom prst="rect">
            <a:avLst/>
          </a:prstGeom>
          <a:solidFill>
            <a:srgbClr val="F0F0F0"/>
          </a:solidFill>
        </p:spPr>
        <p:txBody>
          <a:bodyPr/>
          <a:lstStyle>
            <a:lvl1pPr algn="ctr">
              <a:defRPr sz="1099">
                <a:solidFill>
                  <a:srgbClr val="FF0000"/>
                </a:solidFill>
              </a:defRPr>
            </a:lvl1pPr>
          </a:lstStyle>
          <a:p>
            <a:endParaRPr lang="en-US"/>
          </a:p>
        </p:txBody>
      </p:sp>
      <p:sp>
        <p:nvSpPr>
          <p:cNvPr id="8" name="Picture Placeholder 9">
            <a:extLst>
              <a:ext uri="{FF2B5EF4-FFF2-40B4-BE49-F238E27FC236}">
                <a16:creationId xmlns:a16="http://schemas.microsoft.com/office/drawing/2014/main" id="{8FE2BB0C-4E77-5A01-E6FC-7ADF4C965906}"/>
              </a:ext>
            </a:extLst>
          </p:cNvPr>
          <p:cNvSpPr>
            <a:spLocks noGrp="1" noChangeAspect="1"/>
          </p:cNvSpPr>
          <p:nvPr>
            <p:ph type="pic" sz="quarter" idx="19"/>
          </p:nvPr>
        </p:nvSpPr>
        <p:spPr>
          <a:xfrm>
            <a:off x="6384711" y="1717675"/>
            <a:ext cx="1659636" cy="1659636"/>
          </a:xfrm>
          <a:prstGeom prst="rect">
            <a:avLst/>
          </a:prstGeom>
          <a:solidFill>
            <a:srgbClr val="F0F0F0"/>
          </a:solidFill>
        </p:spPr>
        <p:txBody>
          <a:bodyPr/>
          <a:lstStyle>
            <a:lvl1pPr algn="ctr">
              <a:defRPr sz="1099">
                <a:solidFill>
                  <a:srgbClr val="FF0000"/>
                </a:solidFill>
              </a:defRPr>
            </a:lvl1pPr>
          </a:lstStyle>
          <a:p>
            <a:endParaRPr lang="en-US"/>
          </a:p>
        </p:txBody>
      </p:sp>
      <p:sp>
        <p:nvSpPr>
          <p:cNvPr id="9" name="Picture Placeholder 9">
            <a:extLst>
              <a:ext uri="{FF2B5EF4-FFF2-40B4-BE49-F238E27FC236}">
                <a16:creationId xmlns:a16="http://schemas.microsoft.com/office/drawing/2014/main" id="{56596C24-62F3-5142-7B51-A035F6C668B4}"/>
              </a:ext>
            </a:extLst>
          </p:cNvPr>
          <p:cNvSpPr>
            <a:spLocks noGrp="1" noChangeAspect="1"/>
          </p:cNvSpPr>
          <p:nvPr>
            <p:ph type="pic" sz="quarter" idx="20"/>
          </p:nvPr>
        </p:nvSpPr>
        <p:spPr>
          <a:xfrm>
            <a:off x="9328147" y="1717675"/>
            <a:ext cx="1659636" cy="1659636"/>
          </a:xfrm>
          <a:prstGeom prst="rect">
            <a:avLst/>
          </a:prstGeom>
          <a:solidFill>
            <a:srgbClr val="F0F0F0"/>
          </a:solidFill>
        </p:spPr>
        <p:txBody>
          <a:bodyPr/>
          <a:lstStyle>
            <a:lvl1pPr algn="ctr">
              <a:defRPr sz="1099">
                <a:solidFill>
                  <a:srgbClr val="FF0000"/>
                </a:solidFill>
              </a:defRPr>
            </a:lvl1pPr>
          </a:lstStyle>
          <a:p>
            <a:endParaRPr lang="en-US"/>
          </a:p>
        </p:txBody>
      </p:sp>
      <p:sp>
        <p:nvSpPr>
          <p:cNvPr id="10" name="Content Placeholder 3">
            <a:extLst>
              <a:ext uri="{FF2B5EF4-FFF2-40B4-BE49-F238E27FC236}">
                <a16:creationId xmlns:a16="http://schemas.microsoft.com/office/drawing/2014/main" id="{3DAD87B0-F124-4BDC-98D8-532ED62AF7AA}"/>
              </a:ext>
            </a:extLst>
          </p:cNvPr>
          <p:cNvSpPr>
            <a:spLocks noGrp="1"/>
          </p:cNvSpPr>
          <p:nvPr>
            <p:ph sz="half" idx="21" hasCustomPrompt="1"/>
          </p:nvPr>
        </p:nvSpPr>
        <p:spPr>
          <a:xfrm>
            <a:off x="3441277" y="3614596"/>
            <a:ext cx="2459708" cy="2127836"/>
          </a:xfrm>
        </p:spPr>
        <p:txBody>
          <a:bodyPr/>
          <a:lstStyle>
            <a:lvl1pPr>
              <a:defRPr sz="1282" b="0">
                <a:latin typeface="+mn-lt"/>
              </a:defRPr>
            </a:lvl1pPr>
            <a:lvl2pPr>
              <a:defRPr sz="1282" b="0">
                <a:latin typeface="+mn-lt"/>
              </a:defRPr>
            </a:lvl2pPr>
            <a:lvl3pPr>
              <a:defRPr sz="1282" b="0">
                <a:latin typeface="+mn-lt"/>
              </a:defRPr>
            </a:lvl3pPr>
            <a:lvl4pPr>
              <a:defRPr sz="1099"/>
            </a:lvl4pPr>
            <a:lvl5pPr>
              <a:defRPr sz="1099"/>
            </a:lvl5pPr>
          </a:lstStyle>
          <a:p>
            <a:pPr lvl="0"/>
            <a:r>
              <a:rPr lang="en-US"/>
              <a:t>Click to edit text</a:t>
            </a:r>
          </a:p>
          <a:p>
            <a:pPr lvl="1"/>
            <a:r>
              <a:rPr lang="en-US"/>
              <a:t>Second level</a:t>
            </a:r>
          </a:p>
          <a:p>
            <a:pPr lvl="2"/>
            <a:r>
              <a:rPr lang="en-US"/>
              <a:t>Third level</a:t>
            </a:r>
          </a:p>
        </p:txBody>
      </p:sp>
      <p:sp>
        <p:nvSpPr>
          <p:cNvPr id="18" name="Content Placeholder 3">
            <a:extLst>
              <a:ext uri="{FF2B5EF4-FFF2-40B4-BE49-F238E27FC236}">
                <a16:creationId xmlns:a16="http://schemas.microsoft.com/office/drawing/2014/main" id="{2D858B37-861B-9CB0-517E-B3921A6D2F81}"/>
              </a:ext>
            </a:extLst>
          </p:cNvPr>
          <p:cNvSpPr>
            <a:spLocks noGrp="1"/>
          </p:cNvSpPr>
          <p:nvPr>
            <p:ph sz="half" idx="22" hasCustomPrompt="1"/>
          </p:nvPr>
        </p:nvSpPr>
        <p:spPr>
          <a:xfrm>
            <a:off x="6384714" y="3614596"/>
            <a:ext cx="2459708" cy="2127836"/>
          </a:xfrm>
        </p:spPr>
        <p:txBody>
          <a:bodyPr/>
          <a:lstStyle>
            <a:lvl1pPr>
              <a:defRPr sz="1282" b="0">
                <a:latin typeface="+mn-lt"/>
              </a:defRPr>
            </a:lvl1pPr>
            <a:lvl2pPr>
              <a:defRPr sz="1282" b="0">
                <a:latin typeface="+mn-lt"/>
              </a:defRPr>
            </a:lvl2pPr>
            <a:lvl3pPr>
              <a:defRPr sz="1282" b="0">
                <a:latin typeface="+mn-lt"/>
              </a:defRPr>
            </a:lvl3pPr>
            <a:lvl4pPr>
              <a:defRPr sz="1099"/>
            </a:lvl4pPr>
            <a:lvl5pPr>
              <a:defRPr sz="1099"/>
            </a:lvl5pPr>
          </a:lstStyle>
          <a:p>
            <a:pPr lvl="0"/>
            <a:r>
              <a:rPr lang="en-US"/>
              <a:t>Click to edit text</a:t>
            </a:r>
          </a:p>
          <a:p>
            <a:pPr lvl="1"/>
            <a:r>
              <a:rPr lang="en-US"/>
              <a:t>Second level</a:t>
            </a:r>
          </a:p>
          <a:p>
            <a:pPr lvl="2"/>
            <a:r>
              <a:rPr lang="en-US"/>
              <a:t>Third level</a:t>
            </a:r>
          </a:p>
        </p:txBody>
      </p:sp>
      <p:sp>
        <p:nvSpPr>
          <p:cNvPr id="19" name="Content Placeholder 3">
            <a:extLst>
              <a:ext uri="{FF2B5EF4-FFF2-40B4-BE49-F238E27FC236}">
                <a16:creationId xmlns:a16="http://schemas.microsoft.com/office/drawing/2014/main" id="{22B38810-22CE-EEEF-32A1-ACF249E7CF01}"/>
              </a:ext>
            </a:extLst>
          </p:cNvPr>
          <p:cNvSpPr>
            <a:spLocks noGrp="1"/>
          </p:cNvSpPr>
          <p:nvPr>
            <p:ph sz="half" idx="23" hasCustomPrompt="1"/>
          </p:nvPr>
        </p:nvSpPr>
        <p:spPr>
          <a:xfrm>
            <a:off x="9328150" y="3614596"/>
            <a:ext cx="2459708" cy="2127836"/>
          </a:xfrm>
        </p:spPr>
        <p:txBody>
          <a:bodyPr/>
          <a:lstStyle>
            <a:lvl1pPr>
              <a:defRPr sz="1282" b="0">
                <a:latin typeface="+mn-lt"/>
              </a:defRPr>
            </a:lvl1pPr>
            <a:lvl2pPr>
              <a:defRPr sz="1282" b="0">
                <a:latin typeface="+mn-lt"/>
              </a:defRPr>
            </a:lvl2pPr>
            <a:lvl3pPr>
              <a:defRPr sz="1282" b="0">
                <a:latin typeface="+mn-lt"/>
              </a:defRPr>
            </a:lvl3pPr>
            <a:lvl4pPr>
              <a:defRPr sz="1099"/>
            </a:lvl4pPr>
            <a:lvl5pPr>
              <a:defRPr sz="1099"/>
            </a:lvl5pPr>
          </a:lstStyle>
          <a:p>
            <a:pPr lvl="0"/>
            <a:r>
              <a:rPr lang="en-US"/>
              <a:t>Click to edit text</a:t>
            </a:r>
          </a:p>
          <a:p>
            <a:pPr lvl="1"/>
            <a:r>
              <a:rPr lang="en-US"/>
              <a:t>Second level</a:t>
            </a:r>
          </a:p>
          <a:p>
            <a:pPr lvl="2"/>
            <a:r>
              <a:rPr lang="en-US"/>
              <a:t>Third level</a:t>
            </a:r>
          </a:p>
        </p:txBody>
      </p:sp>
      <p:sp>
        <p:nvSpPr>
          <p:cNvPr id="3" name="Text Placeholder 6">
            <a:extLst>
              <a:ext uri="{FF2B5EF4-FFF2-40B4-BE49-F238E27FC236}">
                <a16:creationId xmlns:a16="http://schemas.microsoft.com/office/drawing/2014/main" id="{1C9CB729-7B02-76DB-4EF2-91E5214AABA2}"/>
              </a:ext>
            </a:extLst>
          </p:cNvPr>
          <p:cNvSpPr>
            <a:spLocks noGrp="1"/>
          </p:cNvSpPr>
          <p:nvPr>
            <p:ph type="body" sz="quarter" idx="24" hasCustomPrompt="1"/>
          </p:nvPr>
        </p:nvSpPr>
        <p:spPr>
          <a:xfrm>
            <a:off x="4342669" y="6356350"/>
            <a:ext cx="6945923" cy="365124"/>
          </a:xfrm>
        </p:spPr>
        <p:txBody>
          <a:bodyPr anchor="b"/>
          <a:lstStyle>
            <a:lvl1pPr algn="r">
              <a:defRPr sz="916">
                <a:solidFill>
                  <a:schemeClr val="bg2">
                    <a:lumMod val="50000"/>
                  </a:schemeClr>
                </a:solidFill>
              </a:defRPr>
            </a:lvl1pPr>
          </a:lstStyle>
          <a:p>
            <a:pPr lvl="0"/>
            <a:r>
              <a:rPr lang="en-US"/>
              <a:t>Footer</a:t>
            </a:r>
          </a:p>
        </p:txBody>
      </p:sp>
      <p:sp>
        <p:nvSpPr>
          <p:cNvPr id="12" name="Freeform 11">
            <a:extLst>
              <a:ext uri="{FF2B5EF4-FFF2-40B4-BE49-F238E27FC236}">
                <a16:creationId xmlns:a16="http://schemas.microsoft.com/office/drawing/2014/main" id="{8AE4576E-4412-8E6B-4891-82F2A7B02B92}"/>
              </a:ext>
            </a:extLst>
          </p:cNvPr>
          <p:cNvSpPr/>
          <p:nvPr userDrawn="1"/>
        </p:nvSpPr>
        <p:spPr>
          <a:xfrm>
            <a:off x="0" y="210312"/>
            <a:ext cx="424942" cy="849884"/>
          </a:xfrm>
          <a:custGeom>
            <a:avLst/>
            <a:gdLst>
              <a:gd name="connsiteX0" fmla="*/ 0 w 424942"/>
              <a:gd name="connsiteY0" fmla="*/ 0 h 849884"/>
              <a:gd name="connsiteX1" fmla="*/ 424942 w 424942"/>
              <a:gd name="connsiteY1" fmla="*/ 424942 h 849884"/>
              <a:gd name="connsiteX2" fmla="*/ 0 w 424942"/>
              <a:gd name="connsiteY2" fmla="*/ 849884 h 849884"/>
              <a:gd name="connsiteX3" fmla="*/ 0 w 424942"/>
              <a:gd name="connsiteY3" fmla="*/ 0 h 849884"/>
            </a:gdLst>
            <a:ahLst/>
            <a:cxnLst>
              <a:cxn ang="0">
                <a:pos x="connsiteX0" y="connsiteY0"/>
              </a:cxn>
              <a:cxn ang="0">
                <a:pos x="connsiteX1" y="connsiteY1"/>
              </a:cxn>
              <a:cxn ang="0">
                <a:pos x="connsiteX2" y="connsiteY2"/>
              </a:cxn>
              <a:cxn ang="0">
                <a:pos x="connsiteX3" y="connsiteY3"/>
              </a:cxn>
            </a:cxnLst>
            <a:rect l="l" t="t" r="r" b="b"/>
            <a:pathLst>
              <a:path w="424942" h="849884">
                <a:moveTo>
                  <a:pt x="0" y="0"/>
                </a:moveTo>
                <a:cubicBezTo>
                  <a:pt x="234689" y="0"/>
                  <a:pt x="424942" y="190253"/>
                  <a:pt x="424942" y="424942"/>
                </a:cubicBezTo>
                <a:cubicBezTo>
                  <a:pt x="424942" y="659631"/>
                  <a:pt x="234689" y="849884"/>
                  <a:pt x="0" y="849884"/>
                </a:cubicBezTo>
                <a:lnTo>
                  <a:pt x="0" y="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59"/>
          </a:p>
        </p:txBody>
      </p:sp>
    </p:spTree>
    <p:extLst>
      <p:ext uri="{BB962C8B-B14F-4D97-AF65-F5344CB8AC3E}">
        <p14:creationId xmlns:p14="http://schemas.microsoft.com/office/powerpoint/2010/main" val="1359970413"/>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userDrawn="1">
  <p:cSld name="9_Custom Layout">
    <p:spTree>
      <p:nvGrpSpPr>
        <p:cNvPr id="1" name=""/>
        <p:cNvGrpSpPr/>
        <p:nvPr/>
      </p:nvGrpSpPr>
      <p:grpSpPr>
        <a:xfrm>
          <a:off x="0" y="0"/>
          <a:ext cx="0" cy="0"/>
          <a:chOff x="0" y="0"/>
          <a:chExt cx="0" cy="0"/>
        </a:xfrm>
      </p:grpSpPr>
      <p:graphicFrame>
        <p:nvGraphicFramePr>
          <p:cNvPr id="13" name="think-cell data - do not delete" hidden="1">
            <a:extLst>
              <a:ext uri="{FF2B5EF4-FFF2-40B4-BE49-F238E27FC236}">
                <a16:creationId xmlns:a16="http://schemas.microsoft.com/office/drawing/2014/main" id="{941F3ECD-C3E8-8255-90EE-51133BA38E26}"/>
              </a:ext>
            </a:extLst>
          </p:cNvPr>
          <p:cNvGraphicFramePr>
            <a:graphicFrameLocks noChangeAspect="1"/>
          </p:cNvGraphicFramePr>
          <p:nvPr userDrawn="1">
            <p:custDataLst>
              <p:tags r:id="rId1"/>
            </p:custDataLst>
          </p:nvPr>
        </p:nvGraphicFramePr>
        <p:xfrm>
          <a:off x="1589"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13" name="think-cell data - do not delete" hidden="1">
                        <a:extLst>
                          <a:ext uri="{FF2B5EF4-FFF2-40B4-BE49-F238E27FC236}">
                            <a16:creationId xmlns:a16="http://schemas.microsoft.com/office/drawing/2014/main" id="{941F3ECD-C3E8-8255-90EE-51133BA38E26}"/>
                          </a:ext>
                        </a:extLst>
                      </p:cNvPr>
                      <p:cNvPicPr/>
                      <p:nvPr/>
                    </p:nvPicPr>
                    <p:blipFill>
                      <a:blip r:embed="rId4"/>
                      <a:stretch>
                        <a:fillRect/>
                      </a:stretch>
                    </p:blipFill>
                    <p:spPr>
                      <a:xfrm>
                        <a:off x="1589" y="1588"/>
                        <a:ext cx="1227"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5FA8201F-6170-93AB-EA43-15E2591EEA72}"/>
              </a:ext>
            </a:extLst>
          </p:cNvPr>
          <p:cNvSpPr>
            <a:spLocks noGrp="1"/>
          </p:cNvSpPr>
          <p:nvPr>
            <p:ph type="title" hasCustomPrompt="1"/>
          </p:nvPr>
        </p:nvSpPr>
        <p:spPr/>
        <p:txBody>
          <a:bodyPr vert="horz"/>
          <a:lstStyle>
            <a:lvl1pPr>
              <a:defRPr>
                <a:latin typeface="+mj-lt"/>
              </a:defRPr>
            </a:lvl1pPr>
          </a:lstStyle>
          <a:p>
            <a:r>
              <a:rPr lang="en-US"/>
              <a:t>Click to add title</a:t>
            </a:r>
          </a:p>
        </p:txBody>
      </p:sp>
      <p:sp>
        <p:nvSpPr>
          <p:cNvPr id="4" name="Slide Number Placeholder 3">
            <a:extLst>
              <a:ext uri="{FF2B5EF4-FFF2-40B4-BE49-F238E27FC236}">
                <a16:creationId xmlns:a16="http://schemas.microsoft.com/office/drawing/2014/main" id="{443DF728-1E8A-47F7-9B86-7F853FB24D32}"/>
              </a:ext>
            </a:extLst>
          </p:cNvPr>
          <p:cNvSpPr>
            <a:spLocks noGrp="1"/>
          </p:cNvSpPr>
          <p:nvPr>
            <p:ph type="sldNum" sz="quarter" idx="11"/>
          </p:nvPr>
        </p:nvSpPr>
        <p:spPr/>
        <p:txBody>
          <a:bodyPr/>
          <a:lstStyle/>
          <a:p>
            <a:fld id="{F85CE818-7367-6A4C-AA8A-8ACF11B1523A}" type="slidenum">
              <a:rPr lang="en-US" smtClean="0"/>
              <a:pPr/>
              <a:t>‹#›</a:t>
            </a:fld>
            <a:endParaRPr lang="en-US"/>
          </a:p>
        </p:txBody>
      </p:sp>
      <p:sp>
        <p:nvSpPr>
          <p:cNvPr id="5" name="Picture Placeholder 9">
            <a:extLst>
              <a:ext uri="{FF2B5EF4-FFF2-40B4-BE49-F238E27FC236}">
                <a16:creationId xmlns:a16="http://schemas.microsoft.com/office/drawing/2014/main" id="{1E633C92-5BE7-B8CC-98F6-0EF69B261593}"/>
              </a:ext>
            </a:extLst>
          </p:cNvPr>
          <p:cNvSpPr>
            <a:spLocks noGrp="1" noChangeAspect="1"/>
          </p:cNvSpPr>
          <p:nvPr>
            <p:ph type="pic" sz="quarter" idx="12"/>
          </p:nvPr>
        </p:nvSpPr>
        <p:spPr>
          <a:xfrm>
            <a:off x="497841" y="1717675"/>
            <a:ext cx="1659636" cy="1659636"/>
          </a:xfrm>
          <a:prstGeom prst="rect">
            <a:avLst/>
          </a:prstGeom>
          <a:solidFill>
            <a:srgbClr val="F0F0F0"/>
          </a:solidFill>
        </p:spPr>
        <p:txBody>
          <a:bodyPr/>
          <a:lstStyle>
            <a:lvl1pPr algn="ctr">
              <a:defRPr sz="1099">
                <a:solidFill>
                  <a:srgbClr val="FF0000"/>
                </a:solidFill>
              </a:defRPr>
            </a:lvl1pPr>
          </a:lstStyle>
          <a:p>
            <a:endParaRPr lang="en-US"/>
          </a:p>
        </p:txBody>
      </p:sp>
      <p:sp>
        <p:nvSpPr>
          <p:cNvPr id="6" name="Content Placeholder 3">
            <a:extLst>
              <a:ext uri="{FF2B5EF4-FFF2-40B4-BE49-F238E27FC236}">
                <a16:creationId xmlns:a16="http://schemas.microsoft.com/office/drawing/2014/main" id="{D9CA4B8A-EF89-ECF5-C0FA-63283DB22581}"/>
              </a:ext>
            </a:extLst>
          </p:cNvPr>
          <p:cNvSpPr>
            <a:spLocks noGrp="1"/>
          </p:cNvSpPr>
          <p:nvPr>
            <p:ph sz="half" idx="17" hasCustomPrompt="1"/>
          </p:nvPr>
        </p:nvSpPr>
        <p:spPr>
          <a:xfrm>
            <a:off x="497841" y="3614596"/>
            <a:ext cx="2459708" cy="2127836"/>
          </a:xfrm>
        </p:spPr>
        <p:txBody>
          <a:bodyPr/>
          <a:lstStyle>
            <a:lvl1pPr>
              <a:defRPr sz="1282" b="0">
                <a:latin typeface="+mn-lt"/>
              </a:defRPr>
            </a:lvl1pPr>
            <a:lvl2pPr>
              <a:defRPr sz="1282" b="0">
                <a:latin typeface="+mn-lt"/>
              </a:defRPr>
            </a:lvl2pPr>
            <a:lvl3pPr>
              <a:defRPr sz="1282" b="0">
                <a:latin typeface="+mn-lt"/>
              </a:defRPr>
            </a:lvl3pPr>
            <a:lvl4pPr>
              <a:defRPr sz="1099"/>
            </a:lvl4pPr>
            <a:lvl5pPr>
              <a:defRPr sz="1099"/>
            </a:lvl5pPr>
          </a:lstStyle>
          <a:p>
            <a:pPr lvl="0"/>
            <a:r>
              <a:rPr lang="en-US"/>
              <a:t>Click to edit text</a:t>
            </a:r>
          </a:p>
          <a:p>
            <a:pPr lvl="1"/>
            <a:r>
              <a:rPr lang="en-US"/>
              <a:t>Second level</a:t>
            </a:r>
          </a:p>
          <a:p>
            <a:pPr lvl="2"/>
            <a:r>
              <a:rPr lang="en-US"/>
              <a:t>Third level</a:t>
            </a:r>
          </a:p>
        </p:txBody>
      </p:sp>
      <p:sp>
        <p:nvSpPr>
          <p:cNvPr id="7" name="Picture Placeholder 9">
            <a:extLst>
              <a:ext uri="{FF2B5EF4-FFF2-40B4-BE49-F238E27FC236}">
                <a16:creationId xmlns:a16="http://schemas.microsoft.com/office/drawing/2014/main" id="{FFB73E13-7495-A9A8-F6C1-5FAAD304153C}"/>
              </a:ext>
            </a:extLst>
          </p:cNvPr>
          <p:cNvSpPr>
            <a:spLocks noGrp="1" noChangeAspect="1"/>
          </p:cNvSpPr>
          <p:nvPr>
            <p:ph type="pic" sz="quarter" idx="18"/>
          </p:nvPr>
        </p:nvSpPr>
        <p:spPr>
          <a:xfrm>
            <a:off x="3441277" y="1717675"/>
            <a:ext cx="1659636" cy="1659636"/>
          </a:xfrm>
          <a:prstGeom prst="rect">
            <a:avLst/>
          </a:prstGeom>
          <a:solidFill>
            <a:srgbClr val="F0F0F0"/>
          </a:solidFill>
        </p:spPr>
        <p:txBody>
          <a:bodyPr/>
          <a:lstStyle>
            <a:lvl1pPr algn="ctr">
              <a:defRPr sz="1099">
                <a:solidFill>
                  <a:srgbClr val="FF0000"/>
                </a:solidFill>
              </a:defRPr>
            </a:lvl1pPr>
          </a:lstStyle>
          <a:p>
            <a:endParaRPr lang="en-US"/>
          </a:p>
        </p:txBody>
      </p:sp>
      <p:sp>
        <p:nvSpPr>
          <p:cNvPr id="8" name="Picture Placeholder 9">
            <a:extLst>
              <a:ext uri="{FF2B5EF4-FFF2-40B4-BE49-F238E27FC236}">
                <a16:creationId xmlns:a16="http://schemas.microsoft.com/office/drawing/2014/main" id="{8FE2BB0C-4E77-5A01-E6FC-7ADF4C965906}"/>
              </a:ext>
            </a:extLst>
          </p:cNvPr>
          <p:cNvSpPr>
            <a:spLocks noGrp="1" noChangeAspect="1"/>
          </p:cNvSpPr>
          <p:nvPr>
            <p:ph type="pic" sz="quarter" idx="19"/>
          </p:nvPr>
        </p:nvSpPr>
        <p:spPr>
          <a:xfrm>
            <a:off x="6384711" y="1717675"/>
            <a:ext cx="1659636" cy="1659636"/>
          </a:xfrm>
          <a:prstGeom prst="rect">
            <a:avLst/>
          </a:prstGeom>
          <a:solidFill>
            <a:srgbClr val="F0F0F0"/>
          </a:solidFill>
        </p:spPr>
        <p:txBody>
          <a:bodyPr/>
          <a:lstStyle>
            <a:lvl1pPr algn="ctr">
              <a:defRPr sz="1099">
                <a:solidFill>
                  <a:srgbClr val="FF0000"/>
                </a:solidFill>
              </a:defRPr>
            </a:lvl1pPr>
          </a:lstStyle>
          <a:p>
            <a:endParaRPr lang="en-US"/>
          </a:p>
        </p:txBody>
      </p:sp>
      <p:sp>
        <p:nvSpPr>
          <p:cNvPr id="9" name="Picture Placeholder 9">
            <a:extLst>
              <a:ext uri="{FF2B5EF4-FFF2-40B4-BE49-F238E27FC236}">
                <a16:creationId xmlns:a16="http://schemas.microsoft.com/office/drawing/2014/main" id="{56596C24-62F3-5142-7B51-A035F6C668B4}"/>
              </a:ext>
            </a:extLst>
          </p:cNvPr>
          <p:cNvSpPr>
            <a:spLocks noGrp="1" noChangeAspect="1"/>
          </p:cNvSpPr>
          <p:nvPr>
            <p:ph type="pic" sz="quarter" idx="20"/>
          </p:nvPr>
        </p:nvSpPr>
        <p:spPr>
          <a:xfrm>
            <a:off x="9328147" y="1717675"/>
            <a:ext cx="1659636" cy="1659636"/>
          </a:xfrm>
          <a:prstGeom prst="rect">
            <a:avLst/>
          </a:prstGeom>
          <a:solidFill>
            <a:srgbClr val="F0F0F0"/>
          </a:solidFill>
        </p:spPr>
        <p:txBody>
          <a:bodyPr/>
          <a:lstStyle>
            <a:lvl1pPr algn="ctr">
              <a:defRPr sz="1099">
                <a:solidFill>
                  <a:srgbClr val="FF0000"/>
                </a:solidFill>
              </a:defRPr>
            </a:lvl1pPr>
          </a:lstStyle>
          <a:p>
            <a:endParaRPr lang="en-US"/>
          </a:p>
        </p:txBody>
      </p:sp>
      <p:sp>
        <p:nvSpPr>
          <p:cNvPr id="10" name="Content Placeholder 3">
            <a:extLst>
              <a:ext uri="{FF2B5EF4-FFF2-40B4-BE49-F238E27FC236}">
                <a16:creationId xmlns:a16="http://schemas.microsoft.com/office/drawing/2014/main" id="{3DAD87B0-F124-4BDC-98D8-532ED62AF7AA}"/>
              </a:ext>
            </a:extLst>
          </p:cNvPr>
          <p:cNvSpPr>
            <a:spLocks noGrp="1"/>
          </p:cNvSpPr>
          <p:nvPr>
            <p:ph sz="half" idx="21" hasCustomPrompt="1"/>
          </p:nvPr>
        </p:nvSpPr>
        <p:spPr>
          <a:xfrm>
            <a:off x="3441277" y="3614596"/>
            <a:ext cx="2459708" cy="2127836"/>
          </a:xfrm>
        </p:spPr>
        <p:txBody>
          <a:bodyPr/>
          <a:lstStyle>
            <a:lvl1pPr>
              <a:defRPr sz="1282" b="0">
                <a:latin typeface="+mn-lt"/>
              </a:defRPr>
            </a:lvl1pPr>
            <a:lvl2pPr>
              <a:defRPr sz="1282" b="0">
                <a:latin typeface="+mn-lt"/>
              </a:defRPr>
            </a:lvl2pPr>
            <a:lvl3pPr>
              <a:defRPr sz="1282" b="0">
                <a:latin typeface="+mn-lt"/>
              </a:defRPr>
            </a:lvl3pPr>
            <a:lvl4pPr>
              <a:defRPr sz="1099"/>
            </a:lvl4pPr>
            <a:lvl5pPr>
              <a:defRPr sz="1099"/>
            </a:lvl5pPr>
          </a:lstStyle>
          <a:p>
            <a:pPr lvl="0"/>
            <a:r>
              <a:rPr lang="en-US"/>
              <a:t>Click to edit text</a:t>
            </a:r>
          </a:p>
          <a:p>
            <a:pPr lvl="1"/>
            <a:r>
              <a:rPr lang="en-US"/>
              <a:t>Second level</a:t>
            </a:r>
          </a:p>
          <a:p>
            <a:pPr lvl="2"/>
            <a:r>
              <a:rPr lang="en-US"/>
              <a:t>Third level</a:t>
            </a:r>
          </a:p>
        </p:txBody>
      </p:sp>
      <p:sp>
        <p:nvSpPr>
          <p:cNvPr id="18" name="Content Placeholder 3">
            <a:extLst>
              <a:ext uri="{FF2B5EF4-FFF2-40B4-BE49-F238E27FC236}">
                <a16:creationId xmlns:a16="http://schemas.microsoft.com/office/drawing/2014/main" id="{2D858B37-861B-9CB0-517E-B3921A6D2F81}"/>
              </a:ext>
            </a:extLst>
          </p:cNvPr>
          <p:cNvSpPr>
            <a:spLocks noGrp="1"/>
          </p:cNvSpPr>
          <p:nvPr>
            <p:ph sz="half" idx="22" hasCustomPrompt="1"/>
          </p:nvPr>
        </p:nvSpPr>
        <p:spPr>
          <a:xfrm>
            <a:off x="6384714" y="3614596"/>
            <a:ext cx="2459708" cy="2127836"/>
          </a:xfrm>
        </p:spPr>
        <p:txBody>
          <a:bodyPr/>
          <a:lstStyle>
            <a:lvl1pPr>
              <a:defRPr sz="1282" b="0">
                <a:latin typeface="+mn-lt"/>
              </a:defRPr>
            </a:lvl1pPr>
            <a:lvl2pPr>
              <a:defRPr sz="1282" b="0">
                <a:latin typeface="+mn-lt"/>
              </a:defRPr>
            </a:lvl2pPr>
            <a:lvl3pPr>
              <a:defRPr sz="1282" b="0">
                <a:latin typeface="+mn-lt"/>
              </a:defRPr>
            </a:lvl3pPr>
            <a:lvl4pPr>
              <a:defRPr sz="1099"/>
            </a:lvl4pPr>
            <a:lvl5pPr>
              <a:defRPr sz="1099"/>
            </a:lvl5pPr>
          </a:lstStyle>
          <a:p>
            <a:pPr lvl="0"/>
            <a:r>
              <a:rPr lang="en-US"/>
              <a:t>Click to edit text</a:t>
            </a:r>
          </a:p>
          <a:p>
            <a:pPr lvl="1"/>
            <a:r>
              <a:rPr lang="en-US"/>
              <a:t>Second level</a:t>
            </a:r>
          </a:p>
          <a:p>
            <a:pPr lvl="2"/>
            <a:r>
              <a:rPr lang="en-US"/>
              <a:t>Third level</a:t>
            </a:r>
          </a:p>
        </p:txBody>
      </p:sp>
      <p:sp>
        <p:nvSpPr>
          <p:cNvPr id="19" name="Content Placeholder 3">
            <a:extLst>
              <a:ext uri="{FF2B5EF4-FFF2-40B4-BE49-F238E27FC236}">
                <a16:creationId xmlns:a16="http://schemas.microsoft.com/office/drawing/2014/main" id="{22B38810-22CE-EEEF-32A1-ACF249E7CF01}"/>
              </a:ext>
            </a:extLst>
          </p:cNvPr>
          <p:cNvSpPr>
            <a:spLocks noGrp="1"/>
          </p:cNvSpPr>
          <p:nvPr>
            <p:ph sz="half" idx="23" hasCustomPrompt="1"/>
          </p:nvPr>
        </p:nvSpPr>
        <p:spPr>
          <a:xfrm>
            <a:off x="9328150" y="3614596"/>
            <a:ext cx="2459708" cy="2127836"/>
          </a:xfrm>
        </p:spPr>
        <p:txBody>
          <a:bodyPr/>
          <a:lstStyle>
            <a:lvl1pPr>
              <a:defRPr sz="1282" b="0">
                <a:latin typeface="+mn-lt"/>
              </a:defRPr>
            </a:lvl1pPr>
            <a:lvl2pPr>
              <a:defRPr sz="1282" b="0">
                <a:latin typeface="+mn-lt"/>
              </a:defRPr>
            </a:lvl2pPr>
            <a:lvl3pPr>
              <a:defRPr sz="1282" b="0">
                <a:latin typeface="+mn-lt"/>
              </a:defRPr>
            </a:lvl3pPr>
            <a:lvl4pPr>
              <a:defRPr sz="1099"/>
            </a:lvl4pPr>
            <a:lvl5pPr>
              <a:defRPr sz="1099"/>
            </a:lvl5pPr>
          </a:lstStyle>
          <a:p>
            <a:pPr lvl="0"/>
            <a:r>
              <a:rPr lang="en-US"/>
              <a:t>Click to edit text</a:t>
            </a:r>
          </a:p>
          <a:p>
            <a:pPr lvl="1"/>
            <a:r>
              <a:rPr lang="en-US"/>
              <a:t>Second level</a:t>
            </a:r>
          </a:p>
          <a:p>
            <a:pPr lvl="2"/>
            <a:r>
              <a:rPr lang="en-US"/>
              <a:t>Third level</a:t>
            </a:r>
          </a:p>
        </p:txBody>
      </p:sp>
      <p:sp>
        <p:nvSpPr>
          <p:cNvPr id="3" name="Text Placeholder 6">
            <a:extLst>
              <a:ext uri="{FF2B5EF4-FFF2-40B4-BE49-F238E27FC236}">
                <a16:creationId xmlns:a16="http://schemas.microsoft.com/office/drawing/2014/main" id="{1C9CB729-7B02-76DB-4EF2-91E5214AABA2}"/>
              </a:ext>
            </a:extLst>
          </p:cNvPr>
          <p:cNvSpPr>
            <a:spLocks noGrp="1"/>
          </p:cNvSpPr>
          <p:nvPr>
            <p:ph type="body" sz="quarter" idx="24" hasCustomPrompt="1"/>
          </p:nvPr>
        </p:nvSpPr>
        <p:spPr>
          <a:xfrm>
            <a:off x="4342669" y="6356350"/>
            <a:ext cx="6945923" cy="365124"/>
          </a:xfrm>
        </p:spPr>
        <p:txBody>
          <a:bodyPr anchor="b"/>
          <a:lstStyle>
            <a:lvl1pPr algn="r">
              <a:defRPr sz="916">
                <a:solidFill>
                  <a:schemeClr val="bg2">
                    <a:lumMod val="50000"/>
                  </a:schemeClr>
                </a:solidFill>
              </a:defRPr>
            </a:lvl1pPr>
          </a:lstStyle>
          <a:p>
            <a:pPr lvl="0"/>
            <a:r>
              <a:rPr lang="en-US"/>
              <a:t>Footer</a:t>
            </a:r>
          </a:p>
        </p:txBody>
      </p:sp>
      <p:sp>
        <p:nvSpPr>
          <p:cNvPr id="12" name="Freeform 11">
            <a:extLst>
              <a:ext uri="{FF2B5EF4-FFF2-40B4-BE49-F238E27FC236}">
                <a16:creationId xmlns:a16="http://schemas.microsoft.com/office/drawing/2014/main" id="{8AE4576E-4412-8E6B-4891-82F2A7B02B92}"/>
              </a:ext>
            </a:extLst>
          </p:cNvPr>
          <p:cNvSpPr/>
          <p:nvPr userDrawn="1"/>
        </p:nvSpPr>
        <p:spPr>
          <a:xfrm>
            <a:off x="0" y="210312"/>
            <a:ext cx="424942" cy="849884"/>
          </a:xfrm>
          <a:custGeom>
            <a:avLst/>
            <a:gdLst>
              <a:gd name="connsiteX0" fmla="*/ 0 w 424942"/>
              <a:gd name="connsiteY0" fmla="*/ 0 h 849884"/>
              <a:gd name="connsiteX1" fmla="*/ 424942 w 424942"/>
              <a:gd name="connsiteY1" fmla="*/ 424942 h 849884"/>
              <a:gd name="connsiteX2" fmla="*/ 0 w 424942"/>
              <a:gd name="connsiteY2" fmla="*/ 849884 h 849884"/>
              <a:gd name="connsiteX3" fmla="*/ 0 w 424942"/>
              <a:gd name="connsiteY3" fmla="*/ 0 h 849884"/>
            </a:gdLst>
            <a:ahLst/>
            <a:cxnLst>
              <a:cxn ang="0">
                <a:pos x="connsiteX0" y="connsiteY0"/>
              </a:cxn>
              <a:cxn ang="0">
                <a:pos x="connsiteX1" y="connsiteY1"/>
              </a:cxn>
              <a:cxn ang="0">
                <a:pos x="connsiteX2" y="connsiteY2"/>
              </a:cxn>
              <a:cxn ang="0">
                <a:pos x="connsiteX3" y="connsiteY3"/>
              </a:cxn>
            </a:cxnLst>
            <a:rect l="l" t="t" r="r" b="b"/>
            <a:pathLst>
              <a:path w="424942" h="849884">
                <a:moveTo>
                  <a:pt x="0" y="0"/>
                </a:moveTo>
                <a:cubicBezTo>
                  <a:pt x="234689" y="0"/>
                  <a:pt x="424942" y="190253"/>
                  <a:pt x="424942" y="424942"/>
                </a:cubicBezTo>
                <a:cubicBezTo>
                  <a:pt x="424942" y="659631"/>
                  <a:pt x="234689" y="849884"/>
                  <a:pt x="0" y="849884"/>
                </a:cubicBezTo>
                <a:lnTo>
                  <a:pt x="0" y="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59"/>
          </a:p>
        </p:txBody>
      </p:sp>
    </p:spTree>
    <p:extLst>
      <p:ext uri="{BB962C8B-B14F-4D97-AF65-F5344CB8AC3E}">
        <p14:creationId xmlns:p14="http://schemas.microsoft.com/office/powerpoint/2010/main" val="9802858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userDrawn="1">
  <p:cSld name="Title and Content: Object and Text">
    <p:spTree>
      <p:nvGrpSpPr>
        <p:cNvPr id="1" name=""/>
        <p:cNvGrpSpPr/>
        <p:nvPr/>
      </p:nvGrpSpPr>
      <p:grpSpPr>
        <a:xfrm>
          <a:off x="0" y="0"/>
          <a:ext cx="0" cy="0"/>
          <a:chOff x="0" y="0"/>
          <a:chExt cx="0" cy="0"/>
        </a:xfrm>
      </p:grpSpPr>
      <p:graphicFrame>
        <p:nvGraphicFramePr>
          <p:cNvPr id="9" name="think-cell data - do not delete" hidden="1">
            <a:extLst>
              <a:ext uri="{FF2B5EF4-FFF2-40B4-BE49-F238E27FC236}">
                <a16:creationId xmlns:a16="http://schemas.microsoft.com/office/drawing/2014/main" id="{9F2ECDB8-D2B9-184C-01C7-995A4CA51710}"/>
              </a:ext>
            </a:extLst>
          </p:cNvPr>
          <p:cNvGraphicFramePr>
            <a:graphicFrameLocks noChangeAspect="1"/>
          </p:cNvGraphicFramePr>
          <p:nvPr userDrawn="1">
            <p:custDataLst>
              <p:tags r:id="rId1"/>
            </p:custDataLst>
          </p:nvPr>
        </p:nvGraphicFramePr>
        <p:xfrm>
          <a:off x="1589"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9" name="think-cell data - do not delete" hidden="1">
                        <a:extLst>
                          <a:ext uri="{FF2B5EF4-FFF2-40B4-BE49-F238E27FC236}">
                            <a16:creationId xmlns:a16="http://schemas.microsoft.com/office/drawing/2014/main" id="{9F2ECDB8-D2B9-184C-01C7-995A4CA51710}"/>
                          </a:ext>
                        </a:extLst>
                      </p:cNvPr>
                      <p:cNvPicPr/>
                      <p:nvPr/>
                    </p:nvPicPr>
                    <p:blipFill>
                      <a:blip r:embed="rId4"/>
                      <a:stretch>
                        <a:fillRect/>
                      </a:stretch>
                    </p:blipFill>
                    <p:spPr>
                      <a:xfrm>
                        <a:off x="1589" y="1588"/>
                        <a:ext cx="1227" cy="1588"/>
                      </a:xfrm>
                      <a:prstGeom prst="rect">
                        <a:avLst/>
                      </a:prstGeom>
                    </p:spPr>
                  </p:pic>
                </p:oleObj>
              </mc:Fallback>
            </mc:AlternateContent>
          </a:graphicData>
        </a:graphic>
      </p:graphicFrame>
      <p:sp>
        <p:nvSpPr>
          <p:cNvPr id="5" name="Content Placeholder 4">
            <a:extLst>
              <a:ext uri="{FF2B5EF4-FFF2-40B4-BE49-F238E27FC236}">
                <a16:creationId xmlns:a16="http://schemas.microsoft.com/office/drawing/2014/main" id="{242FE044-254C-726A-9D07-05F6E299ED8A}"/>
              </a:ext>
            </a:extLst>
          </p:cNvPr>
          <p:cNvSpPr>
            <a:spLocks noGrp="1"/>
          </p:cNvSpPr>
          <p:nvPr>
            <p:ph sz="quarter" idx="11"/>
          </p:nvPr>
        </p:nvSpPr>
        <p:spPr>
          <a:xfrm>
            <a:off x="8224010" y="1252538"/>
            <a:ext cx="3563179" cy="4771232"/>
          </a:xfrm>
          <a:solidFill>
            <a:schemeClr val="accent1">
              <a:alpha val="10000"/>
            </a:schemeClr>
          </a:solidFill>
        </p:spPr>
        <p:txBody>
          <a:bodyPr lIns="182880" tIns="182880" rIns="182880" bIns="182880"/>
          <a:lstStyle>
            <a:lvl1pPr>
              <a:defRPr sz="1465">
                <a:latin typeface="+mn-lt"/>
              </a:defRPr>
            </a:lvl1pPr>
            <a:lvl2pPr>
              <a:defRPr sz="1465">
                <a:latin typeface="+mn-lt"/>
              </a:defRPr>
            </a:lvl2pPr>
            <a:lvl3pPr>
              <a:defRPr sz="1465">
                <a:latin typeface="+mn-lt"/>
              </a:defRPr>
            </a:lvl3pPr>
            <a:lvl4pPr>
              <a:defRPr sz="1465">
                <a:latin typeface="+mn-lt"/>
              </a:defRPr>
            </a:lvl4pPr>
            <a:lvl5pPr>
              <a:defRPr sz="1465">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Content Placeholder 16">
            <a:extLst>
              <a:ext uri="{FF2B5EF4-FFF2-40B4-BE49-F238E27FC236}">
                <a16:creationId xmlns:a16="http://schemas.microsoft.com/office/drawing/2014/main" id="{65BAE8AF-9C4B-B7DC-A7F4-EB7A6DC08BB8}"/>
              </a:ext>
            </a:extLst>
          </p:cNvPr>
          <p:cNvSpPr>
            <a:spLocks noGrp="1"/>
          </p:cNvSpPr>
          <p:nvPr>
            <p:ph sz="quarter" idx="20" hasCustomPrompt="1"/>
          </p:nvPr>
        </p:nvSpPr>
        <p:spPr>
          <a:xfrm>
            <a:off x="497170" y="1252539"/>
            <a:ext cx="7350760" cy="4772025"/>
          </a:xfrm>
          <a:solidFill>
            <a:schemeClr val="bg2"/>
          </a:solidFill>
        </p:spPr>
        <p:txBody>
          <a:bodyPr lIns="274320" tIns="274320" rIns="274320"/>
          <a:lstStyle>
            <a:lvl1pPr>
              <a:defRPr>
                <a:solidFill>
                  <a:srgbClr val="C00000"/>
                </a:solidFill>
              </a:defRPr>
            </a:lvl1pPr>
          </a:lstStyle>
          <a:p>
            <a:pPr lvl="0"/>
            <a:r>
              <a:rPr lang="en-US"/>
              <a:t>Add object</a:t>
            </a:r>
          </a:p>
        </p:txBody>
      </p:sp>
      <p:sp>
        <p:nvSpPr>
          <p:cNvPr id="6" name="Freeform 5">
            <a:extLst>
              <a:ext uri="{FF2B5EF4-FFF2-40B4-BE49-F238E27FC236}">
                <a16:creationId xmlns:a16="http://schemas.microsoft.com/office/drawing/2014/main" id="{E8708662-9CC5-F987-29FA-581BF260F1CA}"/>
              </a:ext>
            </a:extLst>
          </p:cNvPr>
          <p:cNvSpPr/>
          <p:nvPr/>
        </p:nvSpPr>
        <p:spPr>
          <a:xfrm>
            <a:off x="0" y="210312"/>
            <a:ext cx="424942" cy="849884"/>
          </a:xfrm>
          <a:custGeom>
            <a:avLst/>
            <a:gdLst>
              <a:gd name="connsiteX0" fmla="*/ 0 w 424942"/>
              <a:gd name="connsiteY0" fmla="*/ 0 h 849884"/>
              <a:gd name="connsiteX1" fmla="*/ 424942 w 424942"/>
              <a:gd name="connsiteY1" fmla="*/ 424942 h 849884"/>
              <a:gd name="connsiteX2" fmla="*/ 0 w 424942"/>
              <a:gd name="connsiteY2" fmla="*/ 849884 h 849884"/>
              <a:gd name="connsiteX3" fmla="*/ 0 w 424942"/>
              <a:gd name="connsiteY3" fmla="*/ 0 h 849884"/>
            </a:gdLst>
            <a:ahLst/>
            <a:cxnLst>
              <a:cxn ang="0">
                <a:pos x="connsiteX0" y="connsiteY0"/>
              </a:cxn>
              <a:cxn ang="0">
                <a:pos x="connsiteX1" y="connsiteY1"/>
              </a:cxn>
              <a:cxn ang="0">
                <a:pos x="connsiteX2" y="connsiteY2"/>
              </a:cxn>
              <a:cxn ang="0">
                <a:pos x="connsiteX3" y="connsiteY3"/>
              </a:cxn>
            </a:cxnLst>
            <a:rect l="l" t="t" r="r" b="b"/>
            <a:pathLst>
              <a:path w="424942" h="849884">
                <a:moveTo>
                  <a:pt x="0" y="0"/>
                </a:moveTo>
                <a:cubicBezTo>
                  <a:pt x="234689" y="0"/>
                  <a:pt x="424942" y="190253"/>
                  <a:pt x="424942" y="424942"/>
                </a:cubicBezTo>
                <a:cubicBezTo>
                  <a:pt x="424942" y="659631"/>
                  <a:pt x="234689" y="849884"/>
                  <a:pt x="0" y="849884"/>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59"/>
          </a:p>
        </p:txBody>
      </p:sp>
      <p:sp>
        <p:nvSpPr>
          <p:cNvPr id="2" name="Title Placeholder 1">
            <a:extLst>
              <a:ext uri="{FF2B5EF4-FFF2-40B4-BE49-F238E27FC236}">
                <a16:creationId xmlns:a16="http://schemas.microsoft.com/office/drawing/2014/main" id="{D91CF5C0-04CD-F9E3-F017-09F8E5D946B7}"/>
              </a:ext>
            </a:extLst>
          </p:cNvPr>
          <p:cNvSpPr>
            <a:spLocks noGrp="1"/>
          </p:cNvSpPr>
          <p:nvPr>
            <p:ph type="title"/>
          </p:nvPr>
        </p:nvSpPr>
        <p:spPr>
          <a:xfrm>
            <a:off x="609601" y="336937"/>
            <a:ext cx="11201400" cy="620712"/>
          </a:xfrm>
          <a:prstGeom prst="rect">
            <a:avLst/>
          </a:prstGeom>
        </p:spPr>
        <p:txBody>
          <a:bodyPr vert="horz" lIns="0" tIns="45720" rIns="91440" bIns="45720" rtlCol="0" anchor="ctr">
            <a:noAutofit/>
          </a:bodyPr>
          <a:lstStyle>
            <a:lvl1pPr>
              <a:defRPr>
                <a:latin typeface="+mj-lt"/>
              </a:defRPr>
            </a:lvl1pPr>
          </a:lstStyle>
          <a:p>
            <a:r>
              <a:rPr lang="en-US"/>
              <a:t>Click to edit Master title style</a:t>
            </a:r>
          </a:p>
        </p:txBody>
      </p:sp>
      <p:sp>
        <p:nvSpPr>
          <p:cNvPr id="4" name="Text Placeholder 6">
            <a:extLst>
              <a:ext uri="{FF2B5EF4-FFF2-40B4-BE49-F238E27FC236}">
                <a16:creationId xmlns:a16="http://schemas.microsoft.com/office/drawing/2014/main" id="{CEBE20A2-A268-41D9-FA47-2EB8376BF764}"/>
              </a:ext>
            </a:extLst>
          </p:cNvPr>
          <p:cNvSpPr>
            <a:spLocks noGrp="1"/>
          </p:cNvSpPr>
          <p:nvPr>
            <p:ph type="body" sz="quarter" idx="19" hasCustomPrompt="1"/>
          </p:nvPr>
        </p:nvSpPr>
        <p:spPr>
          <a:xfrm>
            <a:off x="4342669" y="6356350"/>
            <a:ext cx="6945923" cy="365124"/>
          </a:xfrm>
        </p:spPr>
        <p:txBody>
          <a:bodyPr anchor="b"/>
          <a:lstStyle>
            <a:lvl1pPr algn="r">
              <a:defRPr sz="916">
                <a:solidFill>
                  <a:schemeClr val="bg2">
                    <a:lumMod val="50000"/>
                  </a:schemeClr>
                </a:solidFill>
                <a:latin typeface="+mn-lt"/>
              </a:defRPr>
            </a:lvl1pPr>
          </a:lstStyle>
          <a:p>
            <a:pPr lvl="0"/>
            <a:r>
              <a:rPr lang="en-US"/>
              <a:t>Footer</a:t>
            </a:r>
          </a:p>
        </p:txBody>
      </p:sp>
      <p:sp>
        <p:nvSpPr>
          <p:cNvPr id="15" name="Slide Number Placeholder 3">
            <a:extLst>
              <a:ext uri="{FF2B5EF4-FFF2-40B4-BE49-F238E27FC236}">
                <a16:creationId xmlns:a16="http://schemas.microsoft.com/office/drawing/2014/main" id="{931EDCB9-07E5-7C76-BA05-516BA7B8BDCF}"/>
              </a:ext>
            </a:extLst>
          </p:cNvPr>
          <p:cNvSpPr>
            <a:spLocks noGrp="1"/>
          </p:cNvSpPr>
          <p:nvPr>
            <p:ph type="sldNum" sz="quarter" idx="21"/>
          </p:nvPr>
        </p:nvSpPr>
        <p:spPr>
          <a:xfrm>
            <a:off x="11382378" y="6356350"/>
            <a:ext cx="405480" cy="365125"/>
          </a:xfrm>
        </p:spPr>
        <p:txBody>
          <a:bodyPr/>
          <a:lstStyle/>
          <a:p>
            <a:fld id="{F85CE818-7367-6A4C-AA8A-8ACF11B1523A}" type="slidenum">
              <a:rPr lang="en-US" smtClean="0"/>
              <a:pPr/>
              <a:t>‹#›</a:t>
            </a:fld>
            <a:endParaRPr lang="en-US"/>
          </a:p>
        </p:txBody>
      </p:sp>
    </p:spTree>
    <p:extLst>
      <p:ext uri="{BB962C8B-B14F-4D97-AF65-F5344CB8AC3E}">
        <p14:creationId xmlns:p14="http://schemas.microsoft.com/office/powerpoint/2010/main" val="329097447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userDrawn="1">
  <p:cSld name="32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A2BF75-C176-1C95-9109-8A633E07AC00}"/>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284C8833-E489-0892-12E9-2903B4896F73}"/>
              </a:ext>
            </a:extLst>
          </p:cNvPr>
          <p:cNvSpPr>
            <a:spLocks noGrp="1"/>
          </p:cNvSpPr>
          <p:nvPr>
            <p:ph type="sldNum" sz="quarter" idx="10"/>
          </p:nvPr>
        </p:nvSpPr>
        <p:spPr/>
        <p:txBody>
          <a:bodyPr/>
          <a:lstStyle/>
          <a:p>
            <a:fld id="{F85CE818-7367-6A4C-AA8A-8ACF11B1523A}" type="slidenum">
              <a:rPr lang="en-US" smtClean="0"/>
              <a:pPr/>
              <a:t>‹#›</a:t>
            </a:fld>
            <a:endParaRPr lang="en-US"/>
          </a:p>
        </p:txBody>
      </p:sp>
      <p:sp>
        <p:nvSpPr>
          <p:cNvPr id="5" name="Content Placeholder 4">
            <a:extLst>
              <a:ext uri="{FF2B5EF4-FFF2-40B4-BE49-F238E27FC236}">
                <a16:creationId xmlns:a16="http://schemas.microsoft.com/office/drawing/2014/main" id="{242FE044-254C-726A-9D07-05F6E299ED8A}"/>
              </a:ext>
            </a:extLst>
          </p:cNvPr>
          <p:cNvSpPr>
            <a:spLocks noGrp="1"/>
          </p:cNvSpPr>
          <p:nvPr>
            <p:ph sz="quarter" idx="11"/>
          </p:nvPr>
        </p:nvSpPr>
        <p:spPr>
          <a:xfrm>
            <a:off x="8224010" y="1253331"/>
            <a:ext cx="3563179" cy="4771232"/>
          </a:xfrm>
          <a:solidFill>
            <a:schemeClr val="accent1">
              <a:alpha val="10000"/>
            </a:schemeClr>
          </a:solidFill>
        </p:spPr>
        <p:txBody>
          <a:bodyPr lIns="182880" tIns="182880" rIns="182880"/>
          <a:lstStyle>
            <a:lvl1pPr>
              <a:defRPr sz="1465">
                <a:latin typeface="+mn-lt"/>
              </a:defRPr>
            </a:lvl1pPr>
            <a:lvl2pPr>
              <a:defRPr sz="1465">
                <a:latin typeface="+mn-lt"/>
              </a:defRPr>
            </a:lvl2pPr>
            <a:lvl3pPr>
              <a:defRPr sz="1465">
                <a:latin typeface="+mn-lt"/>
              </a:defRPr>
            </a:lvl3pPr>
            <a:lvl4pPr>
              <a:defRPr sz="1465">
                <a:latin typeface="+mn-lt"/>
              </a:defRPr>
            </a:lvl4pPr>
            <a:lvl5pPr>
              <a:defRPr sz="1465">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Content Placeholder 16">
            <a:extLst>
              <a:ext uri="{FF2B5EF4-FFF2-40B4-BE49-F238E27FC236}">
                <a16:creationId xmlns:a16="http://schemas.microsoft.com/office/drawing/2014/main" id="{65BAE8AF-9C4B-B7DC-A7F4-EB7A6DC08BB8}"/>
              </a:ext>
            </a:extLst>
          </p:cNvPr>
          <p:cNvSpPr>
            <a:spLocks noGrp="1"/>
          </p:cNvSpPr>
          <p:nvPr>
            <p:ph sz="quarter" idx="20" hasCustomPrompt="1"/>
          </p:nvPr>
        </p:nvSpPr>
        <p:spPr>
          <a:xfrm>
            <a:off x="497840" y="1252539"/>
            <a:ext cx="7350090" cy="4772025"/>
          </a:xfrm>
          <a:solidFill>
            <a:schemeClr val="bg2"/>
          </a:solidFill>
        </p:spPr>
        <p:txBody>
          <a:bodyPr/>
          <a:lstStyle>
            <a:lvl1pPr>
              <a:defRPr>
                <a:solidFill>
                  <a:srgbClr val="C00000"/>
                </a:solidFill>
              </a:defRPr>
            </a:lvl1pPr>
          </a:lstStyle>
          <a:p>
            <a:pPr lvl="0"/>
            <a:r>
              <a:rPr lang="en-US"/>
              <a:t>Add object</a:t>
            </a:r>
          </a:p>
        </p:txBody>
      </p:sp>
      <p:sp>
        <p:nvSpPr>
          <p:cNvPr id="4" name="Text Placeholder 6">
            <a:extLst>
              <a:ext uri="{FF2B5EF4-FFF2-40B4-BE49-F238E27FC236}">
                <a16:creationId xmlns:a16="http://schemas.microsoft.com/office/drawing/2014/main" id="{3F48CE4B-F6EC-0194-E01A-18BB4825523E}"/>
              </a:ext>
            </a:extLst>
          </p:cNvPr>
          <p:cNvSpPr>
            <a:spLocks noGrp="1"/>
          </p:cNvSpPr>
          <p:nvPr>
            <p:ph type="body" sz="quarter" idx="19" hasCustomPrompt="1"/>
          </p:nvPr>
        </p:nvSpPr>
        <p:spPr>
          <a:xfrm>
            <a:off x="4342669" y="6356350"/>
            <a:ext cx="6945923" cy="365124"/>
          </a:xfrm>
        </p:spPr>
        <p:txBody>
          <a:bodyPr anchor="b"/>
          <a:lstStyle>
            <a:lvl1pPr algn="r">
              <a:defRPr sz="916">
                <a:solidFill>
                  <a:schemeClr val="bg2">
                    <a:lumMod val="50000"/>
                  </a:schemeClr>
                </a:solidFill>
              </a:defRPr>
            </a:lvl1pPr>
          </a:lstStyle>
          <a:p>
            <a:pPr lvl="0"/>
            <a:r>
              <a:rPr lang="en-US"/>
              <a:t>Footer</a:t>
            </a:r>
          </a:p>
        </p:txBody>
      </p:sp>
      <p:sp>
        <p:nvSpPr>
          <p:cNvPr id="6" name="Freeform 5">
            <a:extLst>
              <a:ext uri="{FF2B5EF4-FFF2-40B4-BE49-F238E27FC236}">
                <a16:creationId xmlns:a16="http://schemas.microsoft.com/office/drawing/2014/main" id="{E8708662-9CC5-F987-29FA-581BF260F1CA}"/>
              </a:ext>
            </a:extLst>
          </p:cNvPr>
          <p:cNvSpPr/>
          <p:nvPr userDrawn="1"/>
        </p:nvSpPr>
        <p:spPr>
          <a:xfrm>
            <a:off x="0" y="210312"/>
            <a:ext cx="424942" cy="849884"/>
          </a:xfrm>
          <a:custGeom>
            <a:avLst/>
            <a:gdLst>
              <a:gd name="connsiteX0" fmla="*/ 0 w 424942"/>
              <a:gd name="connsiteY0" fmla="*/ 0 h 849884"/>
              <a:gd name="connsiteX1" fmla="*/ 424942 w 424942"/>
              <a:gd name="connsiteY1" fmla="*/ 424942 h 849884"/>
              <a:gd name="connsiteX2" fmla="*/ 0 w 424942"/>
              <a:gd name="connsiteY2" fmla="*/ 849884 h 849884"/>
              <a:gd name="connsiteX3" fmla="*/ 0 w 424942"/>
              <a:gd name="connsiteY3" fmla="*/ 0 h 849884"/>
            </a:gdLst>
            <a:ahLst/>
            <a:cxnLst>
              <a:cxn ang="0">
                <a:pos x="connsiteX0" y="connsiteY0"/>
              </a:cxn>
              <a:cxn ang="0">
                <a:pos x="connsiteX1" y="connsiteY1"/>
              </a:cxn>
              <a:cxn ang="0">
                <a:pos x="connsiteX2" y="connsiteY2"/>
              </a:cxn>
              <a:cxn ang="0">
                <a:pos x="connsiteX3" y="connsiteY3"/>
              </a:cxn>
            </a:cxnLst>
            <a:rect l="l" t="t" r="r" b="b"/>
            <a:pathLst>
              <a:path w="424942" h="849884">
                <a:moveTo>
                  <a:pt x="0" y="0"/>
                </a:moveTo>
                <a:cubicBezTo>
                  <a:pt x="234689" y="0"/>
                  <a:pt x="424942" y="190253"/>
                  <a:pt x="424942" y="424942"/>
                </a:cubicBezTo>
                <a:cubicBezTo>
                  <a:pt x="424942" y="659631"/>
                  <a:pt x="234689" y="849884"/>
                  <a:pt x="0" y="849884"/>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59"/>
          </a:p>
        </p:txBody>
      </p:sp>
    </p:spTree>
    <p:extLst>
      <p:ext uri="{BB962C8B-B14F-4D97-AF65-F5344CB8AC3E}">
        <p14:creationId xmlns:p14="http://schemas.microsoft.com/office/powerpoint/2010/main" val="308538126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userDrawn="1">
  <p:cSld name="33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A2BF75-C176-1C95-9109-8A633E07AC00}"/>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284C8833-E489-0892-12E9-2903B4896F73}"/>
              </a:ext>
            </a:extLst>
          </p:cNvPr>
          <p:cNvSpPr>
            <a:spLocks noGrp="1"/>
          </p:cNvSpPr>
          <p:nvPr>
            <p:ph type="sldNum" sz="quarter" idx="10"/>
          </p:nvPr>
        </p:nvSpPr>
        <p:spPr/>
        <p:txBody>
          <a:bodyPr/>
          <a:lstStyle/>
          <a:p>
            <a:fld id="{F85CE818-7367-6A4C-AA8A-8ACF11B1523A}" type="slidenum">
              <a:rPr lang="en-US" smtClean="0"/>
              <a:pPr/>
              <a:t>‹#›</a:t>
            </a:fld>
            <a:endParaRPr lang="en-US"/>
          </a:p>
        </p:txBody>
      </p:sp>
      <p:sp>
        <p:nvSpPr>
          <p:cNvPr id="5" name="Content Placeholder 4">
            <a:extLst>
              <a:ext uri="{FF2B5EF4-FFF2-40B4-BE49-F238E27FC236}">
                <a16:creationId xmlns:a16="http://schemas.microsoft.com/office/drawing/2014/main" id="{242FE044-254C-726A-9D07-05F6E299ED8A}"/>
              </a:ext>
            </a:extLst>
          </p:cNvPr>
          <p:cNvSpPr>
            <a:spLocks noGrp="1"/>
          </p:cNvSpPr>
          <p:nvPr>
            <p:ph sz="quarter" idx="11"/>
          </p:nvPr>
        </p:nvSpPr>
        <p:spPr>
          <a:xfrm>
            <a:off x="8224010" y="1253331"/>
            <a:ext cx="3563179" cy="4771232"/>
          </a:xfrm>
          <a:solidFill>
            <a:schemeClr val="accent1">
              <a:alpha val="10000"/>
            </a:schemeClr>
          </a:solidFill>
        </p:spPr>
        <p:txBody>
          <a:bodyPr lIns="182880" tIns="182880" rIns="182880"/>
          <a:lstStyle>
            <a:lvl1pPr>
              <a:defRPr sz="1465">
                <a:latin typeface="+mn-lt"/>
              </a:defRPr>
            </a:lvl1pPr>
            <a:lvl2pPr>
              <a:defRPr sz="1465">
                <a:latin typeface="+mn-lt"/>
              </a:defRPr>
            </a:lvl2pPr>
            <a:lvl3pPr>
              <a:defRPr sz="1465">
                <a:latin typeface="+mn-lt"/>
              </a:defRPr>
            </a:lvl3pPr>
            <a:lvl4pPr>
              <a:defRPr sz="1465">
                <a:latin typeface="+mn-lt"/>
              </a:defRPr>
            </a:lvl4pPr>
            <a:lvl5pPr>
              <a:defRPr sz="1465">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Content Placeholder 16">
            <a:extLst>
              <a:ext uri="{FF2B5EF4-FFF2-40B4-BE49-F238E27FC236}">
                <a16:creationId xmlns:a16="http://schemas.microsoft.com/office/drawing/2014/main" id="{65BAE8AF-9C4B-B7DC-A7F4-EB7A6DC08BB8}"/>
              </a:ext>
            </a:extLst>
          </p:cNvPr>
          <p:cNvSpPr>
            <a:spLocks noGrp="1"/>
          </p:cNvSpPr>
          <p:nvPr>
            <p:ph sz="quarter" idx="20" hasCustomPrompt="1"/>
          </p:nvPr>
        </p:nvSpPr>
        <p:spPr>
          <a:xfrm>
            <a:off x="497840" y="1252539"/>
            <a:ext cx="7350090" cy="4772025"/>
          </a:xfrm>
          <a:solidFill>
            <a:schemeClr val="bg2"/>
          </a:solidFill>
        </p:spPr>
        <p:txBody>
          <a:bodyPr/>
          <a:lstStyle>
            <a:lvl1pPr>
              <a:defRPr>
                <a:solidFill>
                  <a:srgbClr val="C00000"/>
                </a:solidFill>
              </a:defRPr>
            </a:lvl1pPr>
          </a:lstStyle>
          <a:p>
            <a:pPr lvl="0"/>
            <a:r>
              <a:rPr lang="en-US"/>
              <a:t>Add object</a:t>
            </a:r>
          </a:p>
        </p:txBody>
      </p:sp>
      <p:sp>
        <p:nvSpPr>
          <p:cNvPr id="4" name="Text Placeholder 6">
            <a:extLst>
              <a:ext uri="{FF2B5EF4-FFF2-40B4-BE49-F238E27FC236}">
                <a16:creationId xmlns:a16="http://schemas.microsoft.com/office/drawing/2014/main" id="{3F48CE4B-F6EC-0194-E01A-18BB4825523E}"/>
              </a:ext>
            </a:extLst>
          </p:cNvPr>
          <p:cNvSpPr>
            <a:spLocks noGrp="1"/>
          </p:cNvSpPr>
          <p:nvPr>
            <p:ph type="body" sz="quarter" idx="19" hasCustomPrompt="1"/>
          </p:nvPr>
        </p:nvSpPr>
        <p:spPr>
          <a:xfrm>
            <a:off x="4342669" y="6356350"/>
            <a:ext cx="6945923" cy="365124"/>
          </a:xfrm>
        </p:spPr>
        <p:txBody>
          <a:bodyPr anchor="b"/>
          <a:lstStyle>
            <a:lvl1pPr algn="r">
              <a:defRPr sz="916">
                <a:solidFill>
                  <a:schemeClr val="bg2">
                    <a:lumMod val="50000"/>
                  </a:schemeClr>
                </a:solidFill>
              </a:defRPr>
            </a:lvl1pPr>
          </a:lstStyle>
          <a:p>
            <a:pPr lvl="0"/>
            <a:r>
              <a:rPr lang="en-US"/>
              <a:t>Footer</a:t>
            </a:r>
          </a:p>
        </p:txBody>
      </p:sp>
      <p:sp>
        <p:nvSpPr>
          <p:cNvPr id="6" name="Freeform 5">
            <a:extLst>
              <a:ext uri="{FF2B5EF4-FFF2-40B4-BE49-F238E27FC236}">
                <a16:creationId xmlns:a16="http://schemas.microsoft.com/office/drawing/2014/main" id="{E8708662-9CC5-F987-29FA-581BF260F1CA}"/>
              </a:ext>
            </a:extLst>
          </p:cNvPr>
          <p:cNvSpPr/>
          <p:nvPr userDrawn="1"/>
        </p:nvSpPr>
        <p:spPr>
          <a:xfrm>
            <a:off x="0" y="210312"/>
            <a:ext cx="424942" cy="849884"/>
          </a:xfrm>
          <a:custGeom>
            <a:avLst/>
            <a:gdLst>
              <a:gd name="connsiteX0" fmla="*/ 0 w 424942"/>
              <a:gd name="connsiteY0" fmla="*/ 0 h 849884"/>
              <a:gd name="connsiteX1" fmla="*/ 424942 w 424942"/>
              <a:gd name="connsiteY1" fmla="*/ 424942 h 849884"/>
              <a:gd name="connsiteX2" fmla="*/ 0 w 424942"/>
              <a:gd name="connsiteY2" fmla="*/ 849884 h 849884"/>
              <a:gd name="connsiteX3" fmla="*/ 0 w 424942"/>
              <a:gd name="connsiteY3" fmla="*/ 0 h 849884"/>
            </a:gdLst>
            <a:ahLst/>
            <a:cxnLst>
              <a:cxn ang="0">
                <a:pos x="connsiteX0" y="connsiteY0"/>
              </a:cxn>
              <a:cxn ang="0">
                <a:pos x="connsiteX1" y="connsiteY1"/>
              </a:cxn>
              <a:cxn ang="0">
                <a:pos x="connsiteX2" y="connsiteY2"/>
              </a:cxn>
              <a:cxn ang="0">
                <a:pos x="connsiteX3" y="connsiteY3"/>
              </a:cxn>
            </a:cxnLst>
            <a:rect l="l" t="t" r="r" b="b"/>
            <a:pathLst>
              <a:path w="424942" h="849884">
                <a:moveTo>
                  <a:pt x="0" y="0"/>
                </a:moveTo>
                <a:cubicBezTo>
                  <a:pt x="234689" y="0"/>
                  <a:pt x="424942" y="190253"/>
                  <a:pt x="424942" y="424942"/>
                </a:cubicBezTo>
                <a:cubicBezTo>
                  <a:pt x="424942" y="659631"/>
                  <a:pt x="234689" y="849884"/>
                  <a:pt x="0" y="849884"/>
                </a:cubicBez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59"/>
          </a:p>
        </p:txBody>
      </p:sp>
    </p:spTree>
    <p:extLst>
      <p:ext uri="{BB962C8B-B14F-4D97-AF65-F5344CB8AC3E}">
        <p14:creationId xmlns:p14="http://schemas.microsoft.com/office/powerpoint/2010/main" val="199427226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userDrawn="1">
  <p:cSld name="34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A2BF75-C176-1C95-9109-8A633E07AC00}"/>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284C8833-E489-0892-12E9-2903B4896F73}"/>
              </a:ext>
            </a:extLst>
          </p:cNvPr>
          <p:cNvSpPr>
            <a:spLocks noGrp="1"/>
          </p:cNvSpPr>
          <p:nvPr>
            <p:ph type="sldNum" sz="quarter" idx="10"/>
          </p:nvPr>
        </p:nvSpPr>
        <p:spPr/>
        <p:txBody>
          <a:bodyPr/>
          <a:lstStyle/>
          <a:p>
            <a:fld id="{F85CE818-7367-6A4C-AA8A-8ACF11B1523A}" type="slidenum">
              <a:rPr lang="en-US" smtClean="0"/>
              <a:pPr/>
              <a:t>‹#›</a:t>
            </a:fld>
            <a:endParaRPr lang="en-US"/>
          </a:p>
        </p:txBody>
      </p:sp>
      <p:sp>
        <p:nvSpPr>
          <p:cNvPr id="5" name="Content Placeholder 4">
            <a:extLst>
              <a:ext uri="{FF2B5EF4-FFF2-40B4-BE49-F238E27FC236}">
                <a16:creationId xmlns:a16="http://schemas.microsoft.com/office/drawing/2014/main" id="{242FE044-254C-726A-9D07-05F6E299ED8A}"/>
              </a:ext>
            </a:extLst>
          </p:cNvPr>
          <p:cNvSpPr>
            <a:spLocks noGrp="1"/>
          </p:cNvSpPr>
          <p:nvPr>
            <p:ph sz="quarter" idx="11"/>
          </p:nvPr>
        </p:nvSpPr>
        <p:spPr>
          <a:xfrm>
            <a:off x="8224010" y="1253331"/>
            <a:ext cx="3563179" cy="4771232"/>
          </a:xfrm>
          <a:solidFill>
            <a:schemeClr val="accent1">
              <a:alpha val="10000"/>
            </a:schemeClr>
          </a:solidFill>
        </p:spPr>
        <p:txBody>
          <a:bodyPr lIns="182880" tIns="182880" rIns="182880"/>
          <a:lstStyle>
            <a:lvl1pPr>
              <a:defRPr sz="1465">
                <a:latin typeface="+mn-lt"/>
              </a:defRPr>
            </a:lvl1pPr>
            <a:lvl2pPr>
              <a:defRPr sz="1465">
                <a:latin typeface="+mn-lt"/>
              </a:defRPr>
            </a:lvl2pPr>
            <a:lvl3pPr>
              <a:defRPr sz="1465">
                <a:latin typeface="+mn-lt"/>
              </a:defRPr>
            </a:lvl3pPr>
            <a:lvl4pPr>
              <a:defRPr sz="1465">
                <a:latin typeface="+mn-lt"/>
              </a:defRPr>
            </a:lvl4pPr>
            <a:lvl5pPr>
              <a:defRPr sz="1465">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Content Placeholder 16">
            <a:extLst>
              <a:ext uri="{FF2B5EF4-FFF2-40B4-BE49-F238E27FC236}">
                <a16:creationId xmlns:a16="http://schemas.microsoft.com/office/drawing/2014/main" id="{65BAE8AF-9C4B-B7DC-A7F4-EB7A6DC08BB8}"/>
              </a:ext>
            </a:extLst>
          </p:cNvPr>
          <p:cNvSpPr>
            <a:spLocks noGrp="1"/>
          </p:cNvSpPr>
          <p:nvPr>
            <p:ph sz="quarter" idx="20" hasCustomPrompt="1"/>
          </p:nvPr>
        </p:nvSpPr>
        <p:spPr>
          <a:xfrm>
            <a:off x="497840" y="1252539"/>
            <a:ext cx="7350090" cy="4772025"/>
          </a:xfrm>
          <a:solidFill>
            <a:schemeClr val="bg2"/>
          </a:solidFill>
        </p:spPr>
        <p:txBody>
          <a:bodyPr/>
          <a:lstStyle>
            <a:lvl1pPr>
              <a:defRPr>
                <a:solidFill>
                  <a:srgbClr val="C00000"/>
                </a:solidFill>
              </a:defRPr>
            </a:lvl1pPr>
          </a:lstStyle>
          <a:p>
            <a:pPr lvl="0"/>
            <a:r>
              <a:rPr lang="en-US"/>
              <a:t>Add object</a:t>
            </a:r>
          </a:p>
        </p:txBody>
      </p:sp>
      <p:sp>
        <p:nvSpPr>
          <p:cNvPr id="4" name="Text Placeholder 6">
            <a:extLst>
              <a:ext uri="{FF2B5EF4-FFF2-40B4-BE49-F238E27FC236}">
                <a16:creationId xmlns:a16="http://schemas.microsoft.com/office/drawing/2014/main" id="{3F48CE4B-F6EC-0194-E01A-18BB4825523E}"/>
              </a:ext>
            </a:extLst>
          </p:cNvPr>
          <p:cNvSpPr>
            <a:spLocks noGrp="1"/>
          </p:cNvSpPr>
          <p:nvPr>
            <p:ph type="body" sz="quarter" idx="19" hasCustomPrompt="1"/>
          </p:nvPr>
        </p:nvSpPr>
        <p:spPr>
          <a:xfrm>
            <a:off x="4342669" y="6356350"/>
            <a:ext cx="6945923" cy="365124"/>
          </a:xfrm>
        </p:spPr>
        <p:txBody>
          <a:bodyPr anchor="b"/>
          <a:lstStyle>
            <a:lvl1pPr algn="r">
              <a:defRPr sz="916">
                <a:solidFill>
                  <a:schemeClr val="bg2">
                    <a:lumMod val="50000"/>
                  </a:schemeClr>
                </a:solidFill>
              </a:defRPr>
            </a:lvl1pPr>
          </a:lstStyle>
          <a:p>
            <a:pPr lvl="0"/>
            <a:r>
              <a:rPr lang="en-US"/>
              <a:t>Footer</a:t>
            </a:r>
          </a:p>
        </p:txBody>
      </p:sp>
      <p:sp>
        <p:nvSpPr>
          <p:cNvPr id="6" name="Freeform 5">
            <a:extLst>
              <a:ext uri="{FF2B5EF4-FFF2-40B4-BE49-F238E27FC236}">
                <a16:creationId xmlns:a16="http://schemas.microsoft.com/office/drawing/2014/main" id="{E8708662-9CC5-F987-29FA-581BF260F1CA}"/>
              </a:ext>
            </a:extLst>
          </p:cNvPr>
          <p:cNvSpPr/>
          <p:nvPr userDrawn="1"/>
        </p:nvSpPr>
        <p:spPr>
          <a:xfrm>
            <a:off x="0" y="210312"/>
            <a:ext cx="424942" cy="849884"/>
          </a:xfrm>
          <a:custGeom>
            <a:avLst/>
            <a:gdLst>
              <a:gd name="connsiteX0" fmla="*/ 0 w 424942"/>
              <a:gd name="connsiteY0" fmla="*/ 0 h 849884"/>
              <a:gd name="connsiteX1" fmla="*/ 424942 w 424942"/>
              <a:gd name="connsiteY1" fmla="*/ 424942 h 849884"/>
              <a:gd name="connsiteX2" fmla="*/ 0 w 424942"/>
              <a:gd name="connsiteY2" fmla="*/ 849884 h 849884"/>
              <a:gd name="connsiteX3" fmla="*/ 0 w 424942"/>
              <a:gd name="connsiteY3" fmla="*/ 0 h 849884"/>
            </a:gdLst>
            <a:ahLst/>
            <a:cxnLst>
              <a:cxn ang="0">
                <a:pos x="connsiteX0" y="connsiteY0"/>
              </a:cxn>
              <a:cxn ang="0">
                <a:pos x="connsiteX1" y="connsiteY1"/>
              </a:cxn>
              <a:cxn ang="0">
                <a:pos x="connsiteX2" y="connsiteY2"/>
              </a:cxn>
              <a:cxn ang="0">
                <a:pos x="connsiteX3" y="connsiteY3"/>
              </a:cxn>
            </a:cxnLst>
            <a:rect l="l" t="t" r="r" b="b"/>
            <a:pathLst>
              <a:path w="424942" h="849884">
                <a:moveTo>
                  <a:pt x="0" y="0"/>
                </a:moveTo>
                <a:cubicBezTo>
                  <a:pt x="234689" y="0"/>
                  <a:pt x="424942" y="190253"/>
                  <a:pt x="424942" y="424942"/>
                </a:cubicBezTo>
                <a:cubicBezTo>
                  <a:pt x="424942" y="659631"/>
                  <a:pt x="234689" y="849884"/>
                  <a:pt x="0" y="849884"/>
                </a:cubicBezTo>
                <a:lnTo>
                  <a:pt x="0" y="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59"/>
          </a:p>
        </p:txBody>
      </p:sp>
    </p:spTree>
    <p:extLst>
      <p:ext uri="{BB962C8B-B14F-4D97-AF65-F5344CB8AC3E}">
        <p14:creationId xmlns:p14="http://schemas.microsoft.com/office/powerpoint/2010/main" val="4108640531"/>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userDrawn="1">
  <p:cSld name="20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A2BF75-C176-1C95-9109-8A633E07AC00}"/>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284C8833-E489-0892-12E9-2903B4896F73}"/>
              </a:ext>
            </a:extLst>
          </p:cNvPr>
          <p:cNvSpPr>
            <a:spLocks noGrp="1"/>
          </p:cNvSpPr>
          <p:nvPr>
            <p:ph type="sldNum" sz="quarter" idx="10"/>
          </p:nvPr>
        </p:nvSpPr>
        <p:spPr/>
        <p:txBody>
          <a:bodyPr/>
          <a:lstStyle/>
          <a:p>
            <a:fld id="{F85CE818-7367-6A4C-AA8A-8ACF11B1523A}" type="slidenum">
              <a:rPr lang="en-US" smtClean="0"/>
              <a:pPr/>
              <a:t>‹#›</a:t>
            </a:fld>
            <a:endParaRPr lang="en-US"/>
          </a:p>
        </p:txBody>
      </p:sp>
      <p:sp>
        <p:nvSpPr>
          <p:cNvPr id="5" name="Content Placeholder 4">
            <a:extLst>
              <a:ext uri="{FF2B5EF4-FFF2-40B4-BE49-F238E27FC236}">
                <a16:creationId xmlns:a16="http://schemas.microsoft.com/office/drawing/2014/main" id="{242FE044-254C-726A-9D07-05F6E299ED8A}"/>
              </a:ext>
            </a:extLst>
          </p:cNvPr>
          <p:cNvSpPr>
            <a:spLocks noGrp="1"/>
          </p:cNvSpPr>
          <p:nvPr>
            <p:ph sz="quarter" idx="11"/>
          </p:nvPr>
        </p:nvSpPr>
        <p:spPr>
          <a:xfrm>
            <a:off x="8224010" y="1253331"/>
            <a:ext cx="3563179" cy="4771232"/>
          </a:xfrm>
          <a:solidFill>
            <a:schemeClr val="accent1">
              <a:alpha val="10000"/>
            </a:schemeClr>
          </a:solidFill>
        </p:spPr>
        <p:txBody>
          <a:bodyPr lIns="182880" tIns="182880" rIns="182880"/>
          <a:lstStyle>
            <a:lvl1pPr>
              <a:defRPr sz="1465">
                <a:latin typeface="+mn-lt"/>
              </a:defRPr>
            </a:lvl1pPr>
            <a:lvl2pPr>
              <a:defRPr sz="1465">
                <a:latin typeface="+mn-lt"/>
              </a:defRPr>
            </a:lvl2pPr>
            <a:lvl3pPr>
              <a:defRPr sz="1465">
                <a:latin typeface="+mn-lt"/>
              </a:defRPr>
            </a:lvl3pPr>
            <a:lvl4pPr>
              <a:defRPr sz="1465">
                <a:latin typeface="+mn-lt"/>
              </a:defRPr>
            </a:lvl4pPr>
            <a:lvl5pPr>
              <a:defRPr sz="1465">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Content Placeholder 16">
            <a:extLst>
              <a:ext uri="{FF2B5EF4-FFF2-40B4-BE49-F238E27FC236}">
                <a16:creationId xmlns:a16="http://schemas.microsoft.com/office/drawing/2014/main" id="{65BAE8AF-9C4B-B7DC-A7F4-EB7A6DC08BB8}"/>
              </a:ext>
            </a:extLst>
          </p:cNvPr>
          <p:cNvSpPr>
            <a:spLocks noGrp="1"/>
          </p:cNvSpPr>
          <p:nvPr>
            <p:ph sz="quarter" idx="20" hasCustomPrompt="1"/>
          </p:nvPr>
        </p:nvSpPr>
        <p:spPr>
          <a:xfrm>
            <a:off x="497840" y="1252539"/>
            <a:ext cx="7350090" cy="4772025"/>
          </a:xfrm>
          <a:solidFill>
            <a:schemeClr val="bg2"/>
          </a:solidFill>
        </p:spPr>
        <p:txBody>
          <a:bodyPr/>
          <a:lstStyle>
            <a:lvl1pPr>
              <a:defRPr>
                <a:solidFill>
                  <a:srgbClr val="C00000"/>
                </a:solidFill>
              </a:defRPr>
            </a:lvl1pPr>
          </a:lstStyle>
          <a:p>
            <a:pPr lvl="0"/>
            <a:r>
              <a:rPr lang="en-US"/>
              <a:t>Add object</a:t>
            </a:r>
          </a:p>
        </p:txBody>
      </p:sp>
      <p:sp>
        <p:nvSpPr>
          <p:cNvPr id="4" name="Text Placeholder 6">
            <a:extLst>
              <a:ext uri="{FF2B5EF4-FFF2-40B4-BE49-F238E27FC236}">
                <a16:creationId xmlns:a16="http://schemas.microsoft.com/office/drawing/2014/main" id="{3F48CE4B-F6EC-0194-E01A-18BB4825523E}"/>
              </a:ext>
            </a:extLst>
          </p:cNvPr>
          <p:cNvSpPr>
            <a:spLocks noGrp="1"/>
          </p:cNvSpPr>
          <p:nvPr>
            <p:ph type="body" sz="quarter" idx="19" hasCustomPrompt="1"/>
          </p:nvPr>
        </p:nvSpPr>
        <p:spPr>
          <a:xfrm>
            <a:off x="4342669" y="6356350"/>
            <a:ext cx="6945923" cy="365124"/>
          </a:xfrm>
        </p:spPr>
        <p:txBody>
          <a:bodyPr anchor="b"/>
          <a:lstStyle>
            <a:lvl1pPr algn="r">
              <a:defRPr sz="916">
                <a:solidFill>
                  <a:schemeClr val="bg2">
                    <a:lumMod val="50000"/>
                  </a:schemeClr>
                </a:solidFill>
              </a:defRPr>
            </a:lvl1pPr>
          </a:lstStyle>
          <a:p>
            <a:pPr lvl="0"/>
            <a:r>
              <a:rPr lang="en-US"/>
              <a:t>Footer</a:t>
            </a:r>
          </a:p>
        </p:txBody>
      </p:sp>
      <p:sp>
        <p:nvSpPr>
          <p:cNvPr id="6" name="Freeform 5">
            <a:extLst>
              <a:ext uri="{FF2B5EF4-FFF2-40B4-BE49-F238E27FC236}">
                <a16:creationId xmlns:a16="http://schemas.microsoft.com/office/drawing/2014/main" id="{E8708662-9CC5-F987-29FA-581BF260F1CA}"/>
              </a:ext>
            </a:extLst>
          </p:cNvPr>
          <p:cNvSpPr/>
          <p:nvPr userDrawn="1"/>
        </p:nvSpPr>
        <p:spPr>
          <a:xfrm>
            <a:off x="0" y="210312"/>
            <a:ext cx="424942" cy="849884"/>
          </a:xfrm>
          <a:custGeom>
            <a:avLst/>
            <a:gdLst>
              <a:gd name="connsiteX0" fmla="*/ 0 w 424942"/>
              <a:gd name="connsiteY0" fmla="*/ 0 h 849884"/>
              <a:gd name="connsiteX1" fmla="*/ 424942 w 424942"/>
              <a:gd name="connsiteY1" fmla="*/ 424942 h 849884"/>
              <a:gd name="connsiteX2" fmla="*/ 0 w 424942"/>
              <a:gd name="connsiteY2" fmla="*/ 849884 h 849884"/>
              <a:gd name="connsiteX3" fmla="*/ 0 w 424942"/>
              <a:gd name="connsiteY3" fmla="*/ 0 h 849884"/>
            </a:gdLst>
            <a:ahLst/>
            <a:cxnLst>
              <a:cxn ang="0">
                <a:pos x="connsiteX0" y="connsiteY0"/>
              </a:cxn>
              <a:cxn ang="0">
                <a:pos x="connsiteX1" y="connsiteY1"/>
              </a:cxn>
              <a:cxn ang="0">
                <a:pos x="connsiteX2" y="connsiteY2"/>
              </a:cxn>
              <a:cxn ang="0">
                <a:pos x="connsiteX3" y="connsiteY3"/>
              </a:cxn>
            </a:cxnLst>
            <a:rect l="l" t="t" r="r" b="b"/>
            <a:pathLst>
              <a:path w="424942" h="849884">
                <a:moveTo>
                  <a:pt x="0" y="0"/>
                </a:moveTo>
                <a:cubicBezTo>
                  <a:pt x="234689" y="0"/>
                  <a:pt x="424942" y="190253"/>
                  <a:pt x="424942" y="424942"/>
                </a:cubicBezTo>
                <a:cubicBezTo>
                  <a:pt x="424942" y="659631"/>
                  <a:pt x="234689" y="849884"/>
                  <a:pt x="0" y="849884"/>
                </a:cubicBezTo>
                <a:lnTo>
                  <a:pt x="0" y="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59"/>
          </a:p>
        </p:txBody>
      </p:sp>
    </p:spTree>
    <p:extLst>
      <p:ext uri="{BB962C8B-B14F-4D97-AF65-F5344CB8AC3E}">
        <p14:creationId xmlns:p14="http://schemas.microsoft.com/office/powerpoint/2010/main" val="386141317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userDrawn="1">
  <p:cSld name="35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A2BF75-C176-1C95-9109-8A633E07AC00}"/>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284C8833-E489-0892-12E9-2903B4896F73}"/>
              </a:ext>
            </a:extLst>
          </p:cNvPr>
          <p:cNvSpPr>
            <a:spLocks noGrp="1"/>
          </p:cNvSpPr>
          <p:nvPr>
            <p:ph type="sldNum" sz="quarter" idx="10"/>
          </p:nvPr>
        </p:nvSpPr>
        <p:spPr/>
        <p:txBody>
          <a:bodyPr/>
          <a:lstStyle/>
          <a:p>
            <a:fld id="{F85CE818-7367-6A4C-AA8A-8ACF11B1523A}" type="slidenum">
              <a:rPr lang="en-US" smtClean="0"/>
              <a:pPr/>
              <a:t>‹#›</a:t>
            </a:fld>
            <a:endParaRPr lang="en-US"/>
          </a:p>
        </p:txBody>
      </p:sp>
      <p:sp>
        <p:nvSpPr>
          <p:cNvPr id="5" name="Content Placeholder 4">
            <a:extLst>
              <a:ext uri="{FF2B5EF4-FFF2-40B4-BE49-F238E27FC236}">
                <a16:creationId xmlns:a16="http://schemas.microsoft.com/office/drawing/2014/main" id="{242FE044-254C-726A-9D07-05F6E299ED8A}"/>
              </a:ext>
            </a:extLst>
          </p:cNvPr>
          <p:cNvSpPr>
            <a:spLocks noGrp="1"/>
          </p:cNvSpPr>
          <p:nvPr>
            <p:ph sz="quarter" idx="11"/>
          </p:nvPr>
        </p:nvSpPr>
        <p:spPr>
          <a:xfrm>
            <a:off x="497841" y="1253331"/>
            <a:ext cx="3563179" cy="4771232"/>
          </a:xfrm>
          <a:solidFill>
            <a:schemeClr val="accent1">
              <a:alpha val="10000"/>
            </a:schemeClr>
          </a:solidFill>
        </p:spPr>
        <p:txBody>
          <a:bodyPr lIns="182880" tIns="182880" rIns="182880"/>
          <a:lstStyle>
            <a:lvl1pPr>
              <a:defRPr sz="1465">
                <a:latin typeface="+mn-lt"/>
              </a:defRPr>
            </a:lvl1pPr>
            <a:lvl2pPr>
              <a:defRPr sz="1465">
                <a:latin typeface="+mn-lt"/>
              </a:defRPr>
            </a:lvl2pPr>
            <a:lvl3pPr>
              <a:defRPr sz="1465">
                <a:latin typeface="+mn-lt"/>
              </a:defRPr>
            </a:lvl3pPr>
            <a:lvl4pPr>
              <a:defRPr sz="1465">
                <a:latin typeface="+mn-lt"/>
              </a:defRPr>
            </a:lvl4pPr>
            <a:lvl5pPr>
              <a:defRPr sz="1465">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16">
            <a:extLst>
              <a:ext uri="{FF2B5EF4-FFF2-40B4-BE49-F238E27FC236}">
                <a16:creationId xmlns:a16="http://schemas.microsoft.com/office/drawing/2014/main" id="{D713938B-B883-DC53-D315-EAA98C78DA49}"/>
              </a:ext>
            </a:extLst>
          </p:cNvPr>
          <p:cNvSpPr>
            <a:spLocks noGrp="1"/>
          </p:cNvSpPr>
          <p:nvPr>
            <p:ph sz="quarter" idx="20" hasCustomPrompt="1"/>
          </p:nvPr>
        </p:nvSpPr>
        <p:spPr>
          <a:xfrm>
            <a:off x="4429760" y="1252539"/>
            <a:ext cx="7357428" cy="4772025"/>
          </a:xfrm>
          <a:solidFill>
            <a:schemeClr val="bg2"/>
          </a:solidFill>
        </p:spPr>
        <p:txBody>
          <a:bodyPr/>
          <a:lstStyle>
            <a:lvl1pPr>
              <a:defRPr>
                <a:solidFill>
                  <a:srgbClr val="C00000"/>
                </a:solidFill>
              </a:defRPr>
            </a:lvl1pPr>
          </a:lstStyle>
          <a:p>
            <a:pPr lvl="0"/>
            <a:r>
              <a:rPr lang="en-US"/>
              <a:t>Add object</a:t>
            </a:r>
          </a:p>
        </p:txBody>
      </p:sp>
      <p:sp>
        <p:nvSpPr>
          <p:cNvPr id="8" name="Text Placeholder 6">
            <a:extLst>
              <a:ext uri="{FF2B5EF4-FFF2-40B4-BE49-F238E27FC236}">
                <a16:creationId xmlns:a16="http://schemas.microsoft.com/office/drawing/2014/main" id="{72606AB6-A82D-A2F0-5313-39850A8287BF}"/>
              </a:ext>
            </a:extLst>
          </p:cNvPr>
          <p:cNvSpPr>
            <a:spLocks noGrp="1"/>
          </p:cNvSpPr>
          <p:nvPr>
            <p:ph type="body" sz="quarter" idx="19" hasCustomPrompt="1"/>
          </p:nvPr>
        </p:nvSpPr>
        <p:spPr>
          <a:xfrm>
            <a:off x="4342669" y="6356350"/>
            <a:ext cx="6945923" cy="365124"/>
          </a:xfrm>
        </p:spPr>
        <p:txBody>
          <a:bodyPr anchor="b"/>
          <a:lstStyle>
            <a:lvl1pPr algn="r">
              <a:defRPr sz="916">
                <a:solidFill>
                  <a:schemeClr val="bg2">
                    <a:lumMod val="50000"/>
                  </a:schemeClr>
                </a:solidFill>
              </a:defRPr>
            </a:lvl1pPr>
          </a:lstStyle>
          <a:p>
            <a:pPr lvl="0"/>
            <a:r>
              <a:rPr lang="en-US"/>
              <a:t>Footer</a:t>
            </a:r>
          </a:p>
        </p:txBody>
      </p:sp>
      <p:sp>
        <p:nvSpPr>
          <p:cNvPr id="7" name="Freeform 6">
            <a:extLst>
              <a:ext uri="{FF2B5EF4-FFF2-40B4-BE49-F238E27FC236}">
                <a16:creationId xmlns:a16="http://schemas.microsoft.com/office/drawing/2014/main" id="{1CBD43D8-5A13-8931-4E81-8BD518F9F626}"/>
              </a:ext>
            </a:extLst>
          </p:cNvPr>
          <p:cNvSpPr/>
          <p:nvPr userDrawn="1"/>
        </p:nvSpPr>
        <p:spPr>
          <a:xfrm>
            <a:off x="0" y="210312"/>
            <a:ext cx="424942" cy="849884"/>
          </a:xfrm>
          <a:custGeom>
            <a:avLst/>
            <a:gdLst>
              <a:gd name="connsiteX0" fmla="*/ 0 w 424942"/>
              <a:gd name="connsiteY0" fmla="*/ 0 h 849884"/>
              <a:gd name="connsiteX1" fmla="*/ 424942 w 424942"/>
              <a:gd name="connsiteY1" fmla="*/ 424942 h 849884"/>
              <a:gd name="connsiteX2" fmla="*/ 0 w 424942"/>
              <a:gd name="connsiteY2" fmla="*/ 849884 h 849884"/>
              <a:gd name="connsiteX3" fmla="*/ 0 w 424942"/>
              <a:gd name="connsiteY3" fmla="*/ 0 h 849884"/>
            </a:gdLst>
            <a:ahLst/>
            <a:cxnLst>
              <a:cxn ang="0">
                <a:pos x="connsiteX0" y="connsiteY0"/>
              </a:cxn>
              <a:cxn ang="0">
                <a:pos x="connsiteX1" y="connsiteY1"/>
              </a:cxn>
              <a:cxn ang="0">
                <a:pos x="connsiteX2" y="connsiteY2"/>
              </a:cxn>
              <a:cxn ang="0">
                <a:pos x="connsiteX3" y="connsiteY3"/>
              </a:cxn>
            </a:cxnLst>
            <a:rect l="l" t="t" r="r" b="b"/>
            <a:pathLst>
              <a:path w="424942" h="849884">
                <a:moveTo>
                  <a:pt x="0" y="0"/>
                </a:moveTo>
                <a:cubicBezTo>
                  <a:pt x="234689" y="0"/>
                  <a:pt x="424942" y="190253"/>
                  <a:pt x="424942" y="424942"/>
                </a:cubicBezTo>
                <a:cubicBezTo>
                  <a:pt x="424942" y="659631"/>
                  <a:pt x="234689" y="849884"/>
                  <a:pt x="0" y="849884"/>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59"/>
          </a:p>
        </p:txBody>
      </p:sp>
    </p:spTree>
    <p:extLst>
      <p:ext uri="{BB962C8B-B14F-4D97-AF65-F5344CB8AC3E}">
        <p14:creationId xmlns:p14="http://schemas.microsoft.com/office/powerpoint/2010/main" val="307278919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userDrawn="1">
  <p:cSld name="39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A2BF75-C176-1C95-9109-8A633E07AC00}"/>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284C8833-E489-0892-12E9-2903B4896F73}"/>
              </a:ext>
            </a:extLst>
          </p:cNvPr>
          <p:cNvSpPr>
            <a:spLocks noGrp="1"/>
          </p:cNvSpPr>
          <p:nvPr>
            <p:ph type="sldNum" sz="quarter" idx="10"/>
          </p:nvPr>
        </p:nvSpPr>
        <p:spPr/>
        <p:txBody>
          <a:bodyPr/>
          <a:lstStyle/>
          <a:p>
            <a:fld id="{F85CE818-7367-6A4C-AA8A-8ACF11B1523A}" type="slidenum">
              <a:rPr lang="en-US" smtClean="0"/>
              <a:pPr/>
              <a:t>‹#›</a:t>
            </a:fld>
            <a:endParaRPr lang="en-US"/>
          </a:p>
        </p:txBody>
      </p:sp>
      <p:sp>
        <p:nvSpPr>
          <p:cNvPr id="5" name="Content Placeholder 4">
            <a:extLst>
              <a:ext uri="{FF2B5EF4-FFF2-40B4-BE49-F238E27FC236}">
                <a16:creationId xmlns:a16="http://schemas.microsoft.com/office/drawing/2014/main" id="{242FE044-254C-726A-9D07-05F6E299ED8A}"/>
              </a:ext>
            </a:extLst>
          </p:cNvPr>
          <p:cNvSpPr>
            <a:spLocks noGrp="1"/>
          </p:cNvSpPr>
          <p:nvPr>
            <p:ph sz="quarter" idx="11"/>
          </p:nvPr>
        </p:nvSpPr>
        <p:spPr>
          <a:xfrm>
            <a:off x="497841" y="1253331"/>
            <a:ext cx="3563179" cy="4771232"/>
          </a:xfrm>
          <a:solidFill>
            <a:schemeClr val="accent1">
              <a:alpha val="10000"/>
            </a:schemeClr>
          </a:solidFill>
        </p:spPr>
        <p:txBody>
          <a:bodyPr lIns="182880" tIns="182880" rIns="182880"/>
          <a:lstStyle>
            <a:lvl1pPr>
              <a:defRPr sz="1465">
                <a:latin typeface="+mn-lt"/>
              </a:defRPr>
            </a:lvl1pPr>
            <a:lvl2pPr>
              <a:defRPr sz="1465">
                <a:latin typeface="+mn-lt"/>
              </a:defRPr>
            </a:lvl2pPr>
            <a:lvl3pPr>
              <a:defRPr sz="1465">
                <a:latin typeface="+mn-lt"/>
              </a:defRPr>
            </a:lvl3pPr>
            <a:lvl4pPr>
              <a:defRPr sz="1465">
                <a:latin typeface="+mn-lt"/>
              </a:defRPr>
            </a:lvl4pPr>
            <a:lvl5pPr>
              <a:defRPr sz="1465">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16">
            <a:extLst>
              <a:ext uri="{FF2B5EF4-FFF2-40B4-BE49-F238E27FC236}">
                <a16:creationId xmlns:a16="http://schemas.microsoft.com/office/drawing/2014/main" id="{D713938B-B883-DC53-D315-EAA98C78DA49}"/>
              </a:ext>
            </a:extLst>
          </p:cNvPr>
          <p:cNvSpPr>
            <a:spLocks noGrp="1"/>
          </p:cNvSpPr>
          <p:nvPr>
            <p:ph sz="quarter" idx="20" hasCustomPrompt="1"/>
          </p:nvPr>
        </p:nvSpPr>
        <p:spPr>
          <a:xfrm>
            <a:off x="4429760" y="1252539"/>
            <a:ext cx="7357428" cy="4772025"/>
          </a:xfrm>
          <a:solidFill>
            <a:schemeClr val="bg2"/>
          </a:solidFill>
        </p:spPr>
        <p:txBody>
          <a:bodyPr/>
          <a:lstStyle>
            <a:lvl1pPr>
              <a:defRPr>
                <a:solidFill>
                  <a:srgbClr val="C00000"/>
                </a:solidFill>
              </a:defRPr>
            </a:lvl1pPr>
          </a:lstStyle>
          <a:p>
            <a:pPr lvl="0"/>
            <a:r>
              <a:rPr lang="en-US"/>
              <a:t>Add object</a:t>
            </a:r>
          </a:p>
        </p:txBody>
      </p:sp>
      <p:sp>
        <p:nvSpPr>
          <p:cNvPr id="8" name="Text Placeholder 6">
            <a:extLst>
              <a:ext uri="{FF2B5EF4-FFF2-40B4-BE49-F238E27FC236}">
                <a16:creationId xmlns:a16="http://schemas.microsoft.com/office/drawing/2014/main" id="{72606AB6-A82D-A2F0-5313-39850A8287BF}"/>
              </a:ext>
            </a:extLst>
          </p:cNvPr>
          <p:cNvSpPr>
            <a:spLocks noGrp="1"/>
          </p:cNvSpPr>
          <p:nvPr>
            <p:ph type="body" sz="quarter" idx="19" hasCustomPrompt="1"/>
          </p:nvPr>
        </p:nvSpPr>
        <p:spPr>
          <a:xfrm>
            <a:off x="4342669" y="6356350"/>
            <a:ext cx="6945923" cy="365124"/>
          </a:xfrm>
        </p:spPr>
        <p:txBody>
          <a:bodyPr anchor="b"/>
          <a:lstStyle>
            <a:lvl1pPr algn="r">
              <a:defRPr sz="916">
                <a:solidFill>
                  <a:schemeClr val="bg2">
                    <a:lumMod val="50000"/>
                  </a:schemeClr>
                </a:solidFill>
              </a:defRPr>
            </a:lvl1pPr>
          </a:lstStyle>
          <a:p>
            <a:pPr lvl="0"/>
            <a:r>
              <a:rPr lang="en-US"/>
              <a:t>Footer</a:t>
            </a:r>
          </a:p>
        </p:txBody>
      </p:sp>
      <p:sp>
        <p:nvSpPr>
          <p:cNvPr id="7" name="Freeform 6">
            <a:extLst>
              <a:ext uri="{FF2B5EF4-FFF2-40B4-BE49-F238E27FC236}">
                <a16:creationId xmlns:a16="http://schemas.microsoft.com/office/drawing/2014/main" id="{1CBD43D8-5A13-8931-4E81-8BD518F9F626}"/>
              </a:ext>
            </a:extLst>
          </p:cNvPr>
          <p:cNvSpPr/>
          <p:nvPr userDrawn="1"/>
        </p:nvSpPr>
        <p:spPr>
          <a:xfrm>
            <a:off x="0" y="210312"/>
            <a:ext cx="424942" cy="849884"/>
          </a:xfrm>
          <a:custGeom>
            <a:avLst/>
            <a:gdLst>
              <a:gd name="connsiteX0" fmla="*/ 0 w 424942"/>
              <a:gd name="connsiteY0" fmla="*/ 0 h 849884"/>
              <a:gd name="connsiteX1" fmla="*/ 424942 w 424942"/>
              <a:gd name="connsiteY1" fmla="*/ 424942 h 849884"/>
              <a:gd name="connsiteX2" fmla="*/ 0 w 424942"/>
              <a:gd name="connsiteY2" fmla="*/ 849884 h 849884"/>
              <a:gd name="connsiteX3" fmla="*/ 0 w 424942"/>
              <a:gd name="connsiteY3" fmla="*/ 0 h 849884"/>
            </a:gdLst>
            <a:ahLst/>
            <a:cxnLst>
              <a:cxn ang="0">
                <a:pos x="connsiteX0" y="connsiteY0"/>
              </a:cxn>
              <a:cxn ang="0">
                <a:pos x="connsiteX1" y="connsiteY1"/>
              </a:cxn>
              <a:cxn ang="0">
                <a:pos x="connsiteX2" y="connsiteY2"/>
              </a:cxn>
              <a:cxn ang="0">
                <a:pos x="connsiteX3" y="connsiteY3"/>
              </a:cxn>
            </a:cxnLst>
            <a:rect l="l" t="t" r="r" b="b"/>
            <a:pathLst>
              <a:path w="424942" h="849884">
                <a:moveTo>
                  <a:pt x="0" y="0"/>
                </a:moveTo>
                <a:cubicBezTo>
                  <a:pt x="234689" y="0"/>
                  <a:pt x="424942" y="190253"/>
                  <a:pt x="424942" y="424942"/>
                </a:cubicBezTo>
                <a:cubicBezTo>
                  <a:pt x="424942" y="659631"/>
                  <a:pt x="234689" y="849884"/>
                  <a:pt x="0" y="849884"/>
                </a:cubicBez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59"/>
          </a:p>
        </p:txBody>
      </p:sp>
    </p:spTree>
    <p:extLst>
      <p:ext uri="{BB962C8B-B14F-4D97-AF65-F5344CB8AC3E}">
        <p14:creationId xmlns:p14="http://schemas.microsoft.com/office/powerpoint/2010/main" val="148681313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userDrawn="1">
  <p:cSld name="40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A2BF75-C176-1C95-9109-8A633E07AC00}"/>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284C8833-E489-0892-12E9-2903B4896F73}"/>
              </a:ext>
            </a:extLst>
          </p:cNvPr>
          <p:cNvSpPr>
            <a:spLocks noGrp="1"/>
          </p:cNvSpPr>
          <p:nvPr>
            <p:ph type="sldNum" sz="quarter" idx="10"/>
          </p:nvPr>
        </p:nvSpPr>
        <p:spPr/>
        <p:txBody>
          <a:bodyPr/>
          <a:lstStyle/>
          <a:p>
            <a:fld id="{F85CE818-7367-6A4C-AA8A-8ACF11B1523A}" type="slidenum">
              <a:rPr lang="en-US" smtClean="0"/>
              <a:pPr/>
              <a:t>‹#›</a:t>
            </a:fld>
            <a:endParaRPr lang="en-US"/>
          </a:p>
        </p:txBody>
      </p:sp>
      <p:sp>
        <p:nvSpPr>
          <p:cNvPr id="5" name="Content Placeholder 4">
            <a:extLst>
              <a:ext uri="{FF2B5EF4-FFF2-40B4-BE49-F238E27FC236}">
                <a16:creationId xmlns:a16="http://schemas.microsoft.com/office/drawing/2014/main" id="{242FE044-254C-726A-9D07-05F6E299ED8A}"/>
              </a:ext>
            </a:extLst>
          </p:cNvPr>
          <p:cNvSpPr>
            <a:spLocks noGrp="1"/>
          </p:cNvSpPr>
          <p:nvPr>
            <p:ph sz="quarter" idx="11"/>
          </p:nvPr>
        </p:nvSpPr>
        <p:spPr>
          <a:xfrm>
            <a:off x="497841" y="1253331"/>
            <a:ext cx="3563179" cy="4771232"/>
          </a:xfrm>
          <a:solidFill>
            <a:schemeClr val="accent1">
              <a:alpha val="10000"/>
            </a:schemeClr>
          </a:solidFill>
        </p:spPr>
        <p:txBody>
          <a:bodyPr lIns="182880" tIns="182880" rIns="182880"/>
          <a:lstStyle>
            <a:lvl1pPr>
              <a:defRPr sz="1465">
                <a:latin typeface="+mn-lt"/>
              </a:defRPr>
            </a:lvl1pPr>
            <a:lvl2pPr>
              <a:defRPr sz="1465">
                <a:latin typeface="+mn-lt"/>
              </a:defRPr>
            </a:lvl2pPr>
            <a:lvl3pPr>
              <a:defRPr sz="1465">
                <a:latin typeface="+mn-lt"/>
              </a:defRPr>
            </a:lvl3pPr>
            <a:lvl4pPr>
              <a:defRPr sz="1465">
                <a:latin typeface="+mn-lt"/>
              </a:defRPr>
            </a:lvl4pPr>
            <a:lvl5pPr>
              <a:defRPr sz="1465">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16">
            <a:extLst>
              <a:ext uri="{FF2B5EF4-FFF2-40B4-BE49-F238E27FC236}">
                <a16:creationId xmlns:a16="http://schemas.microsoft.com/office/drawing/2014/main" id="{D713938B-B883-DC53-D315-EAA98C78DA49}"/>
              </a:ext>
            </a:extLst>
          </p:cNvPr>
          <p:cNvSpPr>
            <a:spLocks noGrp="1"/>
          </p:cNvSpPr>
          <p:nvPr>
            <p:ph sz="quarter" idx="20" hasCustomPrompt="1"/>
          </p:nvPr>
        </p:nvSpPr>
        <p:spPr>
          <a:xfrm>
            <a:off x="4429760" y="1252539"/>
            <a:ext cx="7357428" cy="4772025"/>
          </a:xfrm>
          <a:solidFill>
            <a:schemeClr val="bg2"/>
          </a:solidFill>
        </p:spPr>
        <p:txBody>
          <a:bodyPr/>
          <a:lstStyle>
            <a:lvl1pPr>
              <a:defRPr>
                <a:solidFill>
                  <a:srgbClr val="C00000"/>
                </a:solidFill>
              </a:defRPr>
            </a:lvl1pPr>
          </a:lstStyle>
          <a:p>
            <a:pPr lvl="0"/>
            <a:r>
              <a:rPr lang="en-US"/>
              <a:t>Add object</a:t>
            </a:r>
          </a:p>
        </p:txBody>
      </p:sp>
      <p:sp>
        <p:nvSpPr>
          <p:cNvPr id="8" name="Text Placeholder 6">
            <a:extLst>
              <a:ext uri="{FF2B5EF4-FFF2-40B4-BE49-F238E27FC236}">
                <a16:creationId xmlns:a16="http://schemas.microsoft.com/office/drawing/2014/main" id="{72606AB6-A82D-A2F0-5313-39850A8287BF}"/>
              </a:ext>
            </a:extLst>
          </p:cNvPr>
          <p:cNvSpPr>
            <a:spLocks noGrp="1"/>
          </p:cNvSpPr>
          <p:nvPr>
            <p:ph type="body" sz="quarter" idx="19" hasCustomPrompt="1"/>
          </p:nvPr>
        </p:nvSpPr>
        <p:spPr>
          <a:xfrm>
            <a:off x="4342669" y="6356350"/>
            <a:ext cx="6945923" cy="365124"/>
          </a:xfrm>
        </p:spPr>
        <p:txBody>
          <a:bodyPr anchor="b"/>
          <a:lstStyle>
            <a:lvl1pPr algn="r">
              <a:defRPr sz="916">
                <a:solidFill>
                  <a:schemeClr val="bg2">
                    <a:lumMod val="50000"/>
                  </a:schemeClr>
                </a:solidFill>
              </a:defRPr>
            </a:lvl1pPr>
          </a:lstStyle>
          <a:p>
            <a:pPr lvl="0"/>
            <a:r>
              <a:rPr lang="en-US"/>
              <a:t>Footer</a:t>
            </a:r>
          </a:p>
        </p:txBody>
      </p:sp>
      <p:sp>
        <p:nvSpPr>
          <p:cNvPr id="7" name="Freeform 6">
            <a:extLst>
              <a:ext uri="{FF2B5EF4-FFF2-40B4-BE49-F238E27FC236}">
                <a16:creationId xmlns:a16="http://schemas.microsoft.com/office/drawing/2014/main" id="{1CBD43D8-5A13-8931-4E81-8BD518F9F626}"/>
              </a:ext>
            </a:extLst>
          </p:cNvPr>
          <p:cNvSpPr/>
          <p:nvPr userDrawn="1"/>
        </p:nvSpPr>
        <p:spPr>
          <a:xfrm>
            <a:off x="0" y="210312"/>
            <a:ext cx="424942" cy="849884"/>
          </a:xfrm>
          <a:custGeom>
            <a:avLst/>
            <a:gdLst>
              <a:gd name="connsiteX0" fmla="*/ 0 w 424942"/>
              <a:gd name="connsiteY0" fmla="*/ 0 h 849884"/>
              <a:gd name="connsiteX1" fmla="*/ 424942 w 424942"/>
              <a:gd name="connsiteY1" fmla="*/ 424942 h 849884"/>
              <a:gd name="connsiteX2" fmla="*/ 0 w 424942"/>
              <a:gd name="connsiteY2" fmla="*/ 849884 h 849884"/>
              <a:gd name="connsiteX3" fmla="*/ 0 w 424942"/>
              <a:gd name="connsiteY3" fmla="*/ 0 h 849884"/>
            </a:gdLst>
            <a:ahLst/>
            <a:cxnLst>
              <a:cxn ang="0">
                <a:pos x="connsiteX0" y="connsiteY0"/>
              </a:cxn>
              <a:cxn ang="0">
                <a:pos x="connsiteX1" y="connsiteY1"/>
              </a:cxn>
              <a:cxn ang="0">
                <a:pos x="connsiteX2" y="connsiteY2"/>
              </a:cxn>
              <a:cxn ang="0">
                <a:pos x="connsiteX3" y="connsiteY3"/>
              </a:cxn>
            </a:cxnLst>
            <a:rect l="l" t="t" r="r" b="b"/>
            <a:pathLst>
              <a:path w="424942" h="849884">
                <a:moveTo>
                  <a:pt x="0" y="0"/>
                </a:moveTo>
                <a:cubicBezTo>
                  <a:pt x="234689" y="0"/>
                  <a:pt x="424942" y="190253"/>
                  <a:pt x="424942" y="424942"/>
                </a:cubicBezTo>
                <a:cubicBezTo>
                  <a:pt x="424942" y="659631"/>
                  <a:pt x="234689" y="849884"/>
                  <a:pt x="0" y="849884"/>
                </a:cubicBezTo>
                <a:lnTo>
                  <a:pt x="0" y="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59"/>
          </a:p>
        </p:txBody>
      </p:sp>
    </p:spTree>
    <p:extLst>
      <p:ext uri="{BB962C8B-B14F-4D97-AF65-F5344CB8AC3E}">
        <p14:creationId xmlns:p14="http://schemas.microsoft.com/office/powerpoint/2010/main" val="2168965553"/>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userDrawn="1">
  <p:cSld name="38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A2BF75-C176-1C95-9109-8A633E07AC00}"/>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284C8833-E489-0892-12E9-2903B4896F73}"/>
              </a:ext>
            </a:extLst>
          </p:cNvPr>
          <p:cNvSpPr>
            <a:spLocks noGrp="1"/>
          </p:cNvSpPr>
          <p:nvPr>
            <p:ph type="sldNum" sz="quarter" idx="10"/>
          </p:nvPr>
        </p:nvSpPr>
        <p:spPr/>
        <p:txBody>
          <a:bodyPr/>
          <a:lstStyle/>
          <a:p>
            <a:fld id="{F85CE818-7367-6A4C-AA8A-8ACF11B1523A}" type="slidenum">
              <a:rPr lang="en-US" smtClean="0"/>
              <a:pPr/>
              <a:t>‹#›</a:t>
            </a:fld>
            <a:endParaRPr lang="en-US"/>
          </a:p>
        </p:txBody>
      </p:sp>
      <p:sp>
        <p:nvSpPr>
          <p:cNvPr id="5" name="Content Placeholder 4">
            <a:extLst>
              <a:ext uri="{FF2B5EF4-FFF2-40B4-BE49-F238E27FC236}">
                <a16:creationId xmlns:a16="http://schemas.microsoft.com/office/drawing/2014/main" id="{242FE044-254C-726A-9D07-05F6E299ED8A}"/>
              </a:ext>
            </a:extLst>
          </p:cNvPr>
          <p:cNvSpPr>
            <a:spLocks noGrp="1"/>
          </p:cNvSpPr>
          <p:nvPr>
            <p:ph sz="quarter" idx="11"/>
          </p:nvPr>
        </p:nvSpPr>
        <p:spPr>
          <a:xfrm>
            <a:off x="497841" y="1253331"/>
            <a:ext cx="3563179" cy="4771232"/>
          </a:xfrm>
          <a:solidFill>
            <a:schemeClr val="accent1">
              <a:alpha val="10000"/>
            </a:schemeClr>
          </a:solidFill>
        </p:spPr>
        <p:txBody>
          <a:bodyPr lIns="182880" tIns="182880" rIns="182880"/>
          <a:lstStyle>
            <a:lvl1pPr>
              <a:defRPr sz="1465">
                <a:latin typeface="+mn-lt"/>
              </a:defRPr>
            </a:lvl1pPr>
            <a:lvl2pPr>
              <a:defRPr sz="1465">
                <a:latin typeface="+mn-lt"/>
              </a:defRPr>
            </a:lvl2pPr>
            <a:lvl3pPr>
              <a:defRPr sz="1465">
                <a:latin typeface="+mn-lt"/>
              </a:defRPr>
            </a:lvl3pPr>
            <a:lvl4pPr>
              <a:defRPr sz="1465">
                <a:latin typeface="+mn-lt"/>
              </a:defRPr>
            </a:lvl4pPr>
            <a:lvl5pPr>
              <a:defRPr sz="1465">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16">
            <a:extLst>
              <a:ext uri="{FF2B5EF4-FFF2-40B4-BE49-F238E27FC236}">
                <a16:creationId xmlns:a16="http://schemas.microsoft.com/office/drawing/2014/main" id="{D713938B-B883-DC53-D315-EAA98C78DA49}"/>
              </a:ext>
            </a:extLst>
          </p:cNvPr>
          <p:cNvSpPr>
            <a:spLocks noGrp="1"/>
          </p:cNvSpPr>
          <p:nvPr>
            <p:ph sz="quarter" idx="20" hasCustomPrompt="1"/>
          </p:nvPr>
        </p:nvSpPr>
        <p:spPr>
          <a:xfrm>
            <a:off x="4429760" y="1252539"/>
            <a:ext cx="7357428" cy="4772025"/>
          </a:xfrm>
          <a:solidFill>
            <a:schemeClr val="bg2"/>
          </a:solidFill>
        </p:spPr>
        <p:txBody>
          <a:bodyPr/>
          <a:lstStyle>
            <a:lvl1pPr>
              <a:defRPr>
                <a:solidFill>
                  <a:srgbClr val="C00000"/>
                </a:solidFill>
              </a:defRPr>
            </a:lvl1pPr>
          </a:lstStyle>
          <a:p>
            <a:pPr lvl="0"/>
            <a:r>
              <a:rPr lang="en-US"/>
              <a:t>Add object</a:t>
            </a:r>
          </a:p>
        </p:txBody>
      </p:sp>
      <p:sp>
        <p:nvSpPr>
          <p:cNvPr id="8" name="Text Placeholder 6">
            <a:extLst>
              <a:ext uri="{FF2B5EF4-FFF2-40B4-BE49-F238E27FC236}">
                <a16:creationId xmlns:a16="http://schemas.microsoft.com/office/drawing/2014/main" id="{72606AB6-A82D-A2F0-5313-39850A8287BF}"/>
              </a:ext>
            </a:extLst>
          </p:cNvPr>
          <p:cNvSpPr>
            <a:spLocks noGrp="1"/>
          </p:cNvSpPr>
          <p:nvPr>
            <p:ph type="body" sz="quarter" idx="19" hasCustomPrompt="1"/>
          </p:nvPr>
        </p:nvSpPr>
        <p:spPr>
          <a:xfrm>
            <a:off x="4342669" y="6356350"/>
            <a:ext cx="6945923" cy="365124"/>
          </a:xfrm>
        </p:spPr>
        <p:txBody>
          <a:bodyPr anchor="b"/>
          <a:lstStyle>
            <a:lvl1pPr algn="r">
              <a:defRPr sz="916">
                <a:solidFill>
                  <a:schemeClr val="bg2">
                    <a:lumMod val="50000"/>
                  </a:schemeClr>
                </a:solidFill>
              </a:defRPr>
            </a:lvl1pPr>
          </a:lstStyle>
          <a:p>
            <a:pPr lvl="0"/>
            <a:r>
              <a:rPr lang="en-US"/>
              <a:t>Footer</a:t>
            </a:r>
          </a:p>
        </p:txBody>
      </p:sp>
      <p:sp>
        <p:nvSpPr>
          <p:cNvPr id="7" name="Freeform 6">
            <a:extLst>
              <a:ext uri="{FF2B5EF4-FFF2-40B4-BE49-F238E27FC236}">
                <a16:creationId xmlns:a16="http://schemas.microsoft.com/office/drawing/2014/main" id="{1CBD43D8-5A13-8931-4E81-8BD518F9F626}"/>
              </a:ext>
            </a:extLst>
          </p:cNvPr>
          <p:cNvSpPr/>
          <p:nvPr userDrawn="1"/>
        </p:nvSpPr>
        <p:spPr>
          <a:xfrm>
            <a:off x="0" y="210312"/>
            <a:ext cx="424942" cy="849884"/>
          </a:xfrm>
          <a:custGeom>
            <a:avLst/>
            <a:gdLst>
              <a:gd name="connsiteX0" fmla="*/ 0 w 424942"/>
              <a:gd name="connsiteY0" fmla="*/ 0 h 849884"/>
              <a:gd name="connsiteX1" fmla="*/ 424942 w 424942"/>
              <a:gd name="connsiteY1" fmla="*/ 424942 h 849884"/>
              <a:gd name="connsiteX2" fmla="*/ 0 w 424942"/>
              <a:gd name="connsiteY2" fmla="*/ 849884 h 849884"/>
              <a:gd name="connsiteX3" fmla="*/ 0 w 424942"/>
              <a:gd name="connsiteY3" fmla="*/ 0 h 849884"/>
            </a:gdLst>
            <a:ahLst/>
            <a:cxnLst>
              <a:cxn ang="0">
                <a:pos x="connsiteX0" y="connsiteY0"/>
              </a:cxn>
              <a:cxn ang="0">
                <a:pos x="connsiteX1" y="connsiteY1"/>
              </a:cxn>
              <a:cxn ang="0">
                <a:pos x="connsiteX2" y="connsiteY2"/>
              </a:cxn>
              <a:cxn ang="0">
                <a:pos x="connsiteX3" y="connsiteY3"/>
              </a:cxn>
            </a:cxnLst>
            <a:rect l="l" t="t" r="r" b="b"/>
            <a:pathLst>
              <a:path w="424942" h="849884">
                <a:moveTo>
                  <a:pt x="0" y="0"/>
                </a:moveTo>
                <a:cubicBezTo>
                  <a:pt x="234689" y="0"/>
                  <a:pt x="424942" y="190253"/>
                  <a:pt x="424942" y="424942"/>
                </a:cubicBezTo>
                <a:cubicBezTo>
                  <a:pt x="424942" y="659631"/>
                  <a:pt x="234689" y="849884"/>
                  <a:pt x="0" y="849884"/>
                </a:cubicBezTo>
                <a:lnTo>
                  <a:pt x="0" y="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59"/>
          </a:p>
        </p:txBody>
      </p:sp>
    </p:spTree>
    <p:extLst>
      <p:ext uri="{BB962C8B-B14F-4D97-AF65-F5344CB8AC3E}">
        <p14:creationId xmlns:p14="http://schemas.microsoft.com/office/powerpoint/2010/main" val="3186087558"/>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userDrawn="1">
  <p:cSld name="24_Custom Layout">
    <p:spTree>
      <p:nvGrpSpPr>
        <p:cNvPr id="1" name=""/>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DD4D1FD3-09B5-CE70-ED69-4EB39BB2CD71}"/>
              </a:ext>
            </a:extLst>
          </p:cNvPr>
          <p:cNvGraphicFramePr>
            <a:graphicFrameLocks noChangeAspect="1"/>
          </p:cNvGraphicFramePr>
          <p:nvPr userDrawn="1">
            <p:custDataLst>
              <p:tags r:id="rId1"/>
            </p:custDataLst>
          </p:nvPr>
        </p:nvGraphicFramePr>
        <p:xfrm>
          <a:off x="1589"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7" name="think-cell data - do not delete" hidden="1">
                        <a:extLst>
                          <a:ext uri="{FF2B5EF4-FFF2-40B4-BE49-F238E27FC236}">
                            <a16:creationId xmlns:a16="http://schemas.microsoft.com/office/drawing/2014/main" id="{DD4D1FD3-09B5-CE70-ED69-4EB39BB2CD71}"/>
                          </a:ext>
                        </a:extLst>
                      </p:cNvPr>
                      <p:cNvPicPr/>
                      <p:nvPr/>
                    </p:nvPicPr>
                    <p:blipFill>
                      <a:blip r:embed="rId4"/>
                      <a:stretch>
                        <a:fillRect/>
                      </a:stretch>
                    </p:blipFill>
                    <p:spPr>
                      <a:xfrm>
                        <a:off x="1589" y="1588"/>
                        <a:ext cx="1227" cy="1588"/>
                      </a:xfrm>
                      <a:prstGeom prst="rect">
                        <a:avLst/>
                      </a:prstGeom>
                    </p:spPr>
                  </p:pic>
                </p:oleObj>
              </mc:Fallback>
            </mc:AlternateContent>
          </a:graphicData>
        </a:graphic>
      </p:graphicFrame>
      <p:sp>
        <p:nvSpPr>
          <p:cNvPr id="12" name="Picture Placeholder 10">
            <a:extLst>
              <a:ext uri="{FF2B5EF4-FFF2-40B4-BE49-F238E27FC236}">
                <a16:creationId xmlns:a16="http://schemas.microsoft.com/office/drawing/2014/main" id="{9A9D9C35-88B8-16D7-078D-E17CF8590D88}"/>
              </a:ext>
            </a:extLst>
          </p:cNvPr>
          <p:cNvSpPr>
            <a:spLocks noGrp="1"/>
          </p:cNvSpPr>
          <p:nvPr>
            <p:ph type="pic" sz="quarter" idx="18" hasCustomPrompt="1"/>
          </p:nvPr>
        </p:nvSpPr>
        <p:spPr>
          <a:xfrm>
            <a:off x="6096000" y="0"/>
            <a:ext cx="6096000" cy="6858000"/>
          </a:xfrm>
          <a:solidFill>
            <a:schemeClr val="bg2"/>
          </a:solidFill>
        </p:spPr>
        <p:txBody>
          <a:bodyPr/>
          <a:lstStyle>
            <a:lvl1pPr>
              <a:defRPr>
                <a:solidFill>
                  <a:srgbClr val="C00000"/>
                </a:solidFill>
              </a:defRPr>
            </a:lvl1pPr>
          </a:lstStyle>
          <a:p>
            <a:r>
              <a:rPr lang="en-US"/>
              <a:t>Drag picture to placeholder or click icon to add</a:t>
            </a:r>
          </a:p>
        </p:txBody>
      </p:sp>
      <p:sp>
        <p:nvSpPr>
          <p:cNvPr id="2" name="Title 1">
            <a:extLst>
              <a:ext uri="{FF2B5EF4-FFF2-40B4-BE49-F238E27FC236}">
                <a16:creationId xmlns:a16="http://schemas.microsoft.com/office/drawing/2014/main" id="{06A2BF75-C176-1C95-9109-8A633E07AC00}"/>
              </a:ext>
            </a:extLst>
          </p:cNvPr>
          <p:cNvSpPr>
            <a:spLocks noGrp="1"/>
          </p:cNvSpPr>
          <p:nvPr>
            <p:ph type="title"/>
          </p:nvPr>
        </p:nvSpPr>
        <p:spPr>
          <a:xfrm>
            <a:off x="505742" y="324898"/>
            <a:ext cx="5224200" cy="620712"/>
          </a:xfrm>
        </p:spPr>
        <p:txBody>
          <a:bodyPr vert="horz"/>
          <a:lstStyle>
            <a:lvl1pPr>
              <a:defRPr>
                <a:latin typeface="+mj-lt"/>
              </a:defRPr>
            </a:lvl1pPr>
          </a:lstStyle>
          <a:p>
            <a:r>
              <a:rPr lang="en-US"/>
              <a:t>Click to edit Master title style</a:t>
            </a:r>
          </a:p>
        </p:txBody>
      </p:sp>
      <p:sp>
        <p:nvSpPr>
          <p:cNvPr id="3" name="Slide Number Placeholder 2">
            <a:extLst>
              <a:ext uri="{FF2B5EF4-FFF2-40B4-BE49-F238E27FC236}">
                <a16:creationId xmlns:a16="http://schemas.microsoft.com/office/drawing/2014/main" id="{284C8833-E489-0892-12E9-2903B4896F73}"/>
              </a:ext>
            </a:extLst>
          </p:cNvPr>
          <p:cNvSpPr>
            <a:spLocks noGrp="1"/>
          </p:cNvSpPr>
          <p:nvPr>
            <p:ph type="sldNum" sz="quarter" idx="10"/>
          </p:nvPr>
        </p:nvSpPr>
        <p:spPr/>
        <p:txBody>
          <a:bodyPr/>
          <a:lstStyle>
            <a:lvl1pPr>
              <a:defRPr>
                <a:solidFill>
                  <a:schemeClr val="bg1"/>
                </a:solidFill>
              </a:defRPr>
            </a:lvl1pPr>
          </a:lstStyle>
          <a:p>
            <a:fld id="{F85CE818-7367-6A4C-AA8A-8ACF11B1523A}" type="slidenum">
              <a:rPr lang="en-US" smtClean="0"/>
              <a:pPr/>
              <a:t>‹#›</a:t>
            </a:fld>
            <a:endParaRPr lang="en-US"/>
          </a:p>
        </p:txBody>
      </p:sp>
      <p:sp>
        <p:nvSpPr>
          <p:cNvPr id="5" name="Content Placeholder 4">
            <a:extLst>
              <a:ext uri="{FF2B5EF4-FFF2-40B4-BE49-F238E27FC236}">
                <a16:creationId xmlns:a16="http://schemas.microsoft.com/office/drawing/2014/main" id="{242FE044-254C-726A-9D07-05F6E299ED8A}"/>
              </a:ext>
            </a:extLst>
          </p:cNvPr>
          <p:cNvSpPr>
            <a:spLocks noGrp="1"/>
          </p:cNvSpPr>
          <p:nvPr>
            <p:ph sz="quarter" idx="11"/>
          </p:nvPr>
        </p:nvSpPr>
        <p:spPr>
          <a:xfrm>
            <a:off x="506413" y="1253331"/>
            <a:ext cx="5224200" cy="4771232"/>
          </a:xfrm>
          <a:noFill/>
        </p:spPr>
        <p:txBody>
          <a:bodyPr lIns="182880" tIns="0" rIns="182880"/>
          <a:lstStyle>
            <a:lvl1pPr>
              <a:defRPr sz="1465">
                <a:latin typeface="+mn-lt"/>
              </a:defRPr>
            </a:lvl1pPr>
            <a:lvl2pPr>
              <a:defRPr sz="1465">
                <a:latin typeface="+mn-lt"/>
              </a:defRPr>
            </a:lvl2pPr>
            <a:lvl3pPr>
              <a:defRPr sz="1465">
                <a:latin typeface="+mn-lt"/>
              </a:defRPr>
            </a:lvl3pPr>
            <a:lvl4pPr>
              <a:defRPr sz="1465">
                <a:latin typeface="+mn-lt"/>
              </a:defRPr>
            </a:lvl4pPr>
            <a:lvl5pPr>
              <a:defRPr sz="1465">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6">
            <a:extLst>
              <a:ext uri="{FF2B5EF4-FFF2-40B4-BE49-F238E27FC236}">
                <a16:creationId xmlns:a16="http://schemas.microsoft.com/office/drawing/2014/main" id="{F2CE87F1-D9F2-16A2-D398-0A721A70D72F}"/>
              </a:ext>
            </a:extLst>
          </p:cNvPr>
          <p:cNvSpPr>
            <a:spLocks noGrp="1"/>
          </p:cNvSpPr>
          <p:nvPr>
            <p:ph type="body" sz="quarter" idx="19" hasCustomPrompt="1"/>
          </p:nvPr>
        </p:nvSpPr>
        <p:spPr>
          <a:xfrm>
            <a:off x="506414" y="6098506"/>
            <a:ext cx="5222875" cy="215900"/>
          </a:xfrm>
        </p:spPr>
        <p:txBody>
          <a:bodyPr anchor="ctr"/>
          <a:lstStyle>
            <a:lvl1pPr>
              <a:defRPr sz="916">
                <a:solidFill>
                  <a:schemeClr val="tx2"/>
                </a:solidFill>
              </a:defRPr>
            </a:lvl1pPr>
          </a:lstStyle>
          <a:p>
            <a:pPr lvl="0"/>
            <a:r>
              <a:rPr lang="en-US"/>
              <a:t>Footer</a:t>
            </a:r>
          </a:p>
        </p:txBody>
      </p:sp>
      <p:sp>
        <p:nvSpPr>
          <p:cNvPr id="6" name="Freeform 5">
            <a:extLst>
              <a:ext uri="{FF2B5EF4-FFF2-40B4-BE49-F238E27FC236}">
                <a16:creationId xmlns:a16="http://schemas.microsoft.com/office/drawing/2014/main" id="{5C5D3EC8-12A7-5A9C-CB57-29EF2D7F0FB0}"/>
              </a:ext>
            </a:extLst>
          </p:cNvPr>
          <p:cNvSpPr/>
          <p:nvPr userDrawn="1"/>
        </p:nvSpPr>
        <p:spPr>
          <a:xfrm>
            <a:off x="0" y="210312"/>
            <a:ext cx="424942" cy="849884"/>
          </a:xfrm>
          <a:custGeom>
            <a:avLst/>
            <a:gdLst>
              <a:gd name="connsiteX0" fmla="*/ 0 w 424942"/>
              <a:gd name="connsiteY0" fmla="*/ 0 h 849884"/>
              <a:gd name="connsiteX1" fmla="*/ 424942 w 424942"/>
              <a:gd name="connsiteY1" fmla="*/ 424942 h 849884"/>
              <a:gd name="connsiteX2" fmla="*/ 0 w 424942"/>
              <a:gd name="connsiteY2" fmla="*/ 849884 h 849884"/>
              <a:gd name="connsiteX3" fmla="*/ 0 w 424942"/>
              <a:gd name="connsiteY3" fmla="*/ 0 h 849884"/>
            </a:gdLst>
            <a:ahLst/>
            <a:cxnLst>
              <a:cxn ang="0">
                <a:pos x="connsiteX0" y="connsiteY0"/>
              </a:cxn>
              <a:cxn ang="0">
                <a:pos x="connsiteX1" y="connsiteY1"/>
              </a:cxn>
              <a:cxn ang="0">
                <a:pos x="connsiteX2" y="connsiteY2"/>
              </a:cxn>
              <a:cxn ang="0">
                <a:pos x="connsiteX3" y="connsiteY3"/>
              </a:cxn>
            </a:cxnLst>
            <a:rect l="l" t="t" r="r" b="b"/>
            <a:pathLst>
              <a:path w="424942" h="849884">
                <a:moveTo>
                  <a:pt x="0" y="0"/>
                </a:moveTo>
                <a:cubicBezTo>
                  <a:pt x="234689" y="0"/>
                  <a:pt x="424942" y="190253"/>
                  <a:pt x="424942" y="424942"/>
                </a:cubicBezTo>
                <a:cubicBezTo>
                  <a:pt x="424942" y="659631"/>
                  <a:pt x="234689" y="849884"/>
                  <a:pt x="0" y="849884"/>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59"/>
          </a:p>
        </p:txBody>
      </p:sp>
    </p:spTree>
    <p:extLst>
      <p:ext uri="{BB962C8B-B14F-4D97-AF65-F5344CB8AC3E}">
        <p14:creationId xmlns:p14="http://schemas.microsoft.com/office/powerpoint/2010/main" val="166989952"/>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userDrawn="1">
  <p:cSld name="25_Custom Layout">
    <p:spTree>
      <p:nvGrpSpPr>
        <p:cNvPr id="1" name=""/>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B2D646D0-E7D2-E0E8-5AB9-D1526B8CB7BA}"/>
              </a:ext>
            </a:extLst>
          </p:cNvPr>
          <p:cNvGraphicFramePr>
            <a:graphicFrameLocks noChangeAspect="1"/>
          </p:cNvGraphicFramePr>
          <p:nvPr userDrawn="1">
            <p:custDataLst>
              <p:tags r:id="rId1"/>
            </p:custDataLst>
          </p:nvPr>
        </p:nvGraphicFramePr>
        <p:xfrm>
          <a:off x="1589"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7" name="think-cell data - do not delete" hidden="1">
                        <a:extLst>
                          <a:ext uri="{FF2B5EF4-FFF2-40B4-BE49-F238E27FC236}">
                            <a16:creationId xmlns:a16="http://schemas.microsoft.com/office/drawing/2014/main" id="{B2D646D0-E7D2-E0E8-5AB9-D1526B8CB7BA}"/>
                          </a:ext>
                        </a:extLst>
                      </p:cNvPr>
                      <p:cNvPicPr/>
                      <p:nvPr/>
                    </p:nvPicPr>
                    <p:blipFill>
                      <a:blip r:embed="rId4"/>
                      <a:stretch>
                        <a:fillRect/>
                      </a:stretch>
                    </p:blipFill>
                    <p:spPr>
                      <a:xfrm>
                        <a:off x="1589" y="1588"/>
                        <a:ext cx="1227" cy="1588"/>
                      </a:xfrm>
                      <a:prstGeom prst="rect">
                        <a:avLst/>
                      </a:prstGeom>
                    </p:spPr>
                  </p:pic>
                </p:oleObj>
              </mc:Fallback>
            </mc:AlternateContent>
          </a:graphicData>
        </a:graphic>
      </p:graphicFrame>
      <p:sp>
        <p:nvSpPr>
          <p:cNvPr id="12" name="Picture Placeholder 10">
            <a:extLst>
              <a:ext uri="{FF2B5EF4-FFF2-40B4-BE49-F238E27FC236}">
                <a16:creationId xmlns:a16="http://schemas.microsoft.com/office/drawing/2014/main" id="{9A9D9C35-88B8-16D7-078D-E17CF8590D88}"/>
              </a:ext>
            </a:extLst>
          </p:cNvPr>
          <p:cNvSpPr>
            <a:spLocks noGrp="1"/>
          </p:cNvSpPr>
          <p:nvPr>
            <p:ph type="pic" sz="quarter" idx="18" hasCustomPrompt="1"/>
          </p:nvPr>
        </p:nvSpPr>
        <p:spPr>
          <a:xfrm>
            <a:off x="6096000" y="0"/>
            <a:ext cx="6096000" cy="6858000"/>
          </a:xfrm>
          <a:solidFill>
            <a:schemeClr val="bg2"/>
          </a:solidFill>
        </p:spPr>
        <p:txBody>
          <a:bodyPr/>
          <a:lstStyle>
            <a:lvl1pPr>
              <a:defRPr>
                <a:solidFill>
                  <a:srgbClr val="C00000"/>
                </a:solidFill>
              </a:defRPr>
            </a:lvl1pPr>
          </a:lstStyle>
          <a:p>
            <a:r>
              <a:rPr lang="en-US"/>
              <a:t>Drag picture to placeholder or click icon to add</a:t>
            </a:r>
          </a:p>
        </p:txBody>
      </p:sp>
      <p:sp>
        <p:nvSpPr>
          <p:cNvPr id="2" name="Title 1">
            <a:extLst>
              <a:ext uri="{FF2B5EF4-FFF2-40B4-BE49-F238E27FC236}">
                <a16:creationId xmlns:a16="http://schemas.microsoft.com/office/drawing/2014/main" id="{06A2BF75-C176-1C95-9109-8A633E07AC00}"/>
              </a:ext>
            </a:extLst>
          </p:cNvPr>
          <p:cNvSpPr>
            <a:spLocks noGrp="1"/>
          </p:cNvSpPr>
          <p:nvPr>
            <p:ph type="title"/>
          </p:nvPr>
        </p:nvSpPr>
        <p:spPr>
          <a:xfrm>
            <a:off x="505742" y="324898"/>
            <a:ext cx="5224200" cy="620712"/>
          </a:xfrm>
        </p:spPr>
        <p:txBody>
          <a:bodyPr vert="horz"/>
          <a:lstStyle>
            <a:lvl1pPr>
              <a:defRPr>
                <a:latin typeface="+mj-lt"/>
              </a:defRPr>
            </a:lvl1pPr>
          </a:lstStyle>
          <a:p>
            <a:r>
              <a:rPr lang="en-US"/>
              <a:t>Click to edit Master title style</a:t>
            </a:r>
          </a:p>
        </p:txBody>
      </p:sp>
      <p:sp>
        <p:nvSpPr>
          <p:cNvPr id="3" name="Slide Number Placeholder 2">
            <a:extLst>
              <a:ext uri="{FF2B5EF4-FFF2-40B4-BE49-F238E27FC236}">
                <a16:creationId xmlns:a16="http://schemas.microsoft.com/office/drawing/2014/main" id="{284C8833-E489-0892-12E9-2903B4896F73}"/>
              </a:ext>
            </a:extLst>
          </p:cNvPr>
          <p:cNvSpPr>
            <a:spLocks noGrp="1"/>
          </p:cNvSpPr>
          <p:nvPr>
            <p:ph type="sldNum" sz="quarter" idx="10"/>
          </p:nvPr>
        </p:nvSpPr>
        <p:spPr/>
        <p:txBody>
          <a:bodyPr/>
          <a:lstStyle>
            <a:lvl1pPr>
              <a:defRPr>
                <a:solidFill>
                  <a:schemeClr val="bg1"/>
                </a:solidFill>
              </a:defRPr>
            </a:lvl1pPr>
          </a:lstStyle>
          <a:p>
            <a:fld id="{F85CE818-7367-6A4C-AA8A-8ACF11B1523A}" type="slidenum">
              <a:rPr lang="en-US" smtClean="0"/>
              <a:pPr/>
              <a:t>‹#›</a:t>
            </a:fld>
            <a:endParaRPr lang="en-US"/>
          </a:p>
        </p:txBody>
      </p:sp>
      <p:sp>
        <p:nvSpPr>
          <p:cNvPr id="5" name="Content Placeholder 4">
            <a:extLst>
              <a:ext uri="{FF2B5EF4-FFF2-40B4-BE49-F238E27FC236}">
                <a16:creationId xmlns:a16="http://schemas.microsoft.com/office/drawing/2014/main" id="{242FE044-254C-726A-9D07-05F6E299ED8A}"/>
              </a:ext>
            </a:extLst>
          </p:cNvPr>
          <p:cNvSpPr>
            <a:spLocks noGrp="1"/>
          </p:cNvSpPr>
          <p:nvPr>
            <p:ph sz="quarter" idx="11"/>
          </p:nvPr>
        </p:nvSpPr>
        <p:spPr>
          <a:xfrm>
            <a:off x="506413" y="1253331"/>
            <a:ext cx="5224200" cy="4771232"/>
          </a:xfrm>
          <a:noFill/>
        </p:spPr>
        <p:txBody>
          <a:bodyPr lIns="182880" tIns="0" rIns="182880"/>
          <a:lstStyle>
            <a:lvl1pPr>
              <a:defRPr sz="1465">
                <a:latin typeface="+mn-lt"/>
              </a:defRPr>
            </a:lvl1pPr>
            <a:lvl2pPr>
              <a:defRPr sz="1465">
                <a:latin typeface="+mn-lt"/>
              </a:defRPr>
            </a:lvl2pPr>
            <a:lvl3pPr>
              <a:defRPr sz="1465">
                <a:latin typeface="+mn-lt"/>
              </a:defRPr>
            </a:lvl3pPr>
            <a:lvl4pPr>
              <a:defRPr sz="1465">
                <a:latin typeface="+mn-lt"/>
              </a:defRPr>
            </a:lvl4pPr>
            <a:lvl5pPr>
              <a:defRPr sz="1465">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6">
            <a:extLst>
              <a:ext uri="{FF2B5EF4-FFF2-40B4-BE49-F238E27FC236}">
                <a16:creationId xmlns:a16="http://schemas.microsoft.com/office/drawing/2014/main" id="{F2CE87F1-D9F2-16A2-D398-0A721A70D72F}"/>
              </a:ext>
            </a:extLst>
          </p:cNvPr>
          <p:cNvSpPr>
            <a:spLocks noGrp="1"/>
          </p:cNvSpPr>
          <p:nvPr>
            <p:ph type="body" sz="quarter" idx="19" hasCustomPrompt="1"/>
          </p:nvPr>
        </p:nvSpPr>
        <p:spPr>
          <a:xfrm>
            <a:off x="506414" y="6098506"/>
            <a:ext cx="5222875" cy="215900"/>
          </a:xfrm>
        </p:spPr>
        <p:txBody>
          <a:bodyPr anchor="ctr"/>
          <a:lstStyle>
            <a:lvl1pPr>
              <a:defRPr sz="916">
                <a:solidFill>
                  <a:schemeClr val="tx2"/>
                </a:solidFill>
              </a:defRPr>
            </a:lvl1pPr>
          </a:lstStyle>
          <a:p>
            <a:pPr lvl="0"/>
            <a:r>
              <a:rPr lang="en-US"/>
              <a:t>Footer</a:t>
            </a:r>
          </a:p>
        </p:txBody>
      </p:sp>
      <p:sp>
        <p:nvSpPr>
          <p:cNvPr id="6" name="Freeform 5">
            <a:extLst>
              <a:ext uri="{FF2B5EF4-FFF2-40B4-BE49-F238E27FC236}">
                <a16:creationId xmlns:a16="http://schemas.microsoft.com/office/drawing/2014/main" id="{5C5D3EC8-12A7-5A9C-CB57-29EF2D7F0FB0}"/>
              </a:ext>
            </a:extLst>
          </p:cNvPr>
          <p:cNvSpPr/>
          <p:nvPr userDrawn="1"/>
        </p:nvSpPr>
        <p:spPr>
          <a:xfrm>
            <a:off x="0" y="210312"/>
            <a:ext cx="424942" cy="849884"/>
          </a:xfrm>
          <a:custGeom>
            <a:avLst/>
            <a:gdLst>
              <a:gd name="connsiteX0" fmla="*/ 0 w 424942"/>
              <a:gd name="connsiteY0" fmla="*/ 0 h 849884"/>
              <a:gd name="connsiteX1" fmla="*/ 424942 w 424942"/>
              <a:gd name="connsiteY1" fmla="*/ 424942 h 849884"/>
              <a:gd name="connsiteX2" fmla="*/ 0 w 424942"/>
              <a:gd name="connsiteY2" fmla="*/ 849884 h 849884"/>
              <a:gd name="connsiteX3" fmla="*/ 0 w 424942"/>
              <a:gd name="connsiteY3" fmla="*/ 0 h 849884"/>
            </a:gdLst>
            <a:ahLst/>
            <a:cxnLst>
              <a:cxn ang="0">
                <a:pos x="connsiteX0" y="connsiteY0"/>
              </a:cxn>
              <a:cxn ang="0">
                <a:pos x="connsiteX1" y="connsiteY1"/>
              </a:cxn>
              <a:cxn ang="0">
                <a:pos x="connsiteX2" y="connsiteY2"/>
              </a:cxn>
              <a:cxn ang="0">
                <a:pos x="connsiteX3" y="connsiteY3"/>
              </a:cxn>
            </a:cxnLst>
            <a:rect l="l" t="t" r="r" b="b"/>
            <a:pathLst>
              <a:path w="424942" h="849884">
                <a:moveTo>
                  <a:pt x="0" y="0"/>
                </a:moveTo>
                <a:cubicBezTo>
                  <a:pt x="234689" y="0"/>
                  <a:pt x="424942" y="190253"/>
                  <a:pt x="424942" y="424942"/>
                </a:cubicBezTo>
                <a:cubicBezTo>
                  <a:pt x="424942" y="659631"/>
                  <a:pt x="234689" y="849884"/>
                  <a:pt x="0" y="849884"/>
                </a:cubicBez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59"/>
          </a:p>
        </p:txBody>
      </p:sp>
    </p:spTree>
    <p:extLst>
      <p:ext uri="{BB962C8B-B14F-4D97-AF65-F5344CB8AC3E}">
        <p14:creationId xmlns:p14="http://schemas.microsoft.com/office/powerpoint/2010/main" val="603163244"/>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userDrawn="1">
  <p:cSld name="26_Custom Layout">
    <p:spTree>
      <p:nvGrpSpPr>
        <p:cNvPr id="1" name=""/>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51FC0908-FC7C-2588-B749-C9E20ABC4C8B}"/>
              </a:ext>
            </a:extLst>
          </p:cNvPr>
          <p:cNvGraphicFramePr>
            <a:graphicFrameLocks noChangeAspect="1"/>
          </p:cNvGraphicFramePr>
          <p:nvPr userDrawn="1">
            <p:custDataLst>
              <p:tags r:id="rId1"/>
            </p:custDataLst>
          </p:nvPr>
        </p:nvGraphicFramePr>
        <p:xfrm>
          <a:off x="1589"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7" name="think-cell data - do not delete" hidden="1">
                        <a:extLst>
                          <a:ext uri="{FF2B5EF4-FFF2-40B4-BE49-F238E27FC236}">
                            <a16:creationId xmlns:a16="http://schemas.microsoft.com/office/drawing/2014/main" id="{51FC0908-FC7C-2588-B749-C9E20ABC4C8B}"/>
                          </a:ext>
                        </a:extLst>
                      </p:cNvPr>
                      <p:cNvPicPr/>
                      <p:nvPr/>
                    </p:nvPicPr>
                    <p:blipFill>
                      <a:blip r:embed="rId4"/>
                      <a:stretch>
                        <a:fillRect/>
                      </a:stretch>
                    </p:blipFill>
                    <p:spPr>
                      <a:xfrm>
                        <a:off x="1589" y="1588"/>
                        <a:ext cx="1227" cy="1588"/>
                      </a:xfrm>
                      <a:prstGeom prst="rect">
                        <a:avLst/>
                      </a:prstGeom>
                    </p:spPr>
                  </p:pic>
                </p:oleObj>
              </mc:Fallback>
            </mc:AlternateContent>
          </a:graphicData>
        </a:graphic>
      </p:graphicFrame>
      <p:sp>
        <p:nvSpPr>
          <p:cNvPr id="12" name="Picture Placeholder 10">
            <a:extLst>
              <a:ext uri="{FF2B5EF4-FFF2-40B4-BE49-F238E27FC236}">
                <a16:creationId xmlns:a16="http://schemas.microsoft.com/office/drawing/2014/main" id="{9A9D9C35-88B8-16D7-078D-E17CF8590D88}"/>
              </a:ext>
            </a:extLst>
          </p:cNvPr>
          <p:cNvSpPr>
            <a:spLocks noGrp="1"/>
          </p:cNvSpPr>
          <p:nvPr>
            <p:ph type="pic" sz="quarter" idx="18" hasCustomPrompt="1"/>
          </p:nvPr>
        </p:nvSpPr>
        <p:spPr>
          <a:xfrm>
            <a:off x="6096000" y="0"/>
            <a:ext cx="6096000" cy="6858000"/>
          </a:xfrm>
          <a:solidFill>
            <a:schemeClr val="bg2"/>
          </a:solidFill>
        </p:spPr>
        <p:txBody>
          <a:bodyPr/>
          <a:lstStyle>
            <a:lvl1pPr>
              <a:defRPr>
                <a:solidFill>
                  <a:srgbClr val="C00000"/>
                </a:solidFill>
              </a:defRPr>
            </a:lvl1pPr>
          </a:lstStyle>
          <a:p>
            <a:r>
              <a:rPr lang="en-US"/>
              <a:t>Drag picture to placeholder or click icon to add</a:t>
            </a:r>
          </a:p>
        </p:txBody>
      </p:sp>
      <p:sp>
        <p:nvSpPr>
          <p:cNvPr id="2" name="Title 1">
            <a:extLst>
              <a:ext uri="{FF2B5EF4-FFF2-40B4-BE49-F238E27FC236}">
                <a16:creationId xmlns:a16="http://schemas.microsoft.com/office/drawing/2014/main" id="{06A2BF75-C176-1C95-9109-8A633E07AC00}"/>
              </a:ext>
            </a:extLst>
          </p:cNvPr>
          <p:cNvSpPr>
            <a:spLocks noGrp="1"/>
          </p:cNvSpPr>
          <p:nvPr>
            <p:ph type="title"/>
          </p:nvPr>
        </p:nvSpPr>
        <p:spPr>
          <a:xfrm>
            <a:off x="505742" y="324898"/>
            <a:ext cx="5224200" cy="620712"/>
          </a:xfrm>
        </p:spPr>
        <p:txBody>
          <a:bodyPr vert="horz"/>
          <a:lstStyle>
            <a:lvl1pPr>
              <a:defRPr>
                <a:latin typeface="+mj-lt"/>
              </a:defRPr>
            </a:lvl1pPr>
          </a:lstStyle>
          <a:p>
            <a:r>
              <a:rPr lang="en-US"/>
              <a:t>Click to edit Master title style</a:t>
            </a:r>
          </a:p>
        </p:txBody>
      </p:sp>
      <p:sp>
        <p:nvSpPr>
          <p:cNvPr id="3" name="Slide Number Placeholder 2">
            <a:extLst>
              <a:ext uri="{FF2B5EF4-FFF2-40B4-BE49-F238E27FC236}">
                <a16:creationId xmlns:a16="http://schemas.microsoft.com/office/drawing/2014/main" id="{284C8833-E489-0892-12E9-2903B4896F73}"/>
              </a:ext>
            </a:extLst>
          </p:cNvPr>
          <p:cNvSpPr>
            <a:spLocks noGrp="1"/>
          </p:cNvSpPr>
          <p:nvPr>
            <p:ph type="sldNum" sz="quarter" idx="10"/>
          </p:nvPr>
        </p:nvSpPr>
        <p:spPr/>
        <p:txBody>
          <a:bodyPr/>
          <a:lstStyle>
            <a:lvl1pPr>
              <a:defRPr>
                <a:solidFill>
                  <a:schemeClr val="bg1"/>
                </a:solidFill>
              </a:defRPr>
            </a:lvl1pPr>
          </a:lstStyle>
          <a:p>
            <a:fld id="{F85CE818-7367-6A4C-AA8A-8ACF11B1523A}" type="slidenum">
              <a:rPr lang="en-US" smtClean="0"/>
              <a:pPr/>
              <a:t>‹#›</a:t>
            </a:fld>
            <a:endParaRPr lang="en-US"/>
          </a:p>
        </p:txBody>
      </p:sp>
      <p:sp>
        <p:nvSpPr>
          <p:cNvPr id="5" name="Content Placeholder 4">
            <a:extLst>
              <a:ext uri="{FF2B5EF4-FFF2-40B4-BE49-F238E27FC236}">
                <a16:creationId xmlns:a16="http://schemas.microsoft.com/office/drawing/2014/main" id="{242FE044-254C-726A-9D07-05F6E299ED8A}"/>
              </a:ext>
            </a:extLst>
          </p:cNvPr>
          <p:cNvSpPr>
            <a:spLocks noGrp="1"/>
          </p:cNvSpPr>
          <p:nvPr>
            <p:ph sz="quarter" idx="11"/>
          </p:nvPr>
        </p:nvSpPr>
        <p:spPr>
          <a:xfrm>
            <a:off x="506413" y="1253331"/>
            <a:ext cx="5224200" cy="4771232"/>
          </a:xfrm>
          <a:noFill/>
        </p:spPr>
        <p:txBody>
          <a:bodyPr lIns="182880" tIns="0" rIns="182880"/>
          <a:lstStyle>
            <a:lvl1pPr>
              <a:defRPr sz="1465">
                <a:latin typeface="+mn-lt"/>
              </a:defRPr>
            </a:lvl1pPr>
            <a:lvl2pPr>
              <a:defRPr sz="1465">
                <a:latin typeface="+mn-lt"/>
              </a:defRPr>
            </a:lvl2pPr>
            <a:lvl3pPr>
              <a:defRPr sz="1465">
                <a:latin typeface="+mn-lt"/>
              </a:defRPr>
            </a:lvl3pPr>
            <a:lvl4pPr>
              <a:defRPr sz="1465">
                <a:latin typeface="+mn-lt"/>
              </a:defRPr>
            </a:lvl4pPr>
            <a:lvl5pPr>
              <a:defRPr sz="1465">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6">
            <a:extLst>
              <a:ext uri="{FF2B5EF4-FFF2-40B4-BE49-F238E27FC236}">
                <a16:creationId xmlns:a16="http://schemas.microsoft.com/office/drawing/2014/main" id="{F2CE87F1-D9F2-16A2-D398-0A721A70D72F}"/>
              </a:ext>
            </a:extLst>
          </p:cNvPr>
          <p:cNvSpPr>
            <a:spLocks noGrp="1"/>
          </p:cNvSpPr>
          <p:nvPr>
            <p:ph type="body" sz="quarter" idx="19" hasCustomPrompt="1"/>
          </p:nvPr>
        </p:nvSpPr>
        <p:spPr>
          <a:xfrm>
            <a:off x="506414" y="6098506"/>
            <a:ext cx="5222875" cy="215900"/>
          </a:xfrm>
        </p:spPr>
        <p:txBody>
          <a:bodyPr anchor="ctr"/>
          <a:lstStyle>
            <a:lvl1pPr>
              <a:defRPr sz="916">
                <a:solidFill>
                  <a:schemeClr val="tx2"/>
                </a:solidFill>
              </a:defRPr>
            </a:lvl1pPr>
          </a:lstStyle>
          <a:p>
            <a:pPr lvl="0"/>
            <a:r>
              <a:rPr lang="en-US"/>
              <a:t>Footer</a:t>
            </a:r>
          </a:p>
        </p:txBody>
      </p:sp>
      <p:sp>
        <p:nvSpPr>
          <p:cNvPr id="6" name="Freeform 5">
            <a:extLst>
              <a:ext uri="{FF2B5EF4-FFF2-40B4-BE49-F238E27FC236}">
                <a16:creationId xmlns:a16="http://schemas.microsoft.com/office/drawing/2014/main" id="{5C5D3EC8-12A7-5A9C-CB57-29EF2D7F0FB0}"/>
              </a:ext>
            </a:extLst>
          </p:cNvPr>
          <p:cNvSpPr/>
          <p:nvPr userDrawn="1"/>
        </p:nvSpPr>
        <p:spPr>
          <a:xfrm>
            <a:off x="0" y="210312"/>
            <a:ext cx="424942" cy="849884"/>
          </a:xfrm>
          <a:custGeom>
            <a:avLst/>
            <a:gdLst>
              <a:gd name="connsiteX0" fmla="*/ 0 w 424942"/>
              <a:gd name="connsiteY0" fmla="*/ 0 h 849884"/>
              <a:gd name="connsiteX1" fmla="*/ 424942 w 424942"/>
              <a:gd name="connsiteY1" fmla="*/ 424942 h 849884"/>
              <a:gd name="connsiteX2" fmla="*/ 0 w 424942"/>
              <a:gd name="connsiteY2" fmla="*/ 849884 h 849884"/>
              <a:gd name="connsiteX3" fmla="*/ 0 w 424942"/>
              <a:gd name="connsiteY3" fmla="*/ 0 h 849884"/>
            </a:gdLst>
            <a:ahLst/>
            <a:cxnLst>
              <a:cxn ang="0">
                <a:pos x="connsiteX0" y="connsiteY0"/>
              </a:cxn>
              <a:cxn ang="0">
                <a:pos x="connsiteX1" y="connsiteY1"/>
              </a:cxn>
              <a:cxn ang="0">
                <a:pos x="connsiteX2" y="connsiteY2"/>
              </a:cxn>
              <a:cxn ang="0">
                <a:pos x="connsiteX3" y="connsiteY3"/>
              </a:cxn>
            </a:cxnLst>
            <a:rect l="l" t="t" r="r" b="b"/>
            <a:pathLst>
              <a:path w="424942" h="849884">
                <a:moveTo>
                  <a:pt x="0" y="0"/>
                </a:moveTo>
                <a:cubicBezTo>
                  <a:pt x="234689" y="0"/>
                  <a:pt x="424942" y="190253"/>
                  <a:pt x="424942" y="424942"/>
                </a:cubicBezTo>
                <a:cubicBezTo>
                  <a:pt x="424942" y="659631"/>
                  <a:pt x="234689" y="849884"/>
                  <a:pt x="0" y="849884"/>
                </a:cubicBezTo>
                <a:lnTo>
                  <a:pt x="0" y="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59"/>
          </a:p>
        </p:txBody>
      </p:sp>
    </p:spTree>
    <p:extLst>
      <p:ext uri="{BB962C8B-B14F-4D97-AF65-F5344CB8AC3E}">
        <p14:creationId xmlns:p14="http://schemas.microsoft.com/office/powerpoint/2010/main" val="245485887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userDrawn="1">
  <p:cSld name="27_Custom Layout">
    <p:spTree>
      <p:nvGrpSpPr>
        <p:cNvPr id="1" name=""/>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40E3F7C9-7CF7-F81A-382E-72300B6B0898}"/>
              </a:ext>
            </a:extLst>
          </p:cNvPr>
          <p:cNvGraphicFramePr>
            <a:graphicFrameLocks noChangeAspect="1"/>
          </p:cNvGraphicFramePr>
          <p:nvPr userDrawn="1">
            <p:custDataLst>
              <p:tags r:id="rId1"/>
            </p:custDataLst>
          </p:nvPr>
        </p:nvGraphicFramePr>
        <p:xfrm>
          <a:off x="1589"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7" name="think-cell data - do not delete" hidden="1">
                        <a:extLst>
                          <a:ext uri="{FF2B5EF4-FFF2-40B4-BE49-F238E27FC236}">
                            <a16:creationId xmlns:a16="http://schemas.microsoft.com/office/drawing/2014/main" id="{40E3F7C9-7CF7-F81A-382E-72300B6B0898}"/>
                          </a:ext>
                        </a:extLst>
                      </p:cNvPr>
                      <p:cNvPicPr/>
                      <p:nvPr/>
                    </p:nvPicPr>
                    <p:blipFill>
                      <a:blip r:embed="rId4"/>
                      <a:stretch>
                        <a:fillRect/>
                      </a:stretch>
                    </p:blipFill>
                    <p:spPr>
                      <a:xfrm>
                        <a:off x="1589" y="1588"/>
                        <a:ext cx="1227" cy="1588"/>
                      </a:xfrm>
                      <a:prstGeom prst="rect">
                        <a:avLst/>
                      </a:prstGeom>
                    </p:spPr>
                  </p:pic>
                </p:oleObj>
              </mc:Fallback>
            </mc:AlternateContent>
          </a:graphicData>
        </a:graphic>
      </p:graphicFrame>
      <p:sp>
        <p:nvSpPr>
          <p:cNvPr id="12" name="Picture Placeholder 10">
            <a:extLst>
              <a:ext uri="{FF2B5EF4-FFF2-40B4-BE49-F238E27FC236}">
                <a16:creationId xmlns:a16="http://schemas.microsoft.com/office/drawing/2014/main" id="{9A9D9C35-88B8-16D7-078D-E17CF8590D88}"/>
              </a:ext>
            </a:extLst>
          </p:cNvPr>
          <p:cNvSpPr>
            <a:spLocks noGrp="1"/>
          </p:cNvSpPr>
          <p:nvPr>
            <p:ph type="pic" sz="quarter" idx="18" hasCustomPrompt="1"/>
          </p:nvPr>
        </p:nvSpPr>
        <p:spPr>
          <a:xfrm>
            <a:off x="6096000" y="0"/>
            <a:ext cx="6096000" cy="6858000"/>
          </a:xfrm>
          <a:solidFill>
            <a:schemeClr val="bg2"/>
          </a:solidFill>
        </p:spPr>
        <p:txBody>
          <a:bodyPr/>
          <a:lstStyle>
            <a:lvl1pPr>
              <a:defRPr>
                <a:solidFill>
                  <a:srgbClr val="C00000"/>
                </a:solidFill>
              </a:defRPr>
            </a:lvl1pPr>
          </a:lstStyle>
          <a:p>
            <a:r>
              <a:rPr lang="en-US"/>
              <a:t>Drag picture to placeholder or click icon to add</a:t>
            </a:r>
          </a:p>
        </p:txBody>
      </p:sp>
      <p:sp>
        <p:nvSpPr>
          <p:cNvPr id="2" name="Title 1">
            <a:extLst>
              <a:ext uri="{FF2B5EF4-FFF2-40B4-BE49-F238E27FC236}">
                <a16:creationId xmlns:a16="http://schemas.microsoft.com/office/drawing/2014/main" id="{06A2BF75-C176-1C95-9109-8A633E07AC00}"/>
              </a:ext>
            </a:extLst>
          </p:cNvPr>
          <p:cNvSpPr>
            <a:spLocks noGrp="1"/>
          </p:cNvSpPr>
          <p:nvPr>
            <p:ph type="title"/>
          </p:nvPr>
        </p:nvSpPr>
        <p:spPr>
          <a:xfrm>
            <a:off x="505742" y="324898"/>
            <a:ext cx="5224200" cy="620712"/>
          </a:xfrm>
        </p:spPr>
        <p:txBody>
          <a:bodyPr vert="horz"/>
          <a:lstStyle>
            <a:lvl1pPr>
              <a:defRPr>
                <a:latin typeface="+mj-lt"/>
              </a:defRPr>
            </a:lvl1pPr>
          </a:lstStyle>
          <a:p>
            <a:r>
              <a:rPr lang="en-US"/>
              <a:t>Click to edit Master title style</a:t>
            </a:r>
          </a:p>
        </p:txBody>
      </p:sp>
      <p:sp>
        <p:nvSpPr>
          <p:cNvPr id="3" name="Slide Number Placeholder 2">
            <a:extLst>
              <a:ext uri="{FF2B5EF4-FFF2-40B4-BE49-F238E27FC236}">
                <a16:creationId xmlns:a16="http://schemas.microsoft.com/office/drawing/2014/main" id="{284C8833-E489-0892-12E9-2903B4896F73}"/>
              </a:ext>
            </a:extLst>
          </p:cNvPr>
          <p:cNvSpPr>
            <a:spLocks noGrp="1"/>
          </p:cNvSpPr>
          <p:nvPr>
            <p:ph type="sldNum" sz="quarter" idx="10"/>
          </p:nvPr>
        </p:nvSpPr>
        <p:spPr/>
        <p:txBody>
          <a:bodyPr/>
          <a:lstStyle>
            <a:lvl1pPr>
              <a:defRPr>
                <a:solidFill>
                  <a:schemeClr val="bg1"/>
                </a:solidFill>
              </a:defRPr>
            </a:lvl1pPr>
          </a:lstStyle>
          <a:p>
            <a:fld id="{F85CE818-7367-6A4C-AA8A-8ACF11B1523A}" type="slidenum">
              <a:rPr lang="en-US" smtClean="0"/>
              <a:pPr/>
              <a:t>‹#›</a:t>
            </a:fld>
            <a:endParaRPr lang="en-US"/>
          </a:p>
        </p:txBody>
      </p:sp>
      <p:sp>
        <p:nvSpPr>
          <p:cNvPr id="5" name="Content Placeholder 4">
            <a:extLst>
              <a:ext uri="{FF2B5EF4-FFF2-40B4-BE49-F238E27FC236}">
                <a16:creationId xmlns:a16="http://schemas.microsoft.com/office/drawing/2014/main" id="{242FE044-254C-726A-9D07-05F6E299ED8A}"/>
              </a:ext>
            </a:extLst>
          </p:cNvPr>
          <p:cNvSpPr>
            <a:spLocks noGrp="1"/>
          </p:cNvSpPr>
          <p:nvPr>
            <p:ph sz="quarter" idx="11"/>
          </p:nvPr>
        </p:nvSpPr>
        <p:spPr>
          <a:xfrm>
            <a:off x="506413" y="1253331"/>
            <a:ext cx="5224200" cy="4771232"/>
          </a:xfrm>
          <a:noFill/>
        </p:spPr>
        <p:txBody>
          <a:bodyPr lIns="182880" tIns="0" rIns="182880"/>
          <a:lstStyle>
            <a:lvl1pPr>
              <a:defRPr sz="1465">
                <a:latin typeface="+mn-lt"/>
              </a:defRPr>
            </a:lvl1pPr>
            <a:lvl2pPr>
              <a:defRPr sz="1465">
                <a:latin typeface="+mn-lt"/>
              </a:defRPr>
            </a:lvl2pPr>
            <a:lvl3pPr>
              <a:defRPr sz="1465">
                <a:latin typeface="+mn-lt"/>
              </a:defRPr>
            </a:lvl3pPr>
            <a:lvl4pPr>
              <a:defRPr sz="1465">
                <a:latin typeface="+mn-lt"/>
              </a:defRPr>
            </a:lvl4pPr>
            <a:lvl5pPr>
              <a:defRPr sz="1465">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6">
            <a:extLst>
              <a:ext uri="{FF2B5EF4-FFF2-40B4-BE49-F238E27FC236}">
                <a16:creationId xmlns:a16="http://schemas.microsoft.com/office/drawing/2014/main" id="{F2CE87F1-D9F2-16A2-D398-0A721A70D72F}"/>
              </a:ext>
            </a:extLst>
          </p:cNvPr>
          <p:cNvSpPr>
            <a:spLocks noGrp="1"/>
          </p:cNvSpPr>
          <p:nvPr>
            <p:ph type="body" sz="quarter" idx="19" hasCustomPrompt="1"/>
          </p:nvPr>
        </p:nvSpPr>
        <p:spPr>
          <a:xfrm>
            <a:off x="506414" y="6098506"/>
            <a:ext cx="5222875" cy="215900"/>
          </a:xfrm>
        </p:spPr>
        <p:txBody>
          <a:bodyPr anchor="ctr"/>
          <a:lstStyle>
            <a:lvl1pPr>
              <a:defRPr sz="916">
                <a:solidFill>
                  <a:schemeClr val="tx2"/>
                </a:solidFill>
              </a:defRPr>
            </a:lvl1pPr>
          </a:lstStyle>
          <a:p>
            <a:pPr lvl="0"/>
            <a:r>
              <a:rPr lang="en-US"/>
              <a:t>Footer</a:t>
            </a:r>
          </a:p>
        </p:txBody>
      </p:sp>
      <p:sp>
        <p:nvSpPr>
          <p:cNvPr id="6" name="Freeform 5">
            <a:extLst>
              <a:ext uri="{FF2B5EF4-FFF2-40B4-BE49-F238E27FC236}">
                <a16:creationId xmlns:a16="http://schemas.microsoft.com/office/drawing/2014/main" id="{5C5D3EC8-12A7-5A9C-CB57-29EF2D7F0FB0}"/>
              </a:ext>
            </a:extLst>
          </p:cNvPr>
          <p:cNvSpPr/>
          <p:nvPr userDrawn="1"/>
        </p:nvSpPr>
        <p:spPr>
          <a:xfrm>
            <a:off x="0" y="210312"/>
            <a:ext cx="424942" cy="849884"/>
          </a:xfrm>
          <a:custGeom>
            <a:avLst/>
            <a:gdLst>
              <a:gd name="connsiteX0" fmla="*/ 0 w 424942"/>
              <a:gd name="connsiteY0" fmla="*/ 0 h 849884"/>
              <a:gd name="connsiteX1" fmla="*/ 424942 w 424942"/>
              <a:gd name="connsiteY1" fmla="*/ 424942 h 849884"/>
              <a:gd name="connsiteX2" fmla="*/ 0 w 424942"/>
              <a:gd name="connsiteY2" fmla="*/ 849884 h 849884"/>
              <a:gd name="connsiteX3" fmla="*/ 0 w 424942"/>
              <a:gd name="connsiteY3" fmla="*/ 0 h 849884"/>
            </a:gdLst>
            <a:ahLst/>
            <a:cxnLst>
              <a:cxn ang="0">
                <a:pos x="connsiteX0" y="connsiteY0"/>
              </a:cxn>
              <a:cxn ang="0">
                <a:pos x="connsiteX1" y="connsiteY1"/>
              </a:cxn>
              <a:cxn ang="0">
                <a:pos x="connsiteX2" y="connsiteY2"/>
              </a:cxn>
              <a:cxn ang="0">
                <a:pos x="connsiteX3" y="connsiteY3"/>
              </a:cxn>
            </a:cxnLst>
            <a:rect l="l" t="t" r="r" b="b"/>
            <a:pathLst>
              <a:path w="424942" h="849884">
                <a:moveTo>
                  <a:pt x="0" y="0"/>
                </a:moveTo>
                <a:cubicBezTo>
                  <a:pt x="234689" y="0"/>
                  <a:pt x="424942" y="190253"/>
                  <a:pt x="424942" y="424942"/>
                </a:cubicBezTo>
                <a:cubicBezTo>
                  <a:pt x="424942" y="659631"/>
                  <a:pt x="234689" y="849884"/>
                  <a:pt x="0" y="849884"/>
                </a:cubicBezTo>
                <a:lnTo>
                  <a:pt x="0" y="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59"/>
          </a:p>
        </p:txBody>
      </p:sp>
    </p:spTree>
    <p:extLst>
      <p:ext uri="{BB962C8B-B14F-4D97-AF65-F5344CB8AC3E}">
        <p14:creationId xmlns:p14="http://schemas.microsoft.com/office/powerpoint/2010/main" val="2552113125"/>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userDrawn="1">
  <p:cSld name="30_Custom Layout">
    <p:bg>
      <p:bgPr>
        <a:solidFill>
          <a:schemeClr val="accent1"/>
        </a:solidFill>
        <a:effectLst/>
      </p:bgPr>
    </p:bg>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0CC41A32-862D-C937-0DD1-1CDF0A95A1D3}"/>
              </a:ext>
            </a:extLst>
          </p:cNvPr>
          <p:cNvGraphicFramePr>
            <a:graphicFrameLocks noChangeAspect="1"/>
          </p:cNvGraphicFramePr>
          <p:nvPr userDrawn="1">
            <p:custDataLst>
              <p:tags r:id="rId1"/>
            </p:custDataLst>
          </p:nvPr>
        </p:nvGraphicFramePr>
        <p:xfrm>
          <a:off x="1589"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8" name="think-cell data - do not delete" hidden="1">
                        <a:extLst>
                          <a:ext uri="{FF2B5EF4-FFF2-40B4-BE49-F238E27FC236}">
                            <a16:creationId xmlns:a16="http://schemas.microsoft.com/office/drawing/2014/main" id="{0CC41A32-862D-C937-0DD1-1CDF0A95A1D3}"/>
                          </a:ext>
                        </a:extLst>
                      </p:cNvPr>
                      <p:cNvPicPr/>
                      <p:nvPr/>
                    </p:nvPicPr>
                    <p:blipFill>
                      <a:blip r:embed="rId4"/>
                      <a:stretch>
                        <a:fillRect/>
                      </a:stretch>
                    </p:blipFill>
                    <p:spPr>
                      <a:xfrm>
                        <a:off x="1589" y="1588"/>
                        <a:ext cx="1227" cy="1588"/>
                      </a:xfrm>
                      <a:prstGeom prst="rect">
                        <a:avLst/>
                      </a:prstGeom>
                    </p:spPr>
                  </p:pic>
                </p:oleObj>
              </mc:Fallback>
            </mc:AlternateContent>
          </a:graphicData>
        </a:graphic>
      </p:graphicFrame>
      <p:sp>
        <p:nvSpPr>
          <p:cNvPr id="12" name="Picture Placeholder 10">
            <a:extLst>
              <a:ext uri="{FF2B5EF4-FFF2-40B4-BE49-F238E27FC236}">
                <a16:creationId xmlns:a16="http://schemas.microsoft.com/office/drawing/2014/main" id="{9A9D9C35-88B8-16D7-078D-E17CF8590D88}"/>
              </a:ext>
            </a:extLst>
          </p:cNvPr>
          <p:cNvSpPr>
            <a:spLocks noGrp="1"/>
          </p:cNvSpPr>
          <p:nvPr>
            <p:ph type="pic" sz="quarter" idx="18" hasCustomPrompt="1"/>
          </p:nvPr>
        </p:nvSpPr>
        <p:spPr>
          <a:xfrm>
            <a:off x="6096000" y="0"/>
            <a:ext cx="6096000" cy="6858000"/>
          </a:xfrm>
          <a:solidFill>
            <a:schemeClr val="bg2"/>
          </a:solidFill>
        </p:spPr>
        <p:txBody>
          <a:bodyPr/>
          <a:lstStyle>
            <a:lvl1pPr>
              <a:defRPr>
                <a:solidFill>
                  <a:srgbClr val="C00000"/>
                </a:solidFill>
              </a:defRPr>
            </a:lvl1pPr>
          </a:lstStyle>
          <a:p>
            <a:r>
              <a:rPr lang="en-US"/>
              <a:t>Drag picture to placeholder or click icon to add</a:t>
            </a:r>
          </a:p>
        </p:txBody>
      </p:sp>
      <p:sp>
        <p:nvSpPr>
          <p:cNvPr id="2" name="Title 1">
            <a:extLst>
              <a:ext uri="{FF2B5EF4-FFF2-40B4-BE49-F238E27FC236}">
                <a16:creationId xmlns:a16="http://schemas.microsoft.com/office/drawing/2014/main" id="{06A2BF75-C176-1C95-9109-8A633E07AC00}"/>
              </a:ext>
            </a:extLst>
          </p:cNvPr>
          <p:cNvSpPr>
            <a:spLocks noGrp="1"/>
          </p:cNvSpPr>
          <p:nvPr>
            <p:ph type="title"/>
          </p:nvPr>
        </p:nvSpPr>
        <p:spPr>
          <a:xfrm>
            <a:off x="515902" y="324898"/>
            <a:ext cx="5224200" cy="620712"/>
          </a:xfrm>
        </p:spPr>
        <p:txBody>
          <a:bodyPr vert="horz"/>
          <a:lstStyle>
            <a:lvl1pPr>
              <a:defRPr>
                <a:solidFill>
                  <a:schemeClr val="bg1"/>
                </a:solidFill>
                <a:latin typeface="+mj-lt"/>
              </a:defRPr>
            </a:lvl1pPr>
          </a:lstStyle>
          <a:p>
            <a:r>
              <a:rPr lang="en-US"/>
              <a:t>Click to edit Master title style</a:t>
            </a:r>
          </a:p>
        </p:txBody>
      </p:sp>
      <p:sp>
        <p:nvSpPr>
          <p:cNvPr id="3" name="Slide Number Placeholder 2">
            <a:extLst>
              <a:ext uri="{FF2B5EF4-FFF2-40B4-BE49-F238E27FC236}">
                <a16:creationId xmlns:a16="http://schemas.microsoft.com/office/drawing/2014/main" id="{284C8833-E489-0892-12E9-2903B4896F73}"/>
              </a:ext>
            </a:extLst>
          </p:cNvPr>
          <p:cNvSpPr>
            <a:spLocks noGrp="1"/>
          </p:cNvSpPr>
          <p:nvPr>
            <p:ph type="sldNum" sz="quarter" idx="10"/>
          </p:nvPr>
        </p:nvSpPr>
        <p:spPr/>
        <p:txBody>
          <a:bodyPr/>
          <a:lstStyle>
            <a:lvl1pPr>
              <a:defRPr>
                <a:solidFill>
                  <a:schemeClr val="bg1"/>
                </a:solidFill>
              </a:defRPr>
            </a:lvl1pPr>
          </a:lstStyle>
          <a:p>
            <a:fld id="{F85CE818-7367-6A4C-AA8A-8ACF11B1523A}" type="slidenum">
              <a:rPr lang="en-US" smtClean="0"/>
              <a:pPr/>
              <a:t>‹#›</a:t>
            </a:fld>
            <a:endParaRPr lang="en-US"/>
          </a:p>
        </p:txBody>
      </p:sp>
      <p:sp>
        <p:nvSpPr>
          <p:cNvPr id="5" name="Content Placeholder 4">
            <a:extLst>
              <a:ext uri="{FF2B5EF4-FFF2-40B4-BE49-F238E27FC236}">
                <a16:creationId xmlns:a16="http://schemas.microsoft.com/office/drawing/2014/main" id="{242FE044-254C-726A-9D07-05F6E299ED8A}"/>
              </a:ext>
            </a:extLst>
          </p:cNvPr>
          <p:cNvSpPr>
            <a:spLocks noGrp="1"/>
          </p:cNvSpPr>
          <p:nvPr>
            <p:ph sz="quarter" idx="11"/>
          </p:nvPr>
        </p:nvSpPr>
        <p:spPr>
          <a:xfrm>
            <a:off x="516573" y="1253331"/>
            <a:ext cx="5224200" cy="4771232"/>
          </a:xfrm>
          <a:noFill/>
        </p:spPr>
        <p:txBody>
          <a:bodyPr lIns="182880" tIns="0" rIns="182880"/>
          <a:lstStyle>
            <a:lvl1pPr>
              <a:defRPr sz="1465">
                <a:solidFill>
                  <a:schemeClr val="bg1"/>
                </a:solidFill>
                <a:latin typeface="+mn-lt"/>
              </a:defRPr>
            </a:lvl1pPr>
            <a:lvl2pPr>
              <a:defRPr sz="1465">
                <a:solidFill>
                  <a:schemeClr val="bg1"/>
                </a:solidFill>
                <a:latin typeface="+mn-lt"/>
              </a:defRPr>
            </a:lvl2pPr>
            <a:lvl3pPr>
              <a:defRPr sz="1465">
                <a:solidFill>
                  <a:schemeClr val="bg1"/>
                </a:solidFill>
                <a:latin typeface="+mn-lt"/>
              </a:defRPr>
            </a:lvl3pPr>
            <a:lvl4pPr>
              <a:defRPr sz="1465">
                <a:solidFill>
                  <a:schemeClr val="bg1"/>
                </a:solidFill>
                <a:latin typeface="+mn-lt"/>
              </a:defRPr>
            </a:lvl4pPr>
            <a:lvl5pPr>
              <a:defRPr sz="1465">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6">
            <a:extLst>
              <a:ext uri="{FF2B5EF4-FFF2-40B4-BE49-F238E27FC236}">
                <a16:creationId xmlns:a16="http://schemas.microsoft.com/office/drawing/2014/main" id="{F9722B5F-85FC-3075-5D49-53551836A9AD}"/>
              </a:ext>
            </a:extLst>
          </p:cNvPr>
          <p:cNvSpPr>
            <a:spLocks noGrp="1"/>
          </p:cNvSpPr>
          <p:nvPr>
            <p:ph type="body" sz="quarter" idx="19" hasCustomPrompt="1"/>
          </p:nvPr>
        </p:nvSpPr>
        <p:spPr>
          <a:xfrm>
            <a:off x="516574" y="6098506"/>
            <a:ext cx="5222875" cy="215900"/>
          </a:xfrm>
        </p:spPr>
        <p:txBody>
          <a:bodyPr anchor="ctr"/>
          <a:lstStyle>
            <a:lvl1pPr>
              <a:defRPr sz="916">
                <a:solidFill>
                  <a:schemeClr val="bg1"/>
                </a:solidFill>
              </a:defRPr>
            </a:lvl1pPr>
          </a:lstStyle>
          <a:p>
            <a:pPr lvl="0"/>
            <a:r>
              <a:rPr lang="en-US"/>
              <a:t>Footer</a:t>
            </a:r>
          </a:p>
        </p:txBody>
      </p:sp>
      <p:sp>
        <p:nvSpPr>
          <p:cNvPr id="4" name="Freeform 3">
            <a:extLst>
              <a:ext uri="{FF2B5EF4-FFF2-40B4-BE49-F238E27FC236}">
                <a16:creationId xmlns:a16="http://schemas.microsoft.com/office/drawing/2014/main" id="{E2AA0B4D-0FA9-6DB1-236B-66AB67AC34FE}"/>
              </a:ext>
            </a:extLst>
          </p:cNvPr>
          <p:cNvSpPr/>
          <p:nvPr userDrawn="1"/>
        </p:nvSpPr>
        <p:spPr>
          <a:xfrm>
            <a:off x="0" y="210312"/>
            <a:ext cx="424942" cy="849884"/>
          </a:xfrm>
          <a:custGeom>
            <a:avLst/>
            <a:gdLst>
              <a:gd name="connsiteX0" fmla="*/ 0 w 424942"/>
              <a:gd name="connsiteY0" fmla="*/ 0 h 849884"/>
              <a:gd name="connsiteX1" fmla="*/ 424942 w 424942"/>
              <a:gd name="connsiteY1" fmla="*/ 424942 h 849884"/>
              <a:gd name="connsiteX2" fmla="*/ 0 w 424942"/>
              <a:gd name="connsiteY2" fmla="*/ 849884 h 849884"/>
              <a:gd name="connsiteX3" fmla="*/ 0 w 424942"/>
              <a:gd name="connsiteY3" fmla="*/ 0 h 849884"/>
            </a:gdLst>
            <a:ahLst/>
            <a:cxnLst>
              <a:cxn ang="0">
                <a:pos x="connsiteX0" y="connsiteY0"/>
              </a:cxn>
              <a:cxn ang="0">
                <a:pos x="connsiteX1" y="connsiteY1"/>
              </a:cxn>
              <a:cxn ang="0">
                <a:pos x="connsiteX2" y="connsiteY2"/>
              </a:cxn>
              <a:cxn ang="0">
                <a:pos x="connsiteX3" y="connsiteY3"/>
              </a:cxn>
            </a:cxnLst>
            <a:rect l="l" t="t" r="r" b="b"/>
            <a:pathLst>
              <a:path w="424942" h="849884">
                <a:moveTo>
                  <a:pt x="0" y="0"/>
                </a:moveTo>
                <a:cubicBezTo>
                  <a:pt x="234689" y="0"/>
                  <a:pt x="424942" y="190253"/>
                  <a:pt x="424942" y="424942"/>
                </a:cubicBezTo>
                <a:cubicBezTo>
                  <a:pt x="424942" y="659631"/>
                  <a:pt x="234689" y="849884"/>
                  <a:pt x="0" y="849884"/>
                </a:cubicBez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59"/>
          </a:p>
        </p:txBody>
      </p:sp>
    </p:spTree>
    <p:extLst>
      <p:ext uri="{BB962C8B-B14F-4D97-AF65-F5344CB8AC3E}">
        <p14:creationId xmlns:p14="http://schemas.microsoft.com/office/powerpoint/2010/main" val="413001604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userDrawn="1">
  <p:cSld name="31_Custom Layout">
    <p:bg>
      <p:bgPr>
        <a:solidFill>
          <a:schemeClr val="accent2"/>
        </a:solidFill>
        <a:effectLst/>
      </p:bgPr>
    </p:bg>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23EB4218-A9DE-9572-F2AC-F65E3543A570}"/>
              </a:ext>
            </a:extLst>
          </p:cNvPr>
          <p:cNvGraphicFramePr>
            <a:graphicFrameLocks noChangeAspect="1"/>
          </p:cNvGraphicFramePr>
          <p:nvPr userDrawn="1">
            <p:custDataLst>
              <p:tags r:id="rId1"/>
            </p:custDataLst>
          </p:nvPr>
        </p:nvGraphicFramePr>
        <p:xfrm>
          <a:off x="1589"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8" name="think-cell data - do not delete" hidden="1">
                        <a:extLst>
                          <a:ext uri="{FF2B5EF4-FFF2-40B4-BE49-F238E27FC236}">
                            <a16:creationId xmlns:a16="http://schemas.microsoft.com/office/drawing/2014/main" id="{23EB4218-A9DE-9572-F2AC-F65E3543A570}"/>
                          </a:ext>
                        </a:extLst>
                      </p:cNvPr>
                      <p:cNvPicPr/>
                      <p:nvPr/>
                    </p:nvPicPr>
                    <p:blipFill>
                      <a:blip r:embed="rId4"/>
                      <a:stretch>
                        <a:fillRect/>
                      </a:stretch>
                    </p:blipFill>
                    <p:spPr>
                      <a:xfrm>
                        <a:off x="1589" y="1588"/>
                        <a:ext cx="1227" cy="1588"/>
                      </a:xfrm>
                      <a:prstGeom prst="rect">
                        <a:avLst/>
                      </a:prstGeom>
                    </p:spPr>
                  </p:pic>
                </p:oleObj>
              </mc:Fallback>
            </mc:AlternateContent>
          </a:graphicData>
        </a:graphic>
      </p:graphicFrame>
      <p:sp>
        <p:nvSpPr>
          <p:cNvPr id="12" name="Picture Placeholder 10">
            <a:extLst>
              <a:ext uri="{FF2B5EF4-FFF2-40B4-BE49-F238E27FC236}">
                <a16:creationId xmlns:a16="http://schemas.microsoft.com/office/drawing/2014/main" id="{9A9D9C35-88B8-16D7-078D-E17CF8590D88}"/>
              </a:ext>
            </a:extLst>
          </p:cNvPr>
          <p:cNvSpPr>
            <a:spLocks noGrp="1"/>
          </p:cNvSpPr>
          <p:nvPr>
            <p:ph type="pic" sz="quarter" idx="18" hasCustomPrompt="1"/>
          </p:nvPr>
        </p:nvSpPr>
        <p:spPr>
          <a:xfrm>
            <a:off x="6096000" y="0"/>
            <a:ext cx="6096000" cy="6858000"/>
          </a:xfrm>
          <a:solidFill>
            <a:schemeClr val="bg2"/>
          </a:solidFill>
        </p:spPr>
        <p:txBody>
          <a:bodyPr/>
          <a:lstStyle>
            <a:lvl1pPr>
              <a:defRPr>
                <a:solidFill>
                  <a:srgbClr val="C00000"/>
                </a:solidFill>
              </a:defRPr>
            </a:lvl1pPr>
          </a:lstStyle>
          <a:p>
            <a:r>
              <a:rPr lang="en-US"/>
              <a:t>Drag picture to placeholder or click icon to add</a:t>
            </a:r>
          </a:p>
        </p:txBody>
      </p:sp>
      <p:sp>
        <p:nvSpPr>
          <p:cNvPr id="2" name="Title 1">
            <a:extLst>
              <a:ext uri="{FF2B5EF4-FFF2-40B4-BE49-F238E27FC236}">
                <a16:creationId xmlns:a16="http://schemas.microsoft.com/office/drawing/2014/main" id="{06A2BF75-C176-1C95-9109-8A633E07AC00}"/>
              </a:ext>
            </a:extLst>
          </p:cNvPr>
          <p:cNvSpPr>
            <a:spLocks noGrp="1"/>
          </p:cNvSpPr>
          <p:nvPr>
            <p:ph type="title"/>
          </p:nvPr>
        </p:nvSpPr>
        <p:spPr>
          <a:xfrm>
            <a:off x="515902" y="324898"/>
            <a:ext cx="5224200" cy="620712"/>
          </a:xfrm>
        </p:spPr>
        <p:txBody>
          <a:bodyPr vert="horz"/>
          <a:lstStyle>
            <a:lvl1pPr>
              <a:defRPr>
                <a:solidFill>
                  <a:schemeClr val="bg1"/>
                </a:solidFill>
                <a:latin typeface="+mj-lt"/>
              </a:defRPr>
            </a:lvl1pPr>
          </a:lstStyle>
          <a:p>
            <a:r>
              <a:rPr lang="en-US"/>
              <a:t>Click to edit Master title style</a:t>
            </a:r>
          </a:p>
        </p:txBody>
      </p:sp>
      <p:sp>
        <p:nvSpPr>
          <p:cNvPr id="3" name="Slide Number Placeholder 2">
            <a:extLst>
              <a:ext uri="{FF2B5EF4-FFF2-40B4-BE49-F238E27FC236}">
                <a16:creationId xmlns:a16="http://schemas.microsoft.com/office/drawing/2014/main" id="{284C8833-E489-0892-12E9-2903B4896F73}"/>
              </a:ext>
            </a:extLst>
          </p:cNvPr>
          <p:cNvSpPr>
            <a:spLocks noGrp="1"/>
          </p:cNvSpPr>
          <p:nvPr>
            <p:ph type="sldNum" sz="quarter" idx="10"/>
          </p:nvPr>
        </p:nvSpPr>
        <p:spPr/>
        <p:txBody>
          <a:bodyPr/>
          <a:lstStyle>
            <a:lvl1pPr>
              <a:defRPr>
                <a:solidFill>
                  <a:schemeClr val="bg1"/>
                </a:solidFill>
              </a:defRPr>
            </a:lvl1pPr>
          </a:lstStyle>
          <a:p>
            <a:fld id="{F85CE818-7367-6A4C-AA8A-8ACF11B1523A}" type="slidenum">
              <a:rPr lang="en-US" smtClean="0"/>
              <a:pPr/>
              <a:t>‹#›</a:t>
            </a:fld>
            <a:endParaRPr lang="en-US"/>
          </a:p>
        </p:txBody>
      </p:sp>
      <p:sp>
        <p:nvSpPr>
          <p:cNvPr id="5" name="Content Placeholder 4">
            <a:extLst>
              <a:ext uri="{FF2B5EF4-FFF2-40B4-BE49-F238E27FC236}">
                <a16:creationId xmlns:a16="http://schemas.microsoft.com/office/drawing/2014/main" id="{242FE044-254C-726A-9D07-05F6E299ED8A}"/>
              </a:ext>
            </a:extLst>
          </p:cNvPr>
          <p:cNvSpPr>
            <a:spLocks noGrp="1"/>
          </p:cNvSpPr>
          <p:nvPr>
            <p:ph sz="quarter" idx="11"/>
          </p:nvPr>
        </p:nvSpPr>
        <p:spPr>
          <a:xfrm>
            <a:off x="516573" y="1253331"/>
            <a:ext cx="5224200" cy="4771232"/>
          </a:xfrm>
          <a:noFill/>
        </p:spPr>
        <p:txBody>
          <a:bodyPr lIns="182880" tIns="0" rIns="182880"/>
          <a:lstStyle>
            <a:lvl1pPr>
              <a:defRPr sz="1465">
                <a:solidFill>
                  <a:schemeClr val="bg1"/>
                </a:solidFill>
                <a:latin typeface="+mn-lt"/>
              </a:defRPr>
            </a:lvl1pPr>
            <a:lvl2pPr>
              <a:defRPr sz="1465">
                <a:solidFill>
                  <a:schemeClr val="bg1"/>
                </a:solidFill>
                <a:latin typeface="+mn-lt"/>
              </a:defRPr>
            </a:lvl2pPr>
            <a:lvl3pPr>
              <a:defRPr sz="1465">
                <a:solidFill>
                  <a:schemeClr val="bg1"/>
                </a:solidFill>
                <a:latin typeface="+mn-lt"/>
              </a:defRPr>
            </a:lvl3pPr>
            <a:lvl4pPr>
              <a:defRPr sz="1465">
                <a:solidFill>
                  <a:schemeClr val="bg1"/>
                </a:solidFill>
                <a:latin typeface="+mn-lt"/>
              </a:defRPr>
            </a:lvl4pPr>
            <a:lvl5pPr>
              <a:defRPr sz="1465">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6">
            <a:extLst>
              <a:ext uri="{FF2B5EF4-FFF2-40B4-BE49-F238E27FC236}">
                <a16:creationId xmlns:a16="http://schemas.microsoft.com/office/drawing/2014/main" id="{F9722B5F-85FC-3075-5D49-53551836A9AD}"/>
              </a:ext>
            </a:extLst>
          </p:cNvPr>
          <p:cNvSpPr>
            <a:spLocks noGrp="1"/>
          </p:cNvSpPr>
          <p:nvPr>
            <p:ph type="body" sz="quarter" idx="19" hasCustomPrompt="1"/>
          </p:nvPr>
        </p:nvSpPr>
        <p:spPr>
          <a:xfrm>
            <a:off x="516574" y="6098506"/>
            <a:ext cx="5222875" cy="215900"/>
          </a:xfrm>
        </p:spPr>
        <p:txBody>
          <a:bodyPr anchor="ctr"/>
          <a:lstStyle>
            <a:lvl1pPr>
              <a:defRPr sz="916">
                <a:solidFill>
                  <a:schemeClr val="bg1"/>
                </a:solidFill>
              </a:defRPr>
            </a:lvl1pPr>
          </a:lstStyle>
          <a:p>
            <a:pPr lvl="0"/>
            <a:r>
              <a:rPr lang="en-US"/>
              <a:t>Footer</a:t>
            </a:r>
          </a:p>
        </p:txBody>
      </p:sp>
      <p:sp>
        <p:nvSpPr>
          <p:cNvPr id="4" name="Freeform 3">
            <a:extLst>
              <a:ext uri="{FF2B5EF4-FFF2-40B4-BE49-F238E27FC236}">
                <a16:creationId xmlns:a16="http://schemas.microsoft.com/office/drawing/2014/main" id="{E2AA0B4D-0FA9-6DB1-236B-66AB67AC34FE}"/>
              </a:ext>
            </a:extLst>
          </p:cNvPr>
          <p:cNvSpPr/>
          <p:nvPr userDrawn="1"/>
        </p:nvSpPr>
        <p:spPr>
          <a:xfrm>
            <a:off x="0" y="210312"/>
            <a:ext cx="424942" cy="849884"/>
          </a:xfrm>
          <a:custGeom>
            <a:avLst/>
            <a:gdLst>
              <a:gd name="connsiteX0" fmla="*/ 0 w 424942"/>
              <a:gd name="connsiteY0" fmla="*/ 0 h 849884"/>
              <a:gd name="connsiteX1" fmla="*/ 424942 w 424942"/>
              <a:gd name="connsiteY1" fmla="*/ 424942 h 849884"/>
              <a:gd name="connsiteX2" fmla="*/ 0 w 424942"/>
              <a:gd name="connsiteY2" fmla="*/ 849884 h 849884"/>
              <a:gd name="connsiteX3" fmla="*/ 0 w 424942"/>
              <a:gd name="connsiteY3" fmla="*/ 0 h 849884"/>
            </a:gdLst>
            <a:ahLst/>
            <a:cxnLst>
              <a:cxn ang="0">
                <a:pos x="connsiteX0" y="connsiteY0"/>
              </a:cxn>
              <a:cxn ang="0">
                <a:pos x="connsiteX1" y="connsiteY1"/>
              </a:cxn>
              <a:cxn ang="0">
                <a:pos x="connsiteX2" y="connsiteY2"/>
              </a:cxn>
              <a:cxn ang="0">
                <a:pos x="connsiteX3" y="connsiteY3"/>
              </a:cxn>
            </a:cxnLst>
            <a:rect l="l" t="t" r="r" b="b"/>
            <a:pathLst>
              <a:path w="424942" h="849884">
                <a:moveTo>
                  <a:pt x="0" y="0"/>
                </a:moveTo>
                <a:cubicBezTo>
                  <a:pt x="234689" y="0"/>
                  <a:pt x="424942" y="190253"/>
                  <a:pt x="424942" y="424942"/>
                </a:cubicBezTo>
                <a:cubicBezTo>
                  <a:pt x="424942" y="659631"/>
                  <a:pt x="234689" y="849884"/>
                  <a:pt x="0" y="849884"/>
                </a:cubicBez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59"/>
          </a:p>
        </p:txBody>
      </p:sp>
    </p:spTree>
    <p:extLst>
      <p:ext uri="{BB962C8B-B14F-4D97-AF65-F5344CB8AC3E}">
        <p14:creationId xmlns:p14="http://schemas.microsoft.com/office/powerpoint/2010/main" val="220533178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userDrawn="1">
  <p:cSld name="41_Custom Layout">
    <p:bg>
      <p:bgPr>
        <a:solidFill>
          <a:schemeClr val="accent5"/>
        </a:solidFill>
        <a:effectLst/>
      </p:bgPr>
    </p:bg>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D9BFF516-AF29-A864-366F-982E9EE5F397}"/>
              </a:ext>
            </a:extLst>
          </p:cNvPr>
          <p:cNvGraphicFramePr>
            <a:graphicFrameLocks noChangeAspect="1"/>
          </p:cNvGraphicFramePr>
          <p:nvPr userDrawn="1">
            <p:custDataLst>
              <p:tags r:id="rId1"/>
            </p:custDataLst>
          </p:nvPr>
        </p:nvGraphicFramePr>
        <p:xfrm>
          <a:off x="1589"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8" name="think-cell data - do not delete" hidden="1">
                        <a:extLst>
                          <a:ext uri="{FF2B5EF4-FFF2-40B4-BE49-F238E27FC236}">
                            <a16:creationId xmlns:a16="http://schemas.microsoft.com/office/drawing/2014/main" id="{D9BFF516-AF29-A864-366F-982E9EE5F397}"/>
                          </a:ext>
                        </a:extLst>
                      </p:cNvPr>
                      <p:cNvPicPr/>
                      <p:nvPr/>
                    </p:nvPicPr>
                    <p:blipFill>
                      <a:blip r:embed="rId4"/>
                      <a:stretch>
                        <a:fillRect/>
                      </a:stretch>
                    </p:blipFill>
                    <p:spPr>
                      <a:xfrm>
                        <a:off x="1589" y="1588"/>
                        <a:ext cx="1227" cy="1588"/>
                      </a:xfrm>
                      <a:prstGeom prst="rect">
                        <a:avLst/>
                      </a:prstGeom>
                    </p:spPr>
                  </p:pic>
                </p:oleObj>
              </mc:Fallback>
            </mc:AlternateContent>
          </a:graphicData>
        </a:graphic>
      </p:graphicFrame>
      <p:sp>
        <p:nvSpPr>
          <p:cNvPr id="12" name="Picture Placeholder 10">
            <a:extLst>
              <a:ext uri="{FF2B5EF4-FFF2-40B4-BE49-F238E27FC236}">
                <a16:creationId xmlns:a16="http://schemas.microsoft.com/office/drawing/2014/main" id="{9A9D9C35-88B8-16D7-078D-E17CF8590D88}"/>
              </a:ext>
            </a:extLst>
          </p:cNvPr>
          <p:cNvSpPr>
            <a:spLocks noGrp="1"/>
          </p:cNvSpPr>
          <p:nvPr>
            <p:ph type="pic" sz="quarter" idx="18" hasCustomPrompt="1"/>
          </p:nvPr>
        </p:nvSpPr>
        <p:spPr>
          <a:xfrm>
            <a:off x="6096000" y="0"/>
            <a:ext cx="6096000" cy="6858000"/>
          </a:xfrm>
          <a:solidFill>
            <a:schemeClr val="bg2"/>
          </a:solidFill>
        </p:spPr>
        <p:txBody>
          <a:bodyPr/>
          <a:lstStyle>
            <a:lvl1pPr>
              <a:defRPr>
                <a:solidFill>
                  <a:srgbClr val="C00000"/>
                </a:solidFill>
              </a:defRPr>
            </a:lvl1pPr>
          </a:lstStyle>
          <a:p>
            <a:r>
              <a:rPr lang="en-US"/>
              <a:t>Drag picture to placeholder or click icon to add</a:t>
            </a:r>
          </a:p>
        </p:txBody>
      </p:sp>
      <p:sp>
        <p:nvSpPr>
          <p:cNvPr id="2" name="Title 1">
            <a:extLst>
              <a:ext uri="{FF2B5EF4-FFF2-40B4-BE49-F238E27FC236}">
                <a16:creationId xmlns:a16="http://schemas.microsoft.com/office/drawing/2014/main" id="{06A2BF75-C176-1C95-9109-8A633E07AC00}"/>
              </a:ext>
            </a:extLst>
          </p:cNvPr>
          <p:cNvSpPr>
            <a:spLocks noGrp="1"/>
          </p:cNvSpPr>
          <p:nvPr>
            <p:ph type="title"/>
          </p:nvPr>
        </p:nvSpPr>
        <p:spPr>
          <a:xfrm>
            <a:off x="515902" y="324898"/>
            <a:ext cx="5224200" cy="620712"/>
          </a:xfrm>
        </p:spPr>
        <p:txBody>
          <a:bodyPr vert="horz"/>
          <a:lstStyle>
            <a:lvl1pPr>
              <a:defRPr>
                <a:solidFill>
                  <a:schemeClr val="bg1"/>
                </a:solidFill>
                <a:latin typeface="+mj-lt"/>
              </a:defRPr>
            </a:lvl1pPr>
          </a:lstStyle>
          <a:p>
            <a:r>
              <a:rPr lang="en-US"/>
              <a:t>Click to edit Master title style</a:t>
            </a:r>
          </a:p>
        </p:txBody>
      </p:sp>
      <p:sp>
        <p:nvSpPr>
          <p:cNvPr id="3" name="Slide Number Placeholder 2">
            <a:extLst>
              <a:ext uri="{FF2B5EF4-FFF2-40B4-BE49-F238E27FC236}">
                <a16:creationId xmlns:a16="http://schemas.microsoft.com/office/drawing/2014/main" id="{284C8833-E489-0892-12E9-2903B4896F73}"/>
              </a:ext>
            </a:extLst>
          </p:cNvPr>
          <p:cNvSpPr>
            <a:spLocks noGrp="1"/>
          </p:cNvSpPr>
          <p:nvPr>
            <p:ph type="sldNum" sz="quarter" idx="10"/>
          </p:nvPr>
        </p:nvSpPr>
        <p:spPr/>
        <p:txBody>
          <a:bodyPr/>
          <a:lstStyle>
            <a:lvl1pPr>
              <a:defRPr>
                <a:solidFill>
                  <a:schemeClr val="bg1"/>
                </a:solidFill>
              </a:defRPr>
            </a:lvl1pPr>
          </a:lstStyle>
          <a:p>
            <a:fld id="{F85CE818-7367-6A4C-AA8A-8ACF11B1523A}" type="slidenum">
              <a:rPr lang="en-US" smtClean="0"/>
              <a:pPr/>
              <a:t>‹#›</a:t>
            </a:fld>
            <a:endParaRPr lang="en-US"/>
          </a:p>
        </p:txBody>
      </p:sp>
      <p:sp>
        <p:nvSpPr>
          <p:cNvPr id="5" name="Content Placeholder 4">
            <a:extLst>
              <a:ext uri="{FF2B5EF4-FFF2-40B4-BE49-F238E27FC236}">
                <a16:creationId xmlns:a16="http://schemas.microsoft.com/office/drawing/2014/main" id="{242FE044-254C-726A-9D07-05F6E299ED8A}"/>
              </a:ext>
            </a:extLst>
          </p:cNvPr>
          <p:cNvSpPr>
            <a:spLocks noGrp="1"/>
          </p:cNvSpPr>
          <p:nvPr>
            <p:ph sz="quarter" idx="11"/>
          </p:nvPr>
        </p:nvSpPr>
        <p:spPr>
          <a:xfrm>
            <a:off x="516573" y="1253331"/>
            <a:ext cx="5224200" cy="4771232"/>
          </a:xfrm>
          <a:noFill/>
        </p:spPr>
        <p:txBody>
          <a:bodyPr lIns="182880" tIns="0" rIns="182880"/>
          <a:lstStyle>
            <a:lvl1pPr>
              <a:defRPr sz="1465">
                <a:solidFill>
                  <a:schemeClr val="bg1"/>
                </a:solidFill>
                <a:latin typeface="+mn-lt"/>
              </a:defRPr>
            </a:lvl1pPr>
            <a:lvl2pPr>
              <a:defRPr sz="1465">
                <a:solidFill>
                  <a:schemeClr val="bg1"/>
                </a:solidFill>
                <a:latin typeface="+mn-lt"/>
              </a:defRPr>
            </a:lvl2pPr>
            <a:lvl3pPr>
              <a:defRPr sz="1465">
                <a:solidFill>
                  <a:schemeClr val="bg1"/>
                </a:solidFill>
                <a:latin typeface="+mn-lt"/>
              </a:defRPr>
            </a:lvl3pPr>
            <a:lvl4pPr>
              <a:defRPr sz="1465">
                <a:solidFill>
                  <a:schemeClr val="bg1"/>
                </a:solidFill>
                <a:latin typeface="+mn-lt"/>
              </a:defRPr>
            </a:lvl4pPr>
            <a:lvl5pPr>
              <a:defRPr sz="1465">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6">
            <a:extLst>
              <a:ext uri="{FF2B5EF4-FFF2-40B4-BE49-F238E27FC236}">
                <a16:creationId xmlns:a16="http://schemas.microsoft.com/office/drawing/2014/main" id="{F9722B5F-85FC-3075-5D49-53551836A9AD}"/>
              </a:ext>
            </a:extLst>
          </p:cNvPr>
          <p:cNvSpPr>
            <a:spLocks noGrp="1"/>
          </p:cNvSpPr>
          <p:nvPr>
            <p:ph type="body" sz="quarter" idx="19" hasCustomPrompt="1"/>
          </p:nvPr>
        </p:nvSpPr>
        <p:spPr>
          <a:xfrm>
            <a:off x="516574" y="6098506"/>
            <a:ext cx="5222875" cy="215900"/>
          </a:xfrm>
        </p:spPr>
        <p:txBody>
          <a:bodyPr anchor="ctr"/>
          <a:lstStyle>
            <a:lvl1pPr>
              <a:defRPr sz="916">
                <a:solidFill>
                  <a:schemeClr val="bg1"/>
                </a:solidFill>
              </a:defRPr>
            </a:lvl1pPr>
          </a:lstStyle>
          <a:p>
            <a:pPr lvl="0"/>
            <a:r>
              <a:rPr lang="en-US"/>
              <a:t>Footer</a:t>
            </a:r>
          </a:p>
        </p:txBody>
      </p:sp>
      <p:sp>
        <p:nvSpPr>
          <p:cNvPr id="4" name="Freeform 3">
            <a:extLst>
              <a:ext uri="{FF2B5EF4-FFF2-40B4-BE49-F238E27FC236}">
                <a16:creationId xmlns:a16="http://schemas.microsoft.com/office/drawing/2014/main" id="{E2AA0B4D-0FA9-6DB1-236B-66AB67AC34FE}"/>
              </a:ext>
            </a:extLst>
          </p:cNvPr>
          <p:cNvSpPr/>
          <p:nvPr userDrawn="1"/>
        </p:nvSpPr>
        <p:spPr>
          <a:xfrm>
            <a:off x="0" y="210312"/>
            <a:ext cx="424942" cy="849884"/>
          </a:xfrm>
          <a:custGeom>
            <a:avLst/>
            <a:gdLst>
              <a:gd name="connsiteX0" fmla="*/ 0 w 424942"/>
              <a:gd name="connsiteY0" fmla="*/ 0 h 849884"/>
              <a:gd name="connsiteX1" fmla="*/ 424942 w 424942"/>
              <a:gd name="connsiteY1" fmla="*/ 424942 h 849884"/>
              <a:gd name="connsiteX2" fmla="*/ 0 w 424942"/>
              <a:gd name="connsiteY2" fmla="*/ 849884 h 849884"/>
              <a:gd name="connsiteX3" fmla="*/ 0 w 424942"/>
              <a:gd name="connsiteY3" fmla="*/ 0 h 849884"/>
            </a:gdLst>
            <a:ahLst/>
            <a:cxnLst>
              <a:cxn ang="0">
                <a:pos x="connsiteX0" y="connsiteY0"/>
              </a:cxn>
              <a:cxn ang="0">
                <a:pos x="connsiteX1" y="connsiteY1"/>
              </a:cxn>
              <a:cxn ang="0">
                <a:pos x="connsiteX2" y="connsiteY2"/>
              </a:cxn>
              <a:cxn ang="0">
                <a:pos x="connsiteX3" y="connsiteY3"/>
              </a:cxn>
            </a:cxnLst>
            <a:rect l="l" t="t" r="r" b="b"/>
            <a:pathLst>
              <a:path w="424942" h="849884">
                <a:moveTo>
                  <a:pt x="0" y="0"/>
                </a:moveTo>
                <a:cubicBezTo>
                  <a:pt x="234689" y="0"/>
                  <a:pt x="424942" y="190253"/>
                  <a:pt x="424942" y="424942"/>
                </a:cubicBezTo>
                <a:cubicBezTo>
                  <a:pt x="424942" y="659631"/>
                  <a:pt x="234689" y="849884"/>
                  <a:pt x="0" y="849884"/>
                </a:cubicBez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59"/>
          </a:p>
        </p:txBody>
      </p:sp>
    </p:spTree>
    <p:extLst>
      <p:ext uri="{BB962C8B-B14F-4D97-AF65-F5344CB8AC3E}">
        <p14:creationId xmlns:p14="http://schemas.microsoft.com/office/powerpoint/2010/main" val="1220364068"/>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userDrawn="1">
  <p:cSld name="29_Custom Layout">
    <p:bg>
      <p:bgPr>
        <a:solidFill>
          <a:schemeClr val="accent6"/>
        </a:solidFill>
        <a:effectLst/>
      </p:bgPr>
    </p:bg>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94380D77-64E6-0B56-C6DF-5B8AA2B2D5F3}"/>
              </a:ext>
            </a:extLst>
          </p:cNvPr>
          <p:cNvGraphicFramePr>
            <a:graphicFrameLocks noChangeAspect="1"/>
          </p:cNvGraphicFramePr>
          <p:nvPr userDrawn="1">
            <p:custDataLst>
              <p:tags r:id="rId1"/>
            </p:custDataLst>
          </p:nvPr>
        </p:nvGraphicFramePr>
        <p:xfrm>
          <a:off x="1589"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8" name="think-cell data - do not delete" hidden="1">
                        <a:extLst>
                          <a:ext uri="{FF2B5EF4-FFF2-40B4-BE49-F238E27FC236}">
                            <a16:creationId xmlns:a16="http://schemas.microsoft.com/office/drawing/2014/main" id="{94380D77-64E6-0B56-C6DF-5B8AA2B2D5F3}"/>
                          </a:ext>
                        </a:extLst>
                      </p:cNvPr>
                      <p:cNvPicPr/>
                      <p:nvPr/>
                    </p:nvPicPr>
                    <p:blipFill>
                      <a:blip r:embed="rId4"/>
                      <a:stretch>
                        <a:fillRect/>
                      </a:stretch>
                    </p:blipFill>
                    <p:spPr>
                      <a:xfrm>
                        <a:off x="1589" y="1588"/>
                        <a:ext cx="1227" cy="1588"/>
                      </a:xfrm>
                      <a:prstGeom prst="rect">
                        <a:avLst/>
                      </a:prstGeom>
                    </p:spPr>
                  </p:pic>
                </p:oleObj>
              </mc:Fallback>
            </mc:AlternateContent>
          </a:graphicData>
        </a:graphic>
      </p:graphicFrame>
      <p:sp>
        <p:nvSpPr>
          <p:cNvPr id="12" name="Picture Placeholder 10">
            <a:extLst>
              <a:ext uri="{FF2B5EF4-FFF2-40B4-BE49-F238E27FC236}">
                <a16:creationId xmlns:a16="http://schemas.microsoft.com/office/drawing/2014/main" id="{9A9D9C35-88B8-16D7-078D-E17CF8590D88}"/>
              </a:ext>
            </a:extLst>
          </p:cNvPr>
          <p:cNvSpPr>
            <a:spLocks noGrp="1"/>
          </p:cNvSpPr>
          <p:nvPr>
            <p:ph type="pic" sz="quarter" idx="18" hasCustomPrompt="1"/>
          </p:nvPr>
        </p:nvSpPr>
        <p:spPr>
          <a:xfrm>
            <a:off x="6096000" y="0"/>
            <a:ext cx="6096000" cy="6858000"/>
          </a:xfrm>
          <a:solidFill>
            <a:schemeClr val="bg2"/>
          </a:solidFill>
        </p:spPr>
        <p:txBody>
          <a:bodyPr/>
          <a:lstStyle>
            <a:lvl1pPr>
              <a:defRPr>
                <a:solidFill>
                  <a:srgbClr val="C00000"/>
                </a:solidFill>
              </a:defRPr>
            </a:lvl1pPr>
          </a:lstStyle>
          <a:p>
            <a:r>
              <a:rPr lang="en-US"/>
              <a:t>Drag picture to placeholder or click icon to add</a:t>
            </a:r>
          </a:p>
        </p:txBody>
      </p:sp>
      <p:sp>
        <p:nvSpPr>
          <p:cNvPr id="2" name="Title 1">
            <a:extLst>
              <a:ext uri="{FF2B5EF4-FFF2-40B4-BE49-F238E27FC236}">
                <a16:creationId xmlns:a16="http://schemas.microsoft.com/office/drawing/2014/main" id="{06A2BF75-C176-1C95-9109-8A633E07AC00}"/>
              </a:ext>
            </a:extLst>
          </p:cNvPr>
          <p:cNvSpPr>
            <a:spLocks noGrp="1"/>
          </p:cNvSpPr>
          <p:nvPr>
            <p:ph type="title"/>
          </p:nvPr>
        </p:nvSpPr>
        <p:spPr>
          <a:xfrm>
            <a:off x="515902" y="324898"/>
            <a:ext cx="5224200" cy="620712"/>
          </a:xfrm>
        </p:spPr>
        <p:txBody>
          <a:bodyPr vert="horz"/>
          <a:lstStyle>
            <a:lvl1pPr>
              <a:defRPr>
                <a:solidFill>
                  <a:schemeClr val="bg1"/>
                </a:solidFill>
                <a:latin typeface="+mj-lt"/>
              </a:defRPr>
            </a:lvl1pPr>
          </a:lstStyle>
          <a:p>
            <a:r>
              <a:rPr lang="en-US"/>
              <a:t>Click to edit Master title style</a:t>
            </a:r>
          </a:p>
        </p:txBody>
      </p:sp>
      <p:sp>
        <p:nvSpPr>
          <p:cNvPr id="3" name="Slide Number Placeholder 2">
            <a:extLst>
              <a:ext uri="{FF2B5EF4-FFF2-40B4-BE49-F238E27FC236}">
                <a16:creationId xmlns:a16="http://schemas.microsoft.com/office/drawing/2014/main" id="{284C8833-E489-0892-12E9-2903B4896F73}"/>
              </a:ext>
            </a:extLst>
          </p:cNvPr>
          <p:cNvSpPr>
            <a:spLocks noGrp="1"/>
          </p:cNvSpPr>
          <p:nvPr>
            <p:ph type="sldNum" sz="quarter" idx="10"/>
          </p:nvPr>
        </p:nvSpPr>
        <p:spPr/>
        <p:txBody>
          <a:bodyPr/>
          <a:lstStyle>
            <a:lvl1pPr>
              <a:defRPr>
                <a:solidFill>
                  <a:schemeClr val="bg1"/>
                </a:solidFill>
              </a:defRPr>
            </a:lvl1pPr>
          </a:lstStyle>
          <a:p>
            <a:fld id="{F85CE818-7367-6A4C-AA8A-8ACF11B1523A}" type="slidenum">
              <a:rPr lang="en-US" smtClean="0"/>
              <a:pPr/>
              <a:t>‹#›</a:t>
            </a:fld>
            <a:endParaRPr lang="en-US"/>
          </a:p>
        </p:txBody>
      </p:sp>
      <p:sp>
        <p:nvSpPr>
          <p:cNvPr id="5" name="Content Placeholder 4">
            <a:extLst>
              <a:ext uri="{FF2B5EF4-FFF2-40B4-BE49-F238E27FC236}">
                <a16:creationId xmlns:a16="http://schemas.microsoft.com/office/drawing/2014/main" id="{242FE044-254C-726A-9D07-05F6E299ED8A}"/>
              </a:ext>
            </a:extLst>
          </p:cNvPr>
          <p:cNvSpPr>
            <a:spLocks noGrp="1"/>
          </p:cNvSpPr>
          <p:nvPr>
            <p:ph sz="quarter" idx="11"/>
          </p:nvPr>
        </p:nvSpPr>
        <p:spPr>
          <a:xfrm>
            <a:off x="516573" y="1253331"/>
            <a:ext cx="5224200" cy="4771232"/>
          </a:xfrm>
          <a:noFill/>
        </p:spPr>
        <p:txBody>
          <a:bodyPr lIns="182880" tIns="0" rIns="182880"/>
          <a:lstStyle>
            <a:lvl1pPr>
              <a:defRPr sz="1465">
                <a:solidFill>
                  <a:schemeClr val="bg1"/>
                </a:solidFill>
                <a:latin typeface="+mn-lt"/>
              </a:defRPr>
            </a:lvl1pPr>
            <a:lvl2pPr>
              <a:defRPr sz="1465">
                <a:solidFill>
                  <a:schemeClr val="bg1"/>
                </a:solidFill>
                <a:latin typeface="+mn-lt"/>
              </a:defRPr>
            </a:lvl2pPr>
            <a:lvl3pPr>
              <a:defRPr sz="1465">
                <a:solidFill>
                  <a:schemeClr val="bg1"/>
                </a:solidFill>
                <a:latin typeface="+mn-lt"/>
              </a:defRPr>
            </a:lvl3pPr>
            <a:lvl4pPr>
              <a:defRPr sz="1465">
                <a:solidFill>
                  <a:schemeClr val="bg1"/>
                </a:solidFill>
                <a:latin typeface="+mn-lt"/>
              </a:defRPr>
            </a:lvl4pPr>
            <a:lvl5pPr>
              <a:defRPr sz="1465">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6">
            <a:extLst>
              <a:ext uri="{FF2B5EF4-FFF2-40B4-BE49-F238E27FC236}">
                <a16:creationId xmlns:a16="http://schemas.microsoft.com/office/drawing/2014/main" id="{F9722B5F-85FC-3075-5D49-53551836A9AD}"/>
              </a:ext>
            </a:extLst>
          </p:cNvPr>
          <p:cNvSpPr>
            <a:spLocks noGrp="1"/>
          </p:cNvSpPr>
          <p:nvPr>
            <p:ph type="body" sz="quarter" idx="19" hasCustomPrompt="1"/>
          </p:nvPr>
        </p:nvSpPr>
        <p:spPr>
          <a:xfrm>
            <a:off x="516574" y="6098506"/>
            <a:ext cx="5222875" cy="215900"/>
          </a:xfrm>
        </p:spPr>
        <p:txBody>
          <a:bodyPr anchor="ctr"/>
          <a:lstStyle>
            <a:lvl1pPr>
              <a:defRPr sz="916">
                <a:solidFill>
                  <a:schemeClr val="bg1"/>
                </a:solidFill>
              </a:defRPr>
            </a:lvl1pPr>
          </a:lstStyle>
          <a:p>
            <a:pPr lvl="0"/>
            <a:r>
              <a:rPr lang="en-US"/>
              <a:t>Footer</a:t>
            </a:r>
          </a:p>
        </p:txBody>
      </p:sp>
      <p:sp>
        <p:nvSpPr>
          <p:cNvPr id="4" name="Freeform 3">
            <a:extLst>
              <a:ext uri="{FF2B5EF4-FFF2-40B4-BE49-F238E27FC236}">
                <a16:creationId xmlns:a16="http://schemas.microsoft.com/office/drawing/2014/main" id="{E2AA0B4D-0FA9-6DB1-236B-66AB67AC34FE}"/>
              </a:ext>
            </a:extLst>
          </p:cNvPr>
          <p:cNvSpPr/>
          <p:nvPr userDrawn="1"/>
        </p:nvSpPr>
        <p:spPr>
          <a:xfrm>
            <a:off x="0" y="210312"/>
            <a:ext cx="424942" cy="849884"/>
          </a:xfrm>
          <a:custGeom>
            <a:avLst/>
            <a:gdLst>
              <a:gd name="connsiteX0" fmla="*/ 0 w 424942"/>
              <a:gd name="connsiteY0" fmla="*/ 0 h 849884"/>
              <a:gd name="connsiteX1" fmla="*/ 424942 w 424942"/>
              <a:gd name="connsiteY1" fmla="*/ 424942 h 849884"/>
              <a:gd name="connsiteX2" fmla="*/ 0 w 424942"/>
              <a:gd name="connsiteY2" fmla="*/ 849884 h 849884"/>
              <a:gd name="connsiteX3" fmla="*/ 0 w 424942"/>
              <a:gd name="connsiteY3" fmla="*/ 0 h 849884"/>
            </a:gdLst>
            <a:ahLst/>
            <a:cxnLst>
              <a:cxn ang="0">
                <a:pos x="connsiteX0" y="connsiteY0"/>
              </a:cxn>
              <a:cxn ang="0">
                <a:pos x="connsiteX1" y="connsiteY1"/>
              </a:cxn>
              <a:cxn ang="0">
                <a:pos x="connsiteX2" y="connsiteY2"/>
              </a:cxn>
              <a:cxn ang="0">
                <a:pos x="connsiteX3" y="connsiteY3"/>
              </a:cxn>
            </a:cxnLst>
            <a:rect l="l" t="t" r="r" b="b"/>
            <a:pathLst>
              <a:path w="424942" h="849884">
                <a:moveTo>
                  <a:pt x="0" y="0"/>
                </a:moveTo>
                <a:cubicBezTo>
                  <a:pt x="234689" y="0"/>
                  <a:pt x="424942" y="190253"/>
                  <a:pt x="424942" y="424942"/>
                </a:cubicBezTo>
                <a:cubicBezTo>
                  <a:pt x="424942" y="659631"/>
                  <a:pt x="234689" y="849884"/>
                  <a:pt x="0" y="849884"/>
                </a:cubicBez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59"/>
          </a:p>
        </p:txBody>
      </p:sp>
    </p:spTree>
    <p:extLst>
      <p:ext uri="{BB962C8B-B14F-4D97-AF65-F5344CB8AC3E}">
        <p14:creationId xmlns:p14="http://schemas.microsoft.com/office/powerpoint/2010/main" val="4045300792"/>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userDrawn="1">
  <p:cSld name="--CONTENT: with large image--">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3EF0E590-E773-3C4D-B07B-CD044EAF2132}"/>
              </a:ext>
            </a:extLst>
          </p:cNvPr>
          <p:cNvSpPr txBox="1">
            <a:spLocks/>
          </p:cNvSpPr>
          <p:nvPr userDrawn="1"/>
        </p:nvSpPr>
        <p:spPr>
          <a:xfrm>
            <a:off x="0" y="0"/>
            <a:ext cx="12192000" cy="6858000"/>
          </a:xfrm>
          <a:prstGeom prst="rect">
            <a:avLst/>
          </a:prstGeom>
          <a:solidFill>
            <a:schemeClr val="tx1">
              <a:lumMod val="50000"/>
              <a:lumOff val="50000"/>
            </a:schemeClr>
          </a:solidFill>
        </p:spPr>
        <p:txBody>
          <a:bodyPr vert="horz" lIns="535956" tIns="0" rIns="0" bIns="0" rtlCol="0" anchor="ctr" anchorCtr="0">
            <a:noAutofit/>
          </a:bodyPr>
          <a:lstStyle>
            <a:lvl1pPr algn="l" defTabSz="914400" rtl="0" eaLnBrk="1" latinLnBrk="0" hangingPunct="1">
              <a:lnSpc>
                <a:spcPct val="90000"/>
              </a:lnSpc>
              <a:spcBef>
                <a:spcPct val="0"/>
              </a:spcBef>
              <a:buNone/>
              <a:defRPr sz="6400" kern="1200">
                <a:solidFill>
                  <a:schemeClr val="accent2"/>
                </a:solidFill>
                <a:latin typeface="+mj-lt"/>
                <a:ea typeface="+mj-ea"/>
                <a:cs typeface="+mj-cs"/>
              </a:defRPr>
            </a:lvl1pPr>
          </a:lstStyle>
          <a:p>
            <a:r>
              <a:rPr lang="en-US" sz="7326" b="1">
                <a:solidFill>
                  <a:schemeClr val="bg1"/>
                </a:solidFill>
                <a:latin typeface="+mn-lt"/>
              </a:rPr>
              <a:t>Content with Large Image</a:t>
            </a:r>
          </a:p>
        </p:txBody>
      </p:sp>
    </p:spTree>
    <p:extLst>
      <p:ext uri="{BB962C8B-B14F-4D97-AF65-F5344CB8AC3E}">
        <p14:creationId xmlns:p14="http://schemas.microsoft.com/office/powerpoint/2010/main" val="4041523120"/>
      </p:ext>
    </p:extLst>
  </p:cSld>
  <p:clrMapOvr>
    <a:masterClrMapping/>
  </p:clrMapOvr>
  <p:hf sldNum="0" hdr="0" dt="0"/>
</p:sldLayout>
</file>

<file path=ppt/slideLayouts/slideLayout78.xml><?xml version="1.0" encoding="utf-8"?>
<p:sldLayout xmlns:a="http://schemas.openxmlformats.org/drawingml/2006/main" xmlns:r="http://schemas.openxmlformats.org/officeDocument/2006/relationships" xmlns:p="http://schemas.openxmlformats.org/presentationml/2006/main" userDrawn="1">
  <p:cSld name="1_Content with large image (Teal)">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59F1609F-61B2-366D-557E-4014E72AD605}"/>
              </a:ext>
            </a:extLst>
          </p:cNvPr>
          <p:cNvGraphicFramePr>
            <a:graphicFrameLocks noChangeAspect="1"/>
          </p:cNvGraphicFramePr>
          <p:nvPr userDrawn="1">
            <p:custDataLst>
              <p:tags r:id="rId1"/>
            </p:custDataLst>
          </p:nvPr>
        </p:nvGraphicFramePr>
        <p:xfrm>
          <a:off x="1589"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6" name="think-cell data - do not delete" hidden="1">
                        <a:extLst>
                          <a:ext uri="{FF2B5EF4-FFF2-40B4-BE49-F238E27FC236}">
                            <a16:creationId xmlns:a16="http://schemas.microsoft.com/office/drawing/2014/main" id="{59F1609F-61B2-366D-557E-4014E72AD605}"/>
                          </a:ext>
                        </a:extLst>
                      </p:cNvPr>
                      <p:cNvPicPr/>
                      <p:nvPr/>
                    </p:nvPicPr>
                    <p:blipFill>
                      <a:blip r:embed="rId4"/>
                      <a:stretch>
                        <a:fillRect/>
                      </a:stretch>
                    </p:blipFill>
                    <p:spPr>
                      <a:xfrm>
                        <a:off x="1589" y="1588"/>
                        <a:ext cx="1227"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66997E73-C5AB-248C-D666-4E6EB4969117}"/>
              </a:ext>
            </a:extLst>
          </p:cNvPr>
          <p:cNvSpPr>
            <a:spLocks noGrp="1"/>
          </p:cNvSpPr>
          <p:nvPr>
            <p:ph type="title"/>
          </p:nvPr>
        </p:nvSpPr>
        <p:spPr/>
        <p:txBody>
          <a:bodyPr vert="horz"/>
          <a:lstStyle>
            <a:lvl1pPr>
              <a:defRPr>
                <a:latin typeface="+mj-lt"/>
              </a:defRPr>
            </a:lvl1pPr>
          </a:lstStyle>
          <a:p>
            <a:r>
              <a:rPr lang="en-US"/>
              <a:t>Click to edit Master title style</a:t>
            </a:r>
          </a:p>
        </p:txBody>
      </p:sp>
      <p:sp>
        <p:nvSpPr>
          <p:cNvPr id="5" name="Slide Number Placeholder 4">
            <a:extLst>
              <a:ext uri="{FF2B5EF4-FFF2-40B4-BE49-F238E27FC236}">
                <a16:creationId xmlns:a16="http://schemas.microsoft.com/office/drawing/2014/main" id="{C00067D9-F502-8316-2DA3-F9E51BEBA858}"/>
              </a:ext>
            </a:extLst>
          </p:cNvPr>
          <p:cNvSpPr>
            <a:spLocks noGrp="1"/>
          </p:cNvSpPr>
          <p:nvPr>
            <p:ph type="sldNum" sz="quarter" idx="12"/>
          </p:nvPr>
        </p:nvSpPr>
        <p:spPr/>
        <p:txBody>
          <a:bodyPr/>
          <a:lstStyle>
            <a:lvl1pPr>
              <a:defRPr>
                <a:latin typeface="+mn-lt"/>
              </a:defRPr>
            </a:lvl1pPr>
          </a:lstStyle>
          <a:p>
            <a:fld id="{F85CE818-7367-6A4C-AA8A-8ACF11B1523A}" type="slidenum">
              <a:rPr lang="en-US" smtClean="0"/>
              <a:pPr/>
              <a:t>‹#›</a:t>
            </a:fld>
            <a:endParaRPr lang="en-US"/>
          </a:p>
        </p:txBody>
      </p:sp>
      <p:sp>
        <p:nvSpPr>
          <p:cNvPr id="7" name="Content Placeholder 2">
            <a:extLst>
              <a:ext uri="{FF2B5EF4-FFF2-40B4-BE49-F238E27FC236}">
                <a16:creationId xmlns:a16="http://schemas.microsoft.com/office/drawing/2014/main" id="{630450F2-49AF-F288-DEF5-446B6F63F01B}"/>
              </a:ext>
            </a:extLst>
          </p:cNvPr>
          <p:cNvSpPr>
            <a:spLocks noGrp="1"/>
          </p:cNvSpPr>
          <p:nvPr>
            <p:ph idx="17" hasCustomPrompt="1"/>
          </p:nvPr>
        </p:nvSpPr>
        <p:spPr>
          <a:xfrm>
            <a:off x="497840" y="1249961"/>
            <a:ext cx="11290018" cy="4774603"/>
          </a:xfrm>
          <a:solidFill>
            <a:schemeClr val="bg2"/>
          </a:solidFill>
        </p:spPr>
        <p:txBody>
          <a:bodyPr lIns="274320" tIns="274320" rIns="274320" bIns="274320"/>
          <a:lstStyle>
            <a:lvl1pPr algn="l">
              <a:defRPr sz="1282">
                <a:solidFill>
                  <a:srgbClr val="C00000"/>
                </a:solidFill>
              </a:defRPr>
            </a:lvl1pPr>
            <a:lvl2pPr algn="l">
              <a:defRPr sz="1282"/>
            </a:lvl2pPr>
            <a:lvl3pPr algn="l">
              <a:defRPr sz="1282"/>
            </a:lvl3pPr>
            <a:lvl4pPr algn="l">
              <a:defRPr sz="1282"/>
            </a:lvl4pPr>
            <a:lvl5pPr algn="l">
              <a:defRPr sz="1282"/>
            </a:lvl5pPr>
          </a:lstStyle>
          <a:p>
            <a:pPr marL="0" marR="0" lvl="0" indent="0" algn="l" defTabSz="837426" rtl="0" eaLnBrk="1" fontAlgn="auto" latinLnBrk="0" hangingPunct="1">
              <a:lnSpc>
                <a:spcPct val="100000"/>
              </a:lnSpc>
              <a:spcBef>
                <a:spcPts val="550"/>
              </a:spcBef>
              <a:spcAft>
                <a:spcPts val="0"/>
              </a:spcAft>
              <a:buClrTx/>
              <a:buSzTx/>
              <a:buFont typeface="Arial" panose="020B0604020202020204" pitchFamily="34" charset="0"/>
              <a:buNone/>
              <a:tabLst/>
              <a:defRPr/>
            </a:pPr>
            <a:r>
              <a:rPr lang="en-US"/>
              <a:t>Drag picture to placeholder or click icon to add</a:t>
            </a:r>
          </a:p>
          <a:p>
            <a:pPr lvl="0"/>
            <a:endParaRPr lang="en-US"/>
          </a:p>
        </p:txBody>
      </p:sp>
      <p:sp>
        <p:nvSpPr>
          <p:cNvPr id="4" name="Text Placeholder 6">
            <a:extLst>
              <a:ext uri="{FF2B5EF4-FFF2-40B4-BE49-F238E27FC236}">
                <a16:creationId xmlns:a16="http://schemas.microsoft.com/office/drawing/2014/main" id="{8EEFF51D-5D84-FD7E-4950-7DF104F59F58}"/>
              </a:ext>
            </a:extLst>
          </p:cNvPr>
          <p:cNvSpPr>
            <a:spLocks noGrp="1"/>
          </p:cNvSpPr>
          <p:nvPr>
            <p:ph type="body" sz="quarter" idx="19" hasCustomPrompt="1"/>
          </p:nvPr>
        </p:nvSpPr>
        <p:spPr>
          <a:xfrm>
            <a:off x="4342669" y="6356350"/>
            <a:ext cx="6945923" cy="365124"/>
          </a:xfrm>
        </p:spPr>
        <p:txBody>
          <a:bodyPr anchor="b"/>
          <a:lstStyle>
            <a:lvl1pPr algn="r">
              <a:defRPr sz="916">
                <a:solidFill>
                  <a:schemeClr val="bg2">
                    <a:lumMod val="50000"/>
                  </a:schemeClr>
                </a:solidFill>
                <a:latin typeface="+mn-lt"/>
              </a:defRPr>
            </a:lvl1pPr>
          </a:lstStyle>
          <a:p>
            <a:pPr lvl="0"/>
            <a:r>
              <a:rPr lang="en-US"/>
              <a:t>Footer</a:t>
            </a:r>
          </a:p>
        </p:txBody>
      </p:sp>
      <p:sp>
        <p:nvSpPr>
          <p:cNvPr id="8" name="Freeform 7">
            <a:extLst>
              <a:ext uri="{FF2B5EF4-FFF2-40B4-BE49-F238E27FC236}">
                <a16:creationId xmlns:a16="http://schemas.microsoft.com/office/drawing/2014/main" id="{AA4FB930-4128-A464-52C1-E3976A1723C3}"/>
              </a:ext>
            </a:extLst>
          </p:cNvPr>
          <p:cNvSpPr/>
          <p:nvPr userDrawn="1"/>
        </p:nvSpPr>
        <p:spPr>
          <a:xfrm>
            <a:off x="0" y="210312"/>
            <a:ext cx="424942" cy="849884"/>
          </a:xfrm>
          <a:custGeom>
            <a:avLst/>
            <a:gdLst>
              <a:gd name="connsiteX0" fmla="*/ 0 w 424942"/>
              <a:gd name="connsiteY0" fmla="*/ 0 h 849884"/>
              <a:gd name="connsiteX1" fmla="*/ 424942 w 424942"/>
              <a:gd name="connsiteY1" fmla="*/ 424942 h 849884"/>
              <a:gd name="connsiteX2" fmla="*/ 0 w 424942"/>
              <a:gd name="connsiteY2" fmla="*/ 849884 h 849884"/>
              <a:gd name="connsiteX3" fmla="*/ 0 w 424942"/>
              <a:gd name="connsiteY3" fmla="*/ 0 h 849884"/>
            </a:gdLst>
            <a:ahLst/>
            <a:cxnLst>
              <a:cxn ang="0">
                <a:pos x="connsiteX0" y="connsiteY0"/>
              </a:cxn>
              <a:cxn ang="0">
                <a:pos x="connsiteX1" y="connsiteY1"/>
              </a:cxn>
              <a:cxn ang="0">
                <a:pos x="connsiteX2" y="connsiteY2"/>
              </a:cxn>
              <a:cxn ang="0">
                <a:pos x="connsiteX3" y="connsiteY3"/>
              </a:cxn>
            </a:cxnLst>
            <a:rect l="l" t="t" r="r" b="b"/>
            <a:pathLst>
              <a:path w="424942" h="849884">
                <a:moveTo>
                  <a:pt x="0" y="0"/>
                </a:moveTo>
                <a:cubicBezTo>
                  <a:pt x="234689" y="0"/>
                  <a:pt x="424942" y="190253"/>
                  <a:pt x="424942" y="424942"/>
                </a:cubicBezTo>
                <a:cubicBezTo>
                  <a:pt x="424942" y="659631"/>
                  <a:pt x="234689" y="849884"/>
                  <a:pt x="0" y="849884"/>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59"/>
          </a:p>
        </p:txBody>
      </p:sp>
    </p:spTree>
    <p:extLst>
      <p:ext uri="{BB962C8B-B14F-4D97-AF65-F5344CB8AC3E}">
        <p14:creationId xmlns:p14="http://schemas.microsoft.com/office/powerpoint/2010/main" val="975953566"/>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userDrawn="1">
  <p:cSld name="2_Content with large image (Teal)">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13F53C3D-F69D-34B5-E439-8FD690D0FD0A}"/>
              </a:ext>
            </a:extLst>
          </p:cNvPr>
          <p:cNvGraphicFramePr>
            <a:graphicFrameLocks noChangeAspect="1"/>
          </p:cNvGraphicFramePr>
          <p:nvPr userDrawn="1">
            <p:custDataLst>
              <p:tags r:id="rId1"/>
            </p:custDataLst>
          </p:nvPr>
        </p:nvGraphicFramePr>
        <p:xfrm>
          <a:off x="1589"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6" name="think-cell data - do not delete" hidden="1">
                        <a:extLst>
                          <a:ext uri="{FF2B5EF4-FFF2-40B4-BE49-F238E27FC236}">
                            <a16:creationId xmlns:a16="http://schemas.microsoft.com/office/drawing/2014/main" id="{13F53C3D-F69D-34B5-E439-8FD690D0FD0A}"/>
                          </a:ext>
                        </a:extLst>
                      </p:cNvPr>
                      <p:cNvPicPr/>
                      <p:nvPr/>
                    </p:nvPicPr>
                    <p:blipFill>
                      <a:blip r:embed="rId4"/>
                      <a:stretch>
                        <a:fillRect/>
                      </a:stretch>
                    </p:blipFill>
                    <p:spPr>
                      <a:xfrm>
                        <a:off x="1589" y="1588"/>
                        <a:ext cx="1227"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66997E73-C5AB-248C-D666-4E6EB4969117}"/>
              </a:ext>
            </a:extLst>
          </p:cNvPr>
          <p:cNvSpPr>
            <a:spLocks noGrp="1"/>
          </p:cNvSpPr>
          <p:nvPr>
            <p:ph type="title"/>
          </p:nvPr>
        </p:nvSpPr>
        <p:spPr/>
        <p:txBody>
          <a:bodyPr vert="horz"/>
          <a:lstStyle>
            <a:lvl1pPr>
              <a:defRPr>
                <a:latin typeface="+mj-lt"/>
              </a:defRPr>
            </a:lvl1pPr>
          </a:lstStyle>
          <a:p>
            <a:r>
              <a:rPr lang="en-US"/>
              <a:t>Click to edit Master title style</a:t>
            </a:r>
          </a:p>
        </p:txBody>
      </p:sp>
      <p:sp>
        <p:nvSpPr>
          <p:cNvPr id="5" name="Slide Number Placeholder 4">
            <a:extLst>
              <a:ext uri="{FF2B5EF4-FFF2-40B4-BE49-F238E27FC236}">
                <a16:creationId xmlns:a16="http://schemas.microsoft.com/office/drawing/2014/main" id="{C00067D9-F502-8316-2DA3-F9E51BEBA858}"/>
              </a:ext>
            </a:extLst>
          </p:cNvPr>
          <p:cNvSpPr>
            <a:spLocks noGrp="1"/>
          </p:cNvSpPr>
          <p:nvPr>
            <p:ph type="sldNum" sz="quarter" idx="12"/>
          </p:nvPr>
        </p:nvSpPr>
        <p:spPr/>
        <p:txBody>
          <a:bodyPr/>
          <a:lstStyle>
            <a:lvl1pPr>
              <a:defRPr>
                <a:latin typeface="+mn-lt"/>
              </a:defRPr>
            </a:lvl1pPr>
          </a:lstStyle>
          <a:p>
            <a:fld id="{F85CE818-7367-6A4C-AA8A-8ACF11B1523A}" type="slidenum">
              <a:rPr lang="en-US" smtClean="0"/>
              <a:pPr/>
              <a:t>‹#›</a:t>
            </a:fld>
            <a:endParaRPr lang="en-US"/>
          </a:p>
        </p:txBody>
      </p:sp>
      <p:sp>
        <p:nvSpPr>
          <p:cNvPr id="7" name="Content Placeholder 2">
            <a:extLst>
              <a:ext uri="{FF2B5EF4-FFF2-40B4-BE49-F238E27FC236}">
                <a16:creationId xmlns:a16="http://schemas.microsoft.com/office/drawing/2014/main" id="{630450F2-49AF-F288-DEF5-446B6F63F01B}"/>
              </a:ext>
            </a:extLst>
          </p:cNvPr>
          <p:cNvSpPr>
            <a:spLocks noGrp="1"/>
          </p:cNvSpPr>
          <p:nvPr>
            <p:ph idx="17" hasCustomPrompt="1"/>
          </p:nvPr>
        </p:nvSpPr>
        <p:spPr>
          <a:xfrm>
            <a:off x="497840" y="1249961"/>
            <a:ext cx="11290018" cy="4774603"/>
          </a:xfrm>
          <a:solidFill>
            <a:schemeClr val="bg2"/>
          </a:solidFill>
        </p:spPr>
        <p:txBody>
          <a:bodyPr lIns="274320" tIns="274320" rIns="274320" bIns="274320"/>
          <a:lstStyle>
            <a:lvl1pPr algn="l">
              <a:defRPr sz="1282">
                <a:solidFill>
                  <a:srgbClr val="C00000"/>
                </a:solidFill>
              </a:defRPr>
            </a:lvl1pPr>
            <a:lvl2pPr algn="l">
              <a:defRPr sz="1282"/>
            </a:lvl2pPr>
            <a:lvl3pPr algn="l">
              <a:defRPr sz="1282"/>
            </a:lvl3pPr>
            <a:lvl4pPr algn="l">
              <a:defRPr sz="1282"/>
            </a:lvl4pPr>
            <a:lvl5pPr algn="l">
              <a:defRPr sz="1282"/>
            </a:lvl5pPr>
          </a:lstStyle>
          <a:p>
            <a:pPr marL="0" marR="0" lvl="0" indent="0" algn="l" defTabSz="837426" rtl="0" eaLnBrk="1" fontAlgn="auto" latinLnBrk="0" hangingPunct="1">
              <a:lnSpc>
                <a:spcPct val="100000"/>
              </a:lnSpc>
              <a:spcBef>
                <a:spcPts val="550"/>
              </a:spcBef>
              <a:spcAft>
                <a:spcPts val="0"/>
              </a:spcAft>
              <a:buClrTx/>
              <a:buSzTx/>
              <a:buFont typeface="Arial" panose="020B0604020202020204" pitchFamily="34" charset="0"/>
              <a:buNone/>
              <a:tabLst/>
              <a:defRPr/>
            </a:pPr>
            <a:r>
              <a:rPr lang="en-US"/>
              <a:t>Drag picture to placeholder or click icon to add</a:t>
            </a:r>
          </a:p>
          <a:p>
            <a:pPr lvl="0"/>
            <a:endParaRPr lang="en-US"/>
          </a:p>
        </p:txBody>
      </p:sp>
      <p:sp>
        <p:nvSpPr>
          <p:cNvPr id="4" name="Text Placeholder 6">
            <a:extLst>
              <a:ext uri="{FF2B5EF4-FFF2-40B4-BE49-F238E27FC236}">
                <a16:creationId xmlns:a16="http://schemas.microsoft.com/office/drawing/2014/main" id="{8EEFF51D-5D84-FD7E-4950-7DF104F59F58}"/>
              </a:ext>
            </a:extLst>
          </p:cNvPr>
          <p:cNvSpPr>
            <a:spLocks noGrp="1"/>
          </p:cNvSpPr>
          <p:nvPr>
            <p:ph type="body" sz="quarter" idx="19" hasCustomPrompt="1"/>
          </p:nvPr>
        </p:nvSpPr>
        <p:spPr>
          <a:xfrm>
            <a:off x="4342669" y="6356350"/>
            <a:ext cx="6945923" cy="365124"/>
          </a:xfrm>
        </p:spPr>
        <p:txBody>
          <a:bodyPr anchor="b"/>
          <a:lstStyle>
            <a:lvl1pPr algn="r">
              <a:defRPr sz="916">
                <a:solidFill>
                  <a:schemeClr val="bg2">
                    <a:lumMod val="50000"/>
                  </a:schemeClr>
                </a:solidFill>
                <a:latin typeface="+mn-lt"/>
              </a:defRPr>
            </a:lvl1pPr>
          </a:lstStyle>
          <a:p>
            <a:pPr lvl="0"/>
            <a:r>
              <a:rPr lang="en-US"/>
              <a:t>Footer</a:t>
            </a:r>
          </a:p>
        </p:txBody>
      </p:sp>
      <p:sp>
        <p:nvSpPr>
          <p:cNvPr id="8" name="Freeform 7">
            <a:extLst>
              <a:ext uri="{FF2B5EF4-FFF2-40B4-BE49-F238E27FC236}">
                <a16:creationId xmlns:a16="http://schemas.microsoft.com/office/drawing/2014/main" id="{AA4FB930-4128-A464-52C1-E3976A1723C3}"/>
              </a:ext>
            </a:extLst>
          </p:cNvPr>
          <p:cNvSpPr/>
          <p:nvPr userDrawn="1"/>
        </p:nvSpPr>
        <p:spPr>
          <a:xfrm>
            <a:off x="0" y="210312"/>
            <a:ext cx="424942" cy="849884"/>
          </a:xfrm>
          <a:custGeom>
            <a:avLst/>
            <a:gdLst>
              <a:gd name="connsiteX0" fmla="*/ 0 w 424942"/>
              <a:gd name="connsiteY0" fmla="*/ 0 h 849884"/>
              <a:gd name="connsiteX1" fmla="*/ 424942 w 424942"/>
              <a:gd name="connsiteY1" fmla="*/ 424942 h 849884"/>
              <a:gd name="connsiteX2" fmla="*/ 0 w 424942"/>
              <a:gd name="connsiteY2" fmla="*/ 849884 h 849884"/>
              <a:gd name="connsiteX3" fmla="*/ 0 w 424942"/>
              <a:gd name="connsiteY3" fmla="*/ 0 h 849884"/>
            </a:gdLst>
            <a:ahLst/>
            <a:cxnLst>
              <a:cxn ang="0">
                <a:pos x="connsiteX0" y="connsiteY0"/>
              </a:cxn>
              <a:cxn ang="0">
                <a:pos x="connsiteX1" y="connsiteY1"/>
              </a:cxn>
              <a:cxn ang="0">
                <a:pos x="connsiteX2" y="connsiteY2"/>
              </a:cxn>
              <a:cxn ang="0">
                <a:pos x="connsiteX3" y="connsiteY3"/>
              </a:cxn>
            </a:cxnLst>
            <a:rect l="l" t="t" r="r" b="b"/>
            <a:pathLst>
              <a:path w="424942" h="849884">
                <a:moveTo>
                  <a:pt x="0" y="0"/>
                </a:moveTo>
                <a:cubicBezTo>
                  <a:pt x="234689" y="0"/>
                  <a:pt x="424942" y="190253"/>
                  <a:pt x="424942" y="424942"/>
                </a:cubicBezTo>
                <a:cubicBezTo>
                  <a:pt x="424942" y="659631"/>
                  <a:pt x="234689" y="849884"/>
                  <a:pt x="0" y="849884"/>
                </a:cubicBez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59"/>
          </a:p>
        </p:txBody>
      </p:sp>
    </p:spTree>
    <p:extLst>
      <p:ext uri="{BB962C8B-B14F-4D97-AF65-F5344CB8AC3E}">
        <p14:creationId xmlns:p14="http://schemas.microsoft.com/office/powerpoint/2010/main" val="719486032"/>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userDrawn="1">
  <p:cSld name="3_Content with large image (Teal)">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D8F6EB98-FFC1-B213-8EF6-CB7AA6C7FC34}"/>
              </a:ext>
            </a:extLst>
          </p:cNvPr>
          <p:cNvGraphicFramePr>
            <a:graphicFrameLocks noChangeAspect="1"/>
          </p:cNvGraphicFramePr>
          <p:nvPr userDrawn="1">
            <p:custDataLst>
              <p:tags r:id="rId1"/>
            </p:custDataLst>
          </p:nvPr>
        </p:nvGraphicFramePr>
        <p:xfrm>
          <a:off x="1589"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6" name="think-cell data - do not delete" hidden="1">
                        <a:extLst>
                          <a:ext uri="{FF2B5EF4-FFF2-40B4-BE49-F238E27FC236}">
                            <a16:creationId xmlns:a16="http://schemas.microsoft.com/office/drawing/2014/main" id="{D8F6EB98-FFC1-B213-8EF6-CB7AA6C7FC34}"/>
                          </a:ext>
                        </a:extLst>
                      </p:cNvPr>
                      <p:cNvPicPr/>
                      <p:nvPr/>
                    </p:nvPicPr>
                    <p:blipFill>
                      <a:blip r:embed="rId4"/>
                      <a:stretch>
                        <a:fillRect/>
                      </a:stretch>
                    </p:blipFill>
                    <p:spPr>
                      <a:xfrm>
                        <a:off x="1589" y="1588"/>
                        <a:ext cx="1227"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66997E73-C5AB-248C-D666-4E6EB4969117}"/>
              </a:ext>
            </a:extLst>
          </p:cNvPr>
          <p:cNvSpPr>
            <a:spLocks noGrp="1"/>
          </p:cNvSpPr>
          <p:nvPr>
            <p:ph type="title"/>
          </p:nvPr>
        </p:nvSpPr>
        <p:spPr/>
        <p:txBody>
          <a:bodyPr vert="horz"/>
          <a:lstStyle>
            <a:lvl1pPr>
              <a:defRPr>
                <a:latin typeface="+mj-lt"/>
              </a:defRPr>
            </a:lvl1pPr>
          </a:lstStyle>
          <a:p>
            <a:r>
              <a:rPr lang="en-US"/>
              <a:t>Click to edit Master title style</a:t>
            </a:r>
          </a:p>
        </p:txBody>
      </p:sp>
      <p:sp>
        <p:nvSpPr>
          <p:cNvPr id="5" name="Slide Number Placeholder 4">
            <a:extLst>
              <a:ext uri="{FF2B5EF4-FFF2-40B4-BE49-F238E27FC236}">
                <a16:creationId xmlns:a16="http://schemas.microsoft.com/office/drawing/2014/main" id="{C00067D9-F502-8316-2DA3-F9E51BEBA858}"/>
              </a:ext>
            </a:extLst>
          </p:cNvPr>
          <p:cNvSpPr>
            <a:spLocks noGrp="1"/>
          </p:cNvSpPr>
          <p:nvPr>
            <p:ph type="sldNum" sz="quarter" idx="12"/>
          </p:nvPr>
        </p:nvSpPr>
        <p:spPr/>
        <p:txBody>
          <a:bodyPr/>
          <a:lstStyle>
            <a:lvl1pPr>
              <a:defRPr>
                <a:latin typeface="+mn-lt"/>
              </a:defRPr>
            </a:lvl1pPr>
          </a:lstStyle>
          <a:p>
            <a:fld id="{F85CE818-7367-6A4C-AA8A-8ACF11B1523A}" type="slidenum">
              <a:rPr lang="en-US" smtClean="0"/>
              <a:pPr/>
              <a:t>‹#›</a:t>
            </a:fld>
            <a:endParaRPr lang="en-US"/>
          </a:p>
        </p:txBody>
      </p:sp>
      <p:sp>
        <p:nvSpPr>
          <p:cNvPr id="7" name="Content Placeholder 2">
            <a:extLst>
              <a:ext uri="{FF2B5EF4-FFF2-40B4-BE49-F238E27FC236}">
                <a16:creationId xmlns:a16="http://schemas.microsoft.com/office/drawing/2014/main" id="{630450F2-49AF-F288-DEF5-446B6F63F01B}"/>
              </a:ext>
            </a:extLst>
          </p:cNvPr>
          <p:cNvSpPr>
            <a:spLocks noGrp="1"/>
          </p:cNvSpPr>
          <p:nvPr>
            <p:ph idx="17" hasCustomPrompt="1"/>
          </p:nvPr>
        </p:nvSpPr>
        <p:spPr>
          <a:xfrm>
            <a:off x="497840" y="1249961"/>
            <a:ext cx="11290018" cy="4774603"/>
          </a:xfrm>
          <a:solidFill>
            <a:schemeClr val="bg2"/>
          </a:solidFill>
        </p:spPr>
        <p:txBody>
          <a:bodyPr lIns="274320" tIns="274320" rIns="274320" bIns="274320"/>
          <a:lstStyle>
            <a:lvl1pPr algn="l">
              <a:defRPr sz="1282">
                <a:solidFill>
                  <a:srgbClr val="C00000"/>
                </a:solidFill>
              </a:defRPr>
            </a:lvl1pPr>
            <a:lvl2pPr algn="l">
              <a:defRPr sz="1282"/>
            </a:lvl2pPr>
            <a:lvl3pPr algn="l">
              <a:defRPr sz="1282"/>
            </a:lvl3pPr>
            <a:lvl4pPr algn="l">
              <a:defRPr sz="1282"/>
            </a:lvl4pPr>
            <a:lvl5pPr algn="l">
              <a:defRPr sz="1282"/>
            </a:lvl5pPr>
          </a:lstStyle>
          <a:p>
            <a:pPr marL="0" marR="0" lvl="0" indent="0" algn="l" defTabSz="837426" rtl="0" eaLnBrk="1" fontAlgn="auto" latinLnBrk="0" hangingPunct="1">
              <a:lnSpc>
                <a:spcPct val="100000"/>
              </a:lnSpc>
              <a:spcBef>
                <a:spcPts val="550"/>
              </a:spcBef>
              <a:spcAft>
                <a:spcPts val="0"/>
              </a:spcAft>
              <a:buClrTx/>
              <a:buSzTx/>
              <a:buFont typeface="Arial" panose="020B0604020202020204" pitchFamily="34" charset="0"/>
              <a:buNone/>
              <a:tabLst/>
              <a:defRPr/>
            </a:pPr>
            <a:r>
              <a:rPr lang="en-US"/>
              <a:t>Drag picture to placeholder or click icon to add</a:t>
            </a:r>
          </a:p>
          <a:p>
            <a:pPr lvl="0"/>
            <a:endParaRPr lang="en-US"/>
          </a:p>
        </p:txBody>
      </p:sp>
      <p:sp>
        <p:nvSpPr>
          <p:cNvPr id="4" name="Text Placeholder 6">
            <a:extLst>
              <a:ext uri="{FF2B5EF4-FFF2-40B4-BE49-F238E27FC236}">
                <a16:creationId xmlns:a16="http://schemas.microsoft.com/office/drawing/2014/main" id="{8EEFF51D-5D84-FD7E-4950-7DF104F59F58}"/>
              </a:ext>
            </a:extLst>
          </p:cNvPr>
          <p:cNvSpPr>
            <a:spLocks noGrp="1"/>
          </p:cNvSpPr>
          <p:nvPr>
            <p:ph type="body" sz="quarter" idx="19" hasCustomPrompt="1"/>
          </p:nvPr>
        </p:nvSpPr>
        <p:spPr>
          <a:xfrm>
            <a:off x="4342669" y="6356350"/>
            <a:ext cx="6945923" cy="365124"/>
          </a:xfrm>
        </p:spPr>
        <p:txBody>
          <a:bodyPr anchor="b"/>
          <a:lstStyle>
            <a:lvl1pPr algn="r">
              <a:defRPr sz="916">
                <a:solidFill>
                  <a:schemeClr val="bg2">
                    <a:lumMod val="50000"/>
                  </a:schemeClr>
                </a:solidFill>
                <a:latin typeface="+mn-lt"/>
              </a:defRPr>
            </a:lvl1pPr>
          </a:lstStyle>
          <a:p>
            <a:pPr lvl="0"/>
            <a:r>
              <a:rPr lang="en-US"/>
              <a:t>Footer</a:t>
            </a:r>
          </a:p>
        </p:txBody>
      </p:sp>
      <p:sp>
        <p:nvSpPr>
          <p:cNvPr id="8" name="Freeform 7">
            <a:extLst>
              <a:ext uri="{FF2B5EF4-FFF2-40B4-BE49-F238E27FC236}">
                <a16:creationId xmlns:a16="http://schemas.microsoft.com/office/drawing/2014/main" id="{AA4FB930-4128-A464-52C1-E3976A1723C3}"/>
              </a:ext>
            </a:extLst>
          </p:cNvPr>
          <p:cNvSpPr/>
          <p:nvPr userDrawn="1"/>
        </p:nvSpPr>
        <p:spPr>
          <a:xfrm>
            <a:off x="0" y="210312"/>
            <a:ext cx="424942" cy="849884"/>
          </a:xfrm>
          <a:custGeom>
            <a:avLst/>
            <a:gdLst>
              <a:gd name="connsiteX0" fmla="*/ 0 w 424942"/>
              <a:gd name="connsiteY0" fmla="*/ 0 h 849884"/>
              <a:gd name="connsiteX1" fmla="*/ 424942 w 424942"/>
              <a:gd name="connsiteY1" fmla="*/ 424942 h 849884"/>
              <a:gd name="connsiteX2" fmla="*/ 0 w 424942"/>
              <a:gd name="connsiteY2" fmla="*/ 849884 h 849884"/>
              <a:gd name="connsiteX3" fmla="*/ 0 w 424942"/>
              <a:gd name="connsiteY3" fmla="*/ 0 h 849884"/>
            </a:gdLst>
            <a:ahLst/>
            <a:cxnLst>
              <a:cxn ang="0">
                <a:pos x="connsiteX0" y="connsiteY0"/>
              </a:cxn>
              <a:cxn ang="0">
                <a:pos x="connsiteX1" y="connsiteY1"/>
              </a:cxn>
              <a:cxn ang="0">
                <a:pos x="connsiteX2" y="connsiteY2"/>
              </a:cxn>
              <a:cxn ang="0">
                <a:pos x="connsiteX3" y="connsiteY3"/>
              </a:cxn>
            </a:cxnLst>
            <a:rect l="l" t="t" r="r" b="b"/>
            <a:pathLst>
              <a:path w="424942" h="849884">
                <a:moveTo>
                  <a:pt x="0" y="0"/>
                </a:moveTo>
                <a:cubicBezTo>
                  <a:pt x="234689" y="0"/>
                  <a:pt x="424942" y="190253"/>
                  <a:pt x="424942" y="424942"/>
                </a:cubicBezTo>
                <a:cubicBezTo>
                  <a:pt x="424942" y="659631"/>
                  <a:pt x="234689" y="849884"/>
                  <a:pt x="0" y="849884"/>
                </a:cubicBezTo>
                <a:lnTo>
                  <a:pt x="0" y="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59"/>
          </a:p>
        </p:txBody>
      </p:sp>
    </p:spTree>
    <p:extLst>
      <p:ext uri="{BB962C8B-B14F-4D97-AF65-F5344CB8AC3E}">
        <p14:creationId xmlns:p14="http://schemas.microsoft.com/office/powerpoint/2010/main" val="1964223307"/>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userDrawn="1">
  <p:cSld name="Content with large image (Teal)">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865D5D8F-F357-B5AC-F30F-304248F77BC0}"/>
              </a:ext>
            </a:extLst>
          </p:cNvPr>
          <p:cNvGraphicFramePr>
            <a:graphicFrameLocks noChangeAspect="1"/>
          </p:cNvGraphicFramePr>
          <p:nvPr userDrawn="1">
            <p:custDataLst>
              <p:tags r:id="rId1"/>
            </p:custDataLst>
          </p:nvPr>
        </p:nvGraphicFramePr>
        <p:xfrm>
          <a:off x="1589"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6" name="think-cell data - do not delete" hidden="1">
                        <a:extLst>
                          <a:ext uri="{FF2B5EF4-FFF2-40B4-BE49-F238E27FC236}">
                            <a16:creationId xmlns:a16="http://schemas.microsoft.com/office/drawing/2014/main" id="{865D5D8F-F357-B5AC-F30F-304248F77BC0}"/>
                          </a:ext>
                        </a:extLst>
                      </p:cNvPr>
                      <p:cNvPicPr/>
                      <p:nvPr/>
                    </p:nvPicPr>
                    <p:blipFill>
                      <a:blip r:embed="rId4"/>
                      <a:stretch>
                        <a:fillRect/>
                      </a:stretch>
                    </p:blipFill>
                    <p:spPr>
                      <a:xfrm>
                        <a:off x="1589" y="1588"/>
                        <a:ext cx="1227"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66997E73-C5AB-248C-D666-4E6EB4969117}"/>
              </a:ext>
            </a:extLst>
          </p:cNvPr>
          <p:cNvSpPr>
            <a:spLocks noGrp="1"/>
          </p:cNvSpPr>
          <p:nvPr>
            <p:ph type="title"/>
          </p:nvPr>
        </p:nvSpPr>
        <p:spPr/>
        <p:txBody>
          <a:bodyPr vert="horz"/>
          <a:lstStyle>
            <a:lvl1pPr>
              <a:defRPr>
                <a:latin typeface="+mj-lt"/>
              </a:defRPr>
            </a:lvl1pPr>
          </a:lstStyle>
          <a:p>
            <a:r>
              <a:rPr lang="en-US"/>
              <a:t>Click to edit Master title style</a:t>
            </a:r>
          </a:p>
        </p:txBody>
      </p:sp>
      <p:sp>
        <p:nvSpPr>
          <p:cNvPr id="5" name="Slide Number Placeholder 4">
            <a:extLst>
              <a:ext uri="{FF2B5EF4-FFF2-40B4-BE49-F238E27FC236}">
                <a16:creationId xmlns:a16="http://schemas.microsoft.com/office/drawing/2014/main" id="{C00067D9-F502-8316-2DA3-F9E51BEBA858}"/>
              </a:ext>
            </a:extLst>
          </p:cNvPr>
          <p:cNvSpPr>
            <a:spLocks noGrp="1"/>
          </p:cNvSpPr>
          <p:nvPr>
            <p:ph type="sldNum" sz="quarter" idx="12"/>
          </p:nvPr>
        </p:nvSpPr>
        <p:spPr/>
        <p:txBody>
          <a:bodyPr/>
          <a:lstStyle/>
          <a:p>
            <a:fld id="{F85CE818-7367-6A4C-AA8A-8ACF11B1523A}" type="slidenum">
              <a:rPr lang="en-US" smtClean="0"/>
              <a:t>‹#›</a:t>
            </a:fld>
            <a:endParaRPr lang="en-US"/>
          </a:p>
        </p:txBody>
      </p:sp>
      <p:sp>
        <p:nvSpPr>
          <p:cNvPr id="7" name="Content Placeholder 2">
            <a:extLst>
              <a:ext uri="{FF2B5EF4-FFF2-40B4-BE49-F238E27FC236}">
                <a16:creationId xmlns:a16="http://schemas.microsoft.com/office/drawing/2014/main" id="{630450F2-49AF-F288-DEF5-446B6F63F01B}"/>
              </a:ext>
            </a:extLst>
          </p:cNvPr>
          <p:cNvSpPr>
            <a:spLocks noGrp="1"/>
          </p:cNvSpPr>
          <p:nvPr>
            <p:ph idx="17" hasCustomPrompt="1"/>
          </p:nvPr>
        </p:nvSpPr>
        <p:spPr>
          <a:xfrm>
            <a:off x="497840" y="1249961"/>
            <a:ext cx="11290018" cy="4774603"/>
          </a:xfrm>
          <a:solidFill>
            <a:schemeClr val="bg2"/>
          </a:solidFill>
        </p:spPr>
        <p:txBody>
          <a:bodyPr lIns="274320" tIns="274320" rIns="274320" bIns="274320"/>
          <a:lstStyle>
            <a:lvl1pPr algn="l">
              <a:defRPr sz="1282">
                <a:solidFill>
                  <a:srgbClr val="C00000"/>
                </a:solidFill>
              </a:defRPr>
            </a:lvl1pPr>
            <a:lvl2pPr algn="l">
              <a:defRPr sz="1282"/>
            </a:lvl2pPr>
            <a:lvl3pPr algn="l">
              <a:defRPr sz="1282"/>
            </a:lvl3pPr>
            <a:lvl4pPr algn="l">
              <a:defRPr sz="1282"/>
            </a:lvl4pPr>
            <a:lvl5pPr algn="l">
              <a:defRPr sz="1282"/>
            </a:lvl5pPr>
          </a:lstStyle>
          <a:p>
            <a:pPr marL="0" marR="0" lvl="0" indent="0" algn="l" defTabSz="837426" rtl="0" eaLnBrk="1" fontAlgn="auto" latinLnBrk="0" hangingPunct="1">
              <a:lnSpc>
                <a:spcPct val="100000"/>
              </a:lnSpc>
              <a:spcBef>
                <a:spcPts val="550"/>
              </a:spcBef>
              <a:spcAft>
                <a:spcPts val="0"/>
              </a:spcAft>
              <a:buClrTx/>
              <a:buSzTx/>
              <a:buFont typeface="Arial" panose="020B0604020202020204" pitchFamily="34" charset="0"/>
              <a:buNone/>
              <a:tabLst/>
              <a:defRPr/>
            </a:pPr>
            <a:r>
              <a:rPr lang="en-US"/>
              <a:t>Drag picture to placeholder or click icon to add</a:t>
            </a:r>
          </a:p>
          <a:p>
            <a:pPr lvl="0"/>
            <a:endParaRPr lang="en-US"/>
          </a:p>
        </p:txBody>
      </p:sp>
      <p:sp>
        <p:nvSpPr>
          <p:cNvPr id="4" name="Text Placeholder 6">
            <a:extLst>
              <a:ext uri="{FF2B5EF4-FFF2-40B4-BE49-F238E27FC236}">
                <a16:creationId xmlns:a16="http://schemas.microsoft.com/office/drawing/2014/main" id="{8EEFF51D-5D84-FD7E-4950-7DF104F59F58}"/>
              </a:ext>
            </a:extLst>
          </p:cNvPr>
          <p:cNvSpPr>
            <a:spLocks noGrp="1"/>
          </p:cNvSpPr>
          <p:nvPr>
            <p:ph type="body" sz="quarter" idx="19" hasCustomPrompt="1"/>
          </p:nvPr>
        </p:nvSpPr>
        <p:spPr>
          <a:xfrm>
            <a:off x="4342669" y="6356350"/>
            <a:ext cx="6945923" cy="365124"/>
          </a:xfrm>
        </p:spPr>
        <p:txBody>
          <a:bodyPr anchor="b"/>
          <a:lstStyle>
            <a:lvl1pPr algn="r">
              <a:defRPr sz="916">
                <a:solidFill>
                  <a:schemeClr val="bg2">
                    <a:lumMod val="50000"/>
                  </a:schemeClr>
                </a:solidFill>
              </a:defRPr>
            </a:lvl1pPr>
          </a:lstStyle>
          <a:p>
            <a:pPr lvl="0"/>
            <a:r>
              <a:rPr lang="en-US"/>
              <a:t>Footer</a:t>
            </a:r>
          </a:p>
        </p:txBody>
      </p:sp>
      <p:sp>
        <p:nvSpPr>
          <p:cNvPr id="8" name="Freeform 7">
            <a:extLst>
              <a:ext uri="{FF2B5EF4-FFF2-40B4-BE49-F238E27FC236}">
                <a16:creationId xmlns:a16="http://schemas.microsoft.com/office/drawing/2014/main" id="{AA4FB930-4128-A464-52C1-E3976A1723C3}"/>
              </a:ext>
            </a:extLst>
          </p:cNvPr>
          <p:cNvSpPr/>
          <p:nvPr userDrawn="1"/>
        </p:nvSpPr>
        <p:spPr>
          <a:xfrm>
            <a:off x="0" y="210312"/>
            <a:ext cx="424942" cy="849884"/>
          </a:xfrm>
          <a:custGeom>
            <a:avLst/>
            <a:gdLst>
              <a:gd name="connsiteX0" fmla="*/ 0 w 424942"/>
              <a:gd name="connsiteY0" fmla="*/ 0 h 849884"/>
              <a:gd name="connsiteX1" fmla="*/ 424942 w 424942"/>
              <a:gd name="connsiteY1" fmla="*/ 424942 h 849884"/>
              <a:gd name="connsiteX2" fmla="*/ 0 w 424942"/>
              <a:gd name="connsiteY2" fmla="*/ 849884 h 849884"/>
              <a:gd name="connsiteX3" fmla="*/ 0 w 424942"/>
              <a:gd name="connsiteY3" fmla="*/ 0 h 849884"/>
            </a:gdLst>
            <a:ahLst/>
            <a:cxnLst>
              <a:cxn ang="0">
                <a:pos x="connsiteX0" y="connsiteY0"/>
              </a:cxn>
              <a:cxn ang="0">
                <a:pos x="connsiteX1" y="connsiteY1"/>
              </a:cxn>
              <a:cxn ang="0">
                <a:pos x="connsiteX2" y="connsiteY2"/>
              </a:cxn>
              <a:cxn ang="0">
                <a:pos x="connsiteX3" y="connsiteY3"/>
              </a:cxn>
            </a:cxnLst>
            <a:rect l="l" t="t" r="r" b="b"/>
            <a:pathLst>
              <a:path w="424942" h="849884">
                <a:moveTo>
                  <a:pt x="0" y="0"/>
                </a:moveTo>
                <a:cubicBezTo>
                  <a:pt x="234689" y="0"/>
                  <a:pt x="424942" y="190253"/>
                  <a:pt x="424942" y="424942"/>
                </a:cubicBezTo>
                <a:cubicBezTo>
                  <a:pt x="424942" y="659631"/>
                  <a:pt x="234689" y="849884"/>
                  <a:pt x="0" y="849884"/>
                </a:cubicBezTo>
                <a:lnTo>
                  <a:pt x="0" y="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59"/>
          </a:p>
        </p:txBody>
      </p:sp>
    </p:spTree>
    <p:extLst>
      <p:ext uri="{BB962C8B-B14F-4D97-AF65-F5344CB8AC3E}">
        <p14:creationId xmlns:p14="http://schemas.microsoft.com/office/powerpoint/2010/main" val="3369522481"/>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userDrawn="1">
  <p:cSld name="--BACK PAGE--">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3EF0E590-E773-3C4D-B07B-CD044EAF2132}"/>
              </a:ext>
            </a:extLst>
          </p:cNvPr>
          <p:cNvSpPr txBox="1">
            <a:spLocks/>
          </p:cNvSpPr>
          <p:nvPr userDrawn="1"/>
        </p:nvSpPr>
        <p:spPr>
          <a:xfrm>
            <a:off x="0" y="0"/>
            <a:ext cx="12192000" cy="6858000"/>
          </a:xfrm>
          <a:prstGeom prst="rect">
            <a:avLst/>
          </a:prstGeom>
          <a:solidFill>
            <a:schemeClr val="tx1">
              <a:lumMod val="50000"/>
              <a:lumOff val="50000"/>
            </a:schemeClr>
          </a:solidFill>
        </p:spPr>
        <p:txBody>
          <a:bodyPr vert="horz" lIns="535956" tIns="0" rIns="0" bIns="0" rtlCol="0" anchor="ctr" anchorCtr="0">
            <a:noAutofit/>
          </a:bodyPr>
          <a:lstStyle>
            <a:lvl1pPr algn="l" defTabSz="914400" rtl="0" eaLnBrk="1" latinLnBrk="0" hangingPunct="1">
              <a:lnSpc>
                <a:spcPct val="90000"/>
              </a:lnSpc>
              <a:spcBef>
                <a:spcPct val="0"/>
              </a:spcBef>
              <a:buNone/>
              <a:defRPr sz="6400" kern="1200">
                <a:solidFill>
                  <a:schemeClr val="accent2"/>
                </a:solidFill>
                <a:latin typeface="+mj-lt"/>
                <a:ea typeface="+mj-ea"/>
                <a:cs typeface="+mj-cs"/>
              </a:defRPr>
            </a:lvl1pPr>
          </a:lstStyle>
          <a:p>
            <a:r>
              <a:rPr lang="en-US" sz="7326" b="1">
                <a:solidFill>
                  <a:schemeClr val="bg1"/>
                </a:solidFill>
                <a:latin typeface="+mn-lt"/>
              </a:rPr>
              <a:t>Back Page</a:t>
            </a:r>
          </a:p>
        </p:txBody>
      </p:sp>
    </p:spTree>
    <p:extLst>
      <p:ext uri="{BB962C8B-B14F-4D97-AF65-F5344CB8AC3E}">
        <p14:creationId xmlns:p14="http://schemas.microsoft.com/office/powerpoint/2010/main" val="2004665103"/>
      </p:ext>
    </p:extLst>
  </p:cSld>
  <p:clrMapOvr>
    <a:masterClrMapping/>
  </p:clrMapOvr>
  <p:hf sldNum="0" hdr="0" dt="0"/>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userDrawn="1">
  <p:cSld name="Back Cover: Blue">
    <p:bg>
      <p:bgPr>
        <a:solidFill>
          <a:schemeClr val="accent2"/>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3AEA96C-6092-4DD3-B4D9-E7CF2CAAB1A4}"/>
              </a:ext>
            </a:extLst>
          </p:cNvPr>
          <p:cNvPicPr>
            <a:picLocks noChangeAspect="1"/>
          </p:cNvPicPr>
          <p:nvPr userDrawn="1"/>
        </p:nvPicPr>
        <p:blipFill>
          <a:blip r:embed="rId2"/>
          <a:stretch>
            <a:fillRect/>
          </a:stretch>
        </p:blipFill>
        <p:spPr>
          <a:xfrm>
            <a:off x="3279799" y="2791329"/>
            <a:ext cx="5632403" cy="1089140"/>
          </a:xfrm>
          <a:prstGeom prst="rect">
            <a:avLst/>
          </a:prstGeom>
        </p:spPr>
      </p:pic>
    </p:spTree>
    <p:extLst>
      <p:ext uri="{BB962C8B-B14F-4D97-AF65-F5344CB8AC3E}">
        <p14:creationId xmlns:p14="http://schemas.microsoft.com/office/powerpoint/2010/main" val="4292122926"/>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userDrawn="1">
  <p:cSld name="4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779739701"/>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userDrawn="1">
  <p:cSld name="1_New Section Header">
    <p:spTree>
      <p:nvGrpSpPr>
        <p:cNvPr id="1" name=""/>
        <p:cNvGrpSpPr/>
        <p:nvPr/>
      </p:nvGrpSpPr>
      <p:grpSpPr>
        <a:xfrm>
          <a:off x="0" y="0"/>
          <a:ext cx="0" cy="0"/>
          <a:chOff x="0" y="0"/>
          <a:chExt cx="0" cy="0"/>
        </a:xfrm>
      </p:grpSpPr>
      <p:sp>
        <p:nvSpPr>
          <p:cNvPr id="7" name="Text Placeholder 1">
            <a:extLst>
              <a:ext uri="{FF2B5EF4-FFF2-40B4-BE49-F238E27FC236}">
                <a16:creationId xmlns:a16="http://schemas.microsoft.com/office/drawing/2014/main" id="{08F5550B-C0D6-A649-9834-CE5EF812D0F5}"/>
              </a:ext>
            </a:extLst>
          </p:cNvPr>
          <p:cNvSpPr txBox="1">
            <a:spLocks/>
          </p:cNvSpPr>
          <p:nvPr userDrawn="1"/>
        </p:nvSpPr>
        <p:spPr>
          <a:xfrm>
            <a:off x="808164" y="607409"/>
            <a:ext cx="9031872" cy="656403"/>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a:solidFill>
                  <a:schemeClr val="bg1"/>
                </a:solidFill>
                <a:latin typeface="Lato Light" panose="020F0302020204030203" pitchFamily="34" charset="77"/>
              </a:rPr>
              <a:t>OPTIMUM CAREERPATH</a:t>
            </a:r>
            <a:r>
              <a:rPr lang="en-US" sz="3200" baseline="30000">
                <a:solidFill>
                  <a:schemeClr val="bg1"/>
                </a:solidFill>
                <a:latin typeface="Lato Light" panose="020F0302020204030203" pitchFamily="34" charset="77"/>
              </a:rPr>
              <a:t>®</a:t>
            </a:r>
            <a:r>
              <a:rPr lang="en-US" sz="3200">
                <a:solidFill>
                  <a:schemeClr val="bg1"/>
                </a:solidFill>
                <a:latin typeface="Lato Light" panose="020F0302020204030203" pitchFamily="34" charset="77"/>
              </a:rPr>
              <a:t> </a:t>
            </a:r>
            <a:r>
              <a:rPr lang="en-US" sz="3200" b="1">
                <a:solidFill>
                  <a:schemeClr val="bg1"/>
                </a:solidFill>
                <a:latin typeface="Lato" panose="020F0502020204030203" pitchFamily="34" charset="77"/>
              </a:rPr>
              <a:t>TRAINING MODEL</a:t>
            </a:r>
            <a:endParaRPr lang="en-US" sz="3200">
              <a:solidFill>
                <a:schemeClr val="bg1"/>
              </a:solidFill>
              <a:latin typeface="Lato" panose="020F0502020204030203" pitchFamily="34" charset="77"/>
            </a:endParaRPr>
          </a:p>
        </p:txBody>
      </p:sp>
      <p:cxnSp>
        <p:nvCxnSpPr>
          <p:cNvPr id="8" name="Straight Connector 7">
            <a:extLst>
              <a:ext uri="{FF2B5EF4-FFF2-40B4-BE49-F238E27FC236}">
                <a16:creationId xmlns:a16="http://schemas.microsoft.com/office/drawing/2014/main" id="{884D3DCF-EDF8-8340-BB0A-9641763804FB}"/>
              </a:ext>
            </a:extLst>
          </p:cNvPr>
          <p:cNvCxnSpPr>
            <a:cxnSpLocks/>
          </p:cNvCxnSpPr>
          <p:nvPr userDrawn="1"/>
        </p:nvCxnSpPr>
        <p:spPr>
          <a:xfrm flipH="1">
            <a:off x="1026530" y="1964993"/>
            <a:ext cx="1" cy="2684912"/>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39FA2874-B22C-6047-9B3D-F817E6992FB0}"/>
              </a:ext>
            </a:extLst>
          </p:cNvPr>
          <p:cNvCxnSpPr/>
          <p:nvPr userDrawn="1"/>
        </p:nvCxnSpPr>
        <p:spPr>
          <a:xfrm>
            <a:off x="1015412" y="4649905"/>
            <a:ext cx="259821"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D350D179-52D0-EC40-898E-6588E540D832}"/>
              </a:ext>
            </a:extLst>
          </p:cNvPr>
          <p:cNvCxnSpPr>
            <a:cxnSpLocks/>
          </p:cNvCxnSpPr>
          <p:nvPr userDrawn="1"/>
        </p:nvCxnSpPr>
        <p:spPr>
          <a:xfrm flipH="1">
            <a:off x="3551458" y="1950417"/>
            <a:ext cx="17704" cy="4212258"/>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12FE9616-F25E-7F4B-AC73-63CA63378EB0}"/>
              </a:ext>
            </a:extLst>
          </p:cNvPr>
          <p:cNvCxnSpPr>
            <a:cxnSpLocks/>
          </p:cNvCxnSpPr>
          <p:nvPr userDrawn="1"/>
        </p:nvCxnSpPr>
        <p:spPr>
          <a:xfrm>
            <a:off x="3540826" y="6159397"/>
            <a:ext cx="245505"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842C1D2D-EAC4-6B42-A222-73145A4995D3}"/>
              </a:ext>
            </a:extLst>
          </p:cNvPr>
          <p:cNvCxnSpPr>
            <a:cxnSpLocks/>
          </p:cNvCxnSpPr>
          <p:nvPr userDrawn="1"/>
        </p:nvCxnSpPr>
        <p:spPr>
          <a:xfrm>
            <a:off x="6115184" y="1964996"/>
            <a:ext cx="21686" cy="2919213"/>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0643FAD1-754F-4A47-863C-CACD4ED625E3}"/>
              </a:ext>
            </a:extLst>
          </p:cNvPr>
          <p:cNvCxnSpPr/>
          <p:nvPr userDrawn="1"/>
        </p:nvCxnSpPr>
        <p:spPr>
          <a:xfrm>
            <a:off x="6136870" y="4883008"/>
            <a:ext cx="259821"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6135DF7E-8398-2F42-91FD-228C21F5DC82}"/>
              </a:ext>
            </a:extLst>
          </p:cNvPr>
          <p:cNvCxnSpPr>
            <a:cxnSpLocks/>
          </p:cNvCxnSpPr>
          <p:nvPr userDrawn="1"/>
        </p:nvCxnSpPr>
        <p:spPr>
          <a:xfrm>
            <a:off x="8683159" y="1964996"/>
            <a:ext cx="11509" cy="2919213"/>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D83C467-6381-EF43-BA3A-6B830B73416A}"/>
              </a:ext>
            </a:extLst>
          </p:cNvPr>
          <p:cNvCxnSpPr/>
          <p:nvPr userDrawn="1"/>
        </p:nvCxnSpPr>
        <p:spPr>
          <a:xfrm>
            <a:off x="8692224" y="4871920"/>
            <a:ext cx="259821"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17" name="Title 2">
            <a:extLst>
              <a:ext uri="{FF2B5EF4-FFF2-40B4-BE49-F238E27FC236}">
                <a16:creationId xmlns:a16="http://schemas.microsoft.com/office/drawing/2014/main" id="{AC07CB51-5ED0-5047-B923-09D26BBF75E2}"/>
              </a:ext>
            </a:extLst>
          </p:cNvPr>
          <p:cNvSpPr txBox="1">
            <a:spLocks/>
          </p:cNvSpPr>
          <p:nvPr userDrawn="1"/>
        </p:nvSpPr>
        <p:spPr>
          <a:xfrm>
            <a:off x="1149409" y="2676393"/>
            <a:ext cx="2181946" cy="1145012"/>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3300" kern="1200">
                <a:solidFill>
                  <a:srgbClr val="003366"/>
                </a:solidFill>
                <a:latin typeface="Georgia"/>
                <a:ea typeface="+mj-ea"/>
                <a:cs typeface="Georgia"/>
              </a:defRPr>
            </a:lvl1pPr>
          </a:lstStyle>
          <a:p>
            <a:pPr marL="119066" indent="-119066">
              <a:lnSpc>
                <a:spcPct val="100000"/>
              </a:lnSpc>
              <a:spcAft>
                <a:spcPts val="600"/>
              </a:spcAft>
              <a:buClr>
                <a:schemeClr val="bg1"/>
              </a:buClr>
              <a:buFont typeface="Arial" panose="020B0604020202020204" pitchFamily="34" charset="0"/>
              <a:buChar char="•"/>
            </a:pPr>
            <a:r>
              <a:rPr lang="en-US" sz="1210">
                <a:solidFill>
                  <a:schemeClr val="bg1"/>
                </a:solidFill>
                <a:latin typeface="Lato" panose="020F0502020204030203" pitchFamily="34" charset="77"/>
                <a:cs typeface="Arial" panose="020B0604020202020204" pitchFamily="34" charset="0"/>
              </a:rPr>
              <a:t>Recruitment from universities  nationwide</a:t>
            </a:r>
          </a:p>
          <a:p>
            <a:pPr marL="119066" indent="-119066">
              <a:lnSpc>
                <a:spcPct val="100000"/>
              </a:lnSpc>
              <a:spcAft>
                <a:spcPts val="600"/>
              </a:spcAft>
              <a:buClr>
                <a:schemeClr val="bg1"/>
              </a:buClr>
              <a:buFont typeface="Arial" panose="020B0604020202020204" pitchFamily="34" charset="0"/>
              <a:buChar char="•"/>
            </a:pPr>
            <a:r>
              <a:rPr lang="en-US" sz="1210">
                <a:solidFill>
                  <a:schemeClr val="bg1"/>
                </a:solidFill>
                <a:latin typeface="Lato" panose="020F0502020204030203" pitchFamily="34" charset="77"/>
                <a:cs typeface="Arial" panose="020B0604020202020204" pitchFamily="34" charset="0"/>
              </a:rPr>
              <a:t>Best and the brightest in your area</a:t>
            </a:r>
          </a:p>
          <a:p>
            <a:pPr marL="119066" indent="-119066">
              <a:lnSpc>
                <a:spcPct val="100000"/>
              </a:lnSpc>
              <a:spcAft>
                <a:spcPts val="600"/>
              </a:spcAft>
              <a:buClr>
                <a:schemeClr val="bg1"/>
              </a:buClr>
              <a:buFont typeface="Arial" panose="020B0604020202020204" pitchFamily="34" charset="0"/>
              <a:buChar char="•"/>
            </a:pPr>
            <a:r>
              <a:rPr lang="en-US" sz="1210">
                <a:solidFill>
                  <a:schemeClr val="bg1"/>
                </a:solidFill>
                <a:latin typeface="Lato" panose="020F0502020204030203" pitchFamily="34" charset="77"/>
                <a:cs typeface="Arial" panose="020B0604020202020204" pitchFamily="34" charset="0"/>
              </a:rPr>
              <a:t>Local talent retention</a:t>
            </a:r>
          </a:p>
        </p:txBody>
      </p:sp>
      <p:sp>
        <p:nvSpPr>
          <p:cNvPr id="19" name="Title 2">
            <a:extLst>
              <a:ext uri="{FF2B5EF4-FFF2-40B4-BE49-F238E27FC236}">
                <a16:creationId xmlns:a16="http://schemas.microsoft.com/office/drawing/2014/main" id="{F0E1ECE3-0D46-7D4D-B50B-6E3F55F0201B}"/>
              </a:ext>
            </a:extLst>
          </p:cNvPr>
          <p:cNvSpPr txBox="1">
            <a:spLocks/>
          </p:cNvSpPr>
          <p:nvPr userDrawn="1"/>
        </p:nvSpPr>
        <p:spPr>
          <a:xfrm>
            <a:off x="3690372" y="2679036"/>
            <a:ext cx="2193442" cy="2247182"/>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3300" kern="1200">
                <a:solidFill>
                  <a:srgbClr val="003366"/>
                </a:solidFill>
                <a:latin typeface="Georgia"/>
                <a:ea typeface="+mj-ea"/>
                <a:cs typeface="Georgia"/>
              </a:defRPr>
            </a:lvl1pPr>
          </a:lstStyle>
          <a:p>
            <a:pPr marL="125019" indent="-125019">
              <a:lnSpc>
                <a:spcPct val="100000"/>
              </a:lnSpc>
              <a:spcAft>
                <a:spcPts val="600"/>
              </a:spcAft>
              <a:buClr>
                <a:schemeClr val="bg1"/>
              </a:buClr>
              <a:buFont typeface="Arial" panose="020B0604020202020204" pitchFamily="34" charset="0"/>
              <a:buChar char="•"/>
            </a:pPr>
            <a:r>
              <a:rPr lang="en-US" sz="1200">
                <a:solidFill>
                  <a:schemeClr val="bg1"/>
                </a:solidFill>
                <a:latin typeface="Lato" panose="020F0502020204030203" pitchFamily="34" charset="77"/>
                <a:cs typeface="Arial" panose="020B0604020202020204" pitchFamily="34" charset="0"/>
              </a:rPr>
              <a:t>General Healthcare &amp; IT Knowledge</a:t>
            </a:r>
          </a:p>
          <a:p>
            <a:pPr marL="125019" indent="-125019">
              <a:lnSpc>
                <a:spcPct val="100000"/>
              </a:lnSpc>
              <a:spcAft>
                <a:spcPts val="600"/>
              </a:spcAft>
              <a:buClr>
                <a:schemeClr val="bg1"/>
              </a:buClr>
              <a:buFont typeface="Arial" panose="020B0604020202020204" pitchFamily="34" charset="0"/>
              <a:buChar char="•"/>
            </a:pPr>
            <a:r>
              <a:rPr lang="en-US" sz="1200">
                <a:solidFill>
                  <a:schemeClr val="bg1"/>
                </a:solidFill>
                <a:latin typeface="Lato" panose="020F0502020204030203" pitchFamily="34" charset="77"/>
                <a:cs typeface="Arial" panose="020B0604020202020204" pitchFamily="34" charset="0"/>
              </a:rPr>
              <a:t>Application &amp; Project Management</a:t>
            </a:r>
          </a:p>
          <a:p>
            <a:pPr marL="125019" indent="-125019">
              <a:lnSpc>
                <a:spcPct val="100000"/>
              </a:lnSpc>
              <a:spcAft>
                <a:spcPts val="600"/>
              </a:spcAft>
              <a:buClr>
                <a:schemeClr val="bg1"/>
              </a:buClr>
              <a:buFont typeface="Arial" panose="020B0604020202020204" pitchFamily="34" charset="0"/>
              <a:buChar char="•"/>
            </a:pPr>
            <a:r>
              <a:rPr lang="en-US" sz="1200">
                <a:solidFill>
                  <a:schemeClr val="bg1"/>
                </a:solidFill>
                <a:latin typeface="Lato" panose="020F0502020204030203" pitchFamily="34" charset="77"/>
                <a:cs typeface="Arial" panose="020B0604020202020204" pitchFamily="34" charset="0"/>
              </a:rPr>
              <a:t>Advanced Technologies &amp; Cybersecurity</a:t>
            </a:r>
          </a:p>
          <a:p>
            <a:pPr marL="125019" indent="-125019">
              <a:lnSpc>
                <a:spcPct val="100000"/>
              </a:lnSpc>
              <a:spcAft>
                <a:spcPts val="600"/>
              </a:spcAft>
              <a:buClr>
                <a:schemeClr val="bg1"/>
              </a:buClr>
              <a:buFont typeface="Arial" panose="020B0604020202020204" pitchFamily="34" charset="0"/>
              <a:buChar char="•"/>
            </a:pPr>
            <a:r>
              <a:rPr lang="en-US" sz="1200">
                <a:solidFill>
                  <a:schemeClr val="bg1"/>
                </a:solidFill>
                <a:latin typeface="Lato" panose="020F0502020204030203" pitchFamily="34" charset="77"/>
                <a:cs typeface="Arial" panose="020B0604020202020204" pitchFamily="34" charset="0"/>
              </a:rPr>
              <a:t>Business Intelligence Analytics</a:t>
            </a:r>
          </a:p>
          <a:p>
            <a:pPr marL="125019" indent="-125019">
              <a:lnSpc>
                <a:spcPct val="100000"/>
              </a:lnSpc>
              <a:spcAft>
                <a:spcPts val="600"/>
              </a:spcAft>
              <a:buClr>
                <a:schemeClr val="bg1"/>
              </a:buClr>
              <a:buFont typeface="Arial" panose="020B0604020202020204" pitchFamily="34" charset="0"/>
              <a:buChar char="•"/>
            </a:pPr>
            <a:r>
              <a:rPr lang="en-US" sz="1200">
                <a:solidFill>
                  <a:schemeClr val="bg1"/>
                </a:solidFill>
                <a:latin typeface="Lato" panose="020F0502020204030203" pitchFamily="34" charset="77"/>
                <a:cs typeface="Arial" panose="020B0604020202020204" pitchFamily="34" charset="0"/>
              </a:rPr>
              <a:t>Informatics and Change Management Principles</a:t>
            </a:r>
          </a:p>
          <a:p>
            <a:pPr marL="125019" indent="-125019">
              <a:lnSpc>
                <a:spcPct val="100000"/>
              </a:lnSpc>
              <a:spcAft>
                <a:spcPts val="600"/>
              </a:spcAft>
              <a:buClr>
                <a:schemeClr val="bg1"/>
              </a:buClr>
              <a:buFont typeface="Arial" panose="020B0604020202020204" pitchFamily="34" charset="0"/>
              <a:buChar char="•"/>
            </a:pPr>
            <a:r>
              <a:rPr lang="en-US" sz="1200">
                <a:solidFill>
                  <a:schemeClr val="bg1"/>
                </a:solidFill>
                <a:latin typeface="Lato" panose="020F0502020204030203" pitchFamily="34" charset="77"/>
                <a:cs typeface="Arial" panose="020B0604020202020204" pitchFamily="34" charset="0"/>
              </a:rPr>
              <a:t>Legal &amp; Public Policy</a:t>
            </a:r>
          </a:p>
          <a:p>
            <a:pPr marL="125019" indent="-125019">
              <a:lnSpc>
                <a:spcPct val="100000"/>
              </a:lnSpc>
              <a:spcAft>
                <a:spcPts val="600"/>
              </a:spcAft>
              <a:buClr>
                <a:schemeClr val="bg1"/>
              </a:buClr>
              <a:buFont typeface="Arial" panose="020B0604020202020204" pitchFamily="34" charset="0"/>
              <a:buChar char="•"/>
            </a:pPr>
            <a:r>
              <a:rPr lang="en-US" sz="1200">
                <a:solidFill>
                  <a:schemeClr val="bg1"/>
                </a:solidFill>
                <a:latin typeface="Lato" panose="020F0502020204030203" pitchFamily="34" charset="77"/>
                <a:cs typeface="Arial" panose="020B0604020202020204" pitchFamily="34" charset="0"/>
              </a:rPr>
              <a:t>CHIME Digital Health Professional Certification</a:t>
            </a:r>
          </a:p>
        </p:txBody>
      </p:sp>
      <p:sp>
        <p:nvSpPr>
          <p:cNvPr id="21" name="Title 2">
            <a:extLst>
              <a:ext uri="{FF2B5EF4-FFF2-40B4-BE49-F238E27FC236}">
                <a16:creationId xmlns:a16="http://schemas.microsoft.com/office/drawing/2014/main" id="{82BE3915-88CB-634D-8129-565800DC20AB}"/>
              </a:ext>
            </a:extLst>
          </p:cNvPr>
          <p:cNvSpPr txBox="1">
            <a:spLocks/>
          </p:cNvSpPr>
          <p:nvPr userDrawn="1"/>
        </p:nvSpPr>
        <p:spPr>
          <a:xfrm>
            <a:off x="6279341" y="2685083"/>
            <a:ext cx="2033118" cy="1811143"/>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3300" kern="1200">
                <a:solidFill>
                  <a:srgbClr val="003366"/>
                </a:solidFill>
                <a:latin typeface="Georgia"/>
                <a:ea typeface="+mj-ea"/>
                <a:cs typeface="Georgia"/>
              </a:defRPr>
            </a:lvl1pPr>
          </a:lstStyle>
          <a:p>
            <a:pPr marL="125019" indent="-125019">
              <a:lnSpc>
                <a:spcPct val="100000"/>
              </a:lnSpc>
              <a:spcAft>
                <a:spcPts val="600"/>
              </a:spcAft>
              <a:buClr>
                <a:schemeClr val="bg1"/>
              </a:buClr>
              <a:buFont typeface="Arial" panose="020B0604020202020204" pitchFamily="34" charset="0"/>
              <a:buChar char="•"/>
            </a:pPr>
            <a:r>
              <a:rPr lang="en-US" sz="1200">
                <a:solidFill>
                  <a:schemeClr val="bg1"/>
                </a:solidFill>
                <a:latin typeface="Lato" panose="020F0502020204030203" pitchFamily="34" charset="77"/>
                <a:cs typeface="Arial" panose="020B0604020202020204" pitchFamily="34" charset="0"/>
              </a:rPr>
              <a:t>Technical certification: Epic, Cerner, Allscripts,  Oracle, Workday, Kronos, ServiceNow, Salesforce, Azure, AWS, etc.  </a:t>
            </a:r>
          </a:p>
          <a:p>
            <a:pPr marL="125019" indent="-125019">
              <a:lnSpc>
                <a:spcPct val="100000"/>
              </a:lnSpc>
              <a:spcAft>
                <a:spcPts val="600"/>
              </a:spcAft>
              <a:buClr>
                <a:schemeClr val="bg1"/>
              </a:buClr>
              <a:buFont typeface="Arial" panose="020B0604020202020204" pitchFamily="34" charset="0"/>
              <a:buChar char="•"/>
            </a:pPr>
            <a:r>
              <a:rPr lang="en-US" sz="1200">
                <a:solidFill>
                  <a:schemeClr val="bg1"/>
                </a:solidFill>
                <a:latin typeface="Lato" panose="020F0502020204030203" pitchFamily="34" charset="77"/>
                <a:cs typeface="Arial" panose="020B0604020202020204" pitchFamily="34" charset="0"/>
              </a:rPr>
              <a:t>Support from Optimum Healthcare IT seasoned staff </a:t>
            </a:r>
          </a:p>
          <a:p>
            <a:pPr marL="125019" indent="-125019">
              <a:lnSpc>
                <a:spcPct val="100000"/>
              </a:lnSpc>
              <a:spcAft>
                <a:spcPts val="600"/>
              </a:spcAft>
              <a:buClr>
                <a:schemeClr val="bg1"/>
              </a:buClr>
              <a:buFont typeface="Arial" panose="020B0604020202020204" pitchFamily="34" charset="0"/>
              <a:buChar char="•"/>
            </a:pPr>
            <a:endParaRPr lang="en-US" sz="1200">
              <a:solidFill>
                <a:schemeClr val="bg1"/>
              </a:solidFill>
              <a:latin typeface="Lato" panose="020F0502020204030203" pitchFamily="34" charset="77"/>
              <a:cs typeface="Arial" panose="020B0604020202020204" pitchFamily="34" charset="0"/>
            </a:endParaRPr>
          </a:p>
        </p:txBody>
      </p:sp>
      <p:sp>
        <p:nvSpPr>
          <p:cNvPr id="22" name="Title 2">
            <a:extLst>
              <a:ext uri="{FF2B5EF4-FFF2-40B4-BE49-F238E27FC236}">
                <a16:creationId xmlns:a16="http://schemas.microsoft.com/office/drawing/2014/main" id="{EF3038A0-C3C9-7A4D-9959-E9668A3D982A}"/>
              </a:ext>
            </a:extLst>
          </p:cNvPr>
          <p:cNvSpPr txBox="1">
            <a:spLocks/>
          </p:cNvSpPr>
          <p:nvPr userDrawn="1"/>
        </p:nvSpPr>
        <p:spPr>
          <a:xfrm>
            <a:off x="8829978" y="2676396"/>
            <a:ext cx="2103745" cy="1811143"/>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3300" kern="1200">
                <a:solidFill>
                  <a:srgbClr val="003366"/>
                </a:solidFill>
                <a:latin typeface="Georgia"/>
                <a:ea typeface="+mj-ea"/>
                <a:cs typeface="Georgia"/>
              </a:defRPr>
            </a:lvl1pPr>
          </a:lstStyle>
          <a:p>
            <a:pPr marL="125019" indent="-125019">
              <a:lnSpc>
                <a:spcPct val="100000"/>
              </a:lnSpc>
              <a:spcAft>
                <a:spcPts val="600"/>
              </a:spcAft>
              <a:buClr>
                <a:schemeClr val="bg1"/>
              </a:buClr>
              <a:buFont typeface="Arial" panose="020B0604020202020204" pitchFamily="34" charset="0"/>
              <a:buChar char="•"/>
            </a:pPr>
            <a:r>
              <a:rPr lang="en-US" sz="1200">
                <a:solidFill>
                  <a:schemeClr val="bg1"/>
                </a:solidFill>
                <a:latin typeface="Lato" panose="020F0502020204030203" pitchFamily="34" charset="77"/>
                <a:cs typeface="Arial" panose="020B0604020202020204" pitchFamily="34" charset="0"/>
              </a:rPr>
              <a:t>Client Onboarding and Role Orientation</a:t>
            </a:r>
          </a:p>
          <a:p>
            <a:pPr marL="125019" indent="-125019">
              <a:lnSpc>
                <a:spcPct val="100000"/>
              </a:lnSpc>
              <a:spcAft>
                <a:spcPts val="600"/>
              </a:spcAft>
              <a:buClr>
                <a:schemeClr val="bg1"/>
              </a:buClr>
              <a:buFont typeface="Arial" panose="020B0604020202020204" pitchFamily="34" charset="0"/>
              <a:buChar char="•"/>
            </a:pPr>
            <a:r>
              <a:rPr lang="en-US" sz="1200">
                <a:solidFill>
                  <a:schemeClr val="bg1"/>
                </a:solidFill>
                <a:latin typeface="Lato" panose="020F0502020204030203" pitchFamily="34" charset="77"/>
                <a:cs typeface="Arial" panose="020B0604020202020204" pitchFamily="34" charset="0"/>
              </a:rPr>
              <a:t>Contract to Hire</a:t>
            </a:r>
          </a:p>
          <a:p>
            <a:pPr marL="125019" indent="-125019">
              <a:lnSpc>
                <a:spcPct val="100000"/>
              </a:lnSpc>
              <a:spcAft>
                <a:spcPts val="600"/>
              </a:spcAft>
              <a:buClr>
                <a:schemeClr val="bg1"/>
              </a:buClr>
              <a:buFont typeface="Arial" panose="020B0604020202020204" pitchFamily="34" charset="0"/>
              <a:buChar char="•"/>
            </a:pPr>
            <a:r>
              <a:rPr lang="en-US" sz="1200">
                <a:solidFill>
                  <a:schemeClr val="bg1"/>
                </a:solidFill>
                <a:latin typeface="Lato" panose="020F0502020204030203" pitchFamily="34" charset="77"/>
                <a:cs typeface="Arial" panose="020B0604020202020204" pitchFamily="34" charset="0"/>
              </a:rPr>
              <a:t>Continued Mentorship from Optimum staff throughout </a:t>
            </a:r>
          </a:p>
          <a:p>
            <a:pPr marL="125019" indent="-125019">
              <a:lnSpc>
                <a:spcPct val="100000"/>
              </a:lnSpc>
              <a:spcAft>
                <a:spcPts val="600"/>
              </a:spcAft>
              <a:buClr>
                <a:schemeClr val="bg1"/>
              </a:buClr>
              <a:buFont typeface="Arial" panose="020B0604020202020204" pitchFamily="34" charset="0"/>
              <a:buChar char="•"/>
            </a:pPr>
            <a:endParaRPr lang="en-US" sz="1200">
              <a:solidFill>
                <a:schemeClr val="bg1"/>
              </a:solidFill>
              <a:latin typeface="Lato" panose="020F0502020204030203" pitchFamily="34" charset="77"/>
              <a:cs typeface="Arial" panose="020B0604020202020204" pitchFamily="34" charset="0"/>
            </a:endParaRPr>
          </a:p>
          <a:p>
            <a:pPr marL="125019" indent="-125019">
              <a:lnSpc>
                <a:spcPct val="100000"/>
              </a:lnSpc>
              <a:spcAft>
                <a:spcPts val="600"/>
              </a:spcAft>
              <a:buClr>
                <a:schemeClr val="bg1"/>
              </a:buClr>
              <a:buFont typeface="Arial" panose="020B0604020202020204" pitchFamily="34" charset="0"/>
              <a:buChar char="•"/>
            </a:pPr>
            <a:endParaRPr lang="en-US" sz="1200">
              <a:solidFill>
                <a:schemeClr val="bg1"/>
              </a:solidFill>
              <a:latin typeface="Lato" panose="020F0502020204030203" pitchFamily="34" charset="77"/>
              <a:cs typeface="Arial" panose="020B0604020202020204" pitchFamily="34" charset="0"/>
            </a:endParaRPr>
          </a:p>
        </p:txBody>
      </p:sp>
      <p:sp>
        <p:nvSpPr>
          <p:cNvPr id="23" name="Oval 22">
            <a:extLst>
              <a:ext uri="{FF2B5EF4-FFF2-40B4-BE49-F238E27FC236}">
                <a16:creationId xmlns:a16="http://schemas.microsoft.com/office/drawing/2014/main" id="{9E385E78-0867-9A42-854B-1E25EBAF0A34}"/>
              </a:ext>
            </a:extLst>
          </p:cNvPr>
          <p:cNvSpPr/>
          <p:nvPr userDrawn="1"/>
        </p:nvSpPr>
        <p:spPr>
          <a:xfrm>
            <a:off x="1287498" y="4590647"/>
            <a:ext cx="110276" cy="110276"/>
          </a:xfrm>
          <a:prstGeom prst="ellips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4" name="Pentagon 23">
            <a:extLst>
              <a:ext uri="{FF2B5EF4-FFF2-40B4-BE49-F238E27FC236}">
                <a16:creationId xmlns:a16="http://schemas.microsoft.com/office/drawing/2014/main" id="{AEC60504-C299-7F4B-A1DE-ABADEAC2AAB8}"/>
              </a:ext>
            </a:extLst>
          </p:cNvPr>
          <p:cNvSpPr/>
          <p:nvPr userDrawn="1"/>
        </p:nvSpPr>
        <p:spPr>
          <a:xfrm>
            <a:off x="1026527" y="2117908"/>
            <a:ext cx="2468880" cy="371001"/>
          </a:xfrm>
          <a:prstGeom prst="homePlat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50" b="1">
                <a:solidFill>
                  <a:srgbClr val="0A4067"/>
                </a:solidFill>
                <a:latin typeface="Lato" panose="020F0502020204030203" pitchFamily="34" charset="77"/>
              </a:rPr>
              <a:t>COLLEGE GRADUATE</a:t>
            </a:r>
          </a:p>
        </p:txBody>
      </p:sp>
      <p:sp>
        <p:nvSpPr>
          <p:cNvPr id="25" name="TextBox 24">
            <a:extLst>
              <a:ext uri="{FF2B5EF4-FFF2-40B4-BE49-F238E27FC236}">
                <a16:creationId xmlns:a16="http://schemas.microsoft.com/office/drawing/2014/main" id="{63B643C4-FF77-824F-82E2-9A9C363C0C50}"/>
              </a:ext>
            </a:extLst>
          </p:cNvPr>
          <p:cNvSpPr txBox="1"/>
          <p:nvPr userDrawn="1"/>
        </p:nvSpPr>
        <p:spPr>
          <a:xfrm>
            <a:off x="3690372" y="1785449"/>
            <a:ext cx="784189" cy="276999"/>
          </a:xfrm>
          <a:prstGeom prst="rect">
            <a:avLst/>
          </a:prstGeom>
          <a:noFill/>
        </p:spPr>
        <p:txBody>
          <a:bodyPr wrap="none" rtlCol="0">
            <a:spAutoFit/>
          </a:bodyPr>
          <a:lstStyle/>
          <a:p>
            <a:r>
              <a:rPr lang="en-US" sz="1200" i="1">
                <a:solidFill>
                  <a:schemeClr val="bg1"/>
                </a:solidFill>
                <a:latin typeface="Lato Light" panose="020F0302020204030203" pitchFamily="34" charset="77"/>
              </a:rPr>
              <a:t>6 WEEKS</a:t>
            </a:r>
          </a:p>
        </p:txBody>
      </p:sp>
      <p:sp>
        <p:nvSpPr>
          <p:cNvPr id="26" name="TextBox 25">
            <a:extLst>
              <a:ext uri="{FF2B5EF4-FFF2-40B4-BE49-F238E27FC236}">
                <a16:creationId xmlns:a16="http://schemas.microsoft.com/office/drawing/2014/main" id="{6179EEE1-C271-B54E-97D9-25283D496D3D}"/>
              </a:ext>
            </a:extLst>
          </p:cNvPr>
          <p:cNvSpPr txBox="1"/>
          <p:nvPr userDrawn="1"/>
        </p:nvSpPr>
        <p:spPr>
          <a:xfrm>
            <a:off x="6279342" y="1785449"/>
            <a:ext cx="784189" cy="276999"/>
          </a:xfrm>
          <a:prstGeom prst="rect">
            <a:avLst/>
          </a:prstGeom>
          <a:noFill/>
        </p:spPr>
        <p:txBody>
          <a:bodyPr wrap="none" rtlCol="0">
            <a:spAutoFit/>
          </a:bodyPr>
          <a:lstStyle/>
          <a:p>
            <a:r>
              <a:rPr lang="en-US" sz="1200" i="1">
                <a:solidFill>
                  <a:schemeClr val="bg1"/>
                </a:solidFill>
                <a:latin typeface="Lato Light" panose="020F0302020204030203" pitchFamily="34" charset="77"/>
              </a:rPr>
              <a:t>6 WEEKS</a:t>
            </a:r>
          </a:p>
        </p:txBody>
      </p:sp>
      <p:sp>
        <p:nvSpPr>
          <p:cNvPr id="27" name="Pentagon 26">
            <a:extLst>
              <a:ext uri="{FF2B5EF4-FFF2-40B4-BE49-F238E27FC236}">
                <a16:creationId xmlns:a16="http://schemas.microsoft.com/office/drawing/2014/main" id="{5A58C5D0-B9A5-7441-B216-FF1EE7073CB7}"/>
              </a:ext>
            </a:extLst>
          </p:cNvPr>
          <p:cNvSpPr/>
          <p:nvPr userDrawn="1"/>
        </p:nvSpPr>
        <p:spPr>
          <a:xfrm>
            <a:off x="3579998" y="2117908"/>
            <a:ext cx="2468880" cy="371001"/>
          </a:xfrm>
          <a:prstGeom prst="homePlat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50" b="1">
                <a:solidFill>
                  <a:srgbClr val="035A99"/>
                </a:solidFill>
                <a:latin typeface="Lato" panose="020F0502020204030203" pitchFamily="34" charset="77"/>
              </a:rPr>
              <a:t>CHIME DIGITAL HEALTH</a:t>
            </a:r>
          </a:p>
        </p:txBody>
      </p:sp>
      <p:sp>
        <p:nvSpPr>
          <p:cNvPr id="28" name="Pentagon 27">
            <a:extLst>
              <a:ext uri="{FF2B5EF4-FFF2-40B4-BE49-F238E27FC236}">
                <a16:creationId xmlns:a16="http://schemas.microsoft.com/office/drawing/2014/main" id="{0DAE7E4B-BAF3-C349-999B-11B7BD35E706}"/>
              </a:ext>
            </a:extLst>
          </p:cNvPr>
          <p:cNvSpPr/>
          <p:nvPr userDrawn="1"/>
        </p:nvSpPr>
        <p:spPr>
          <a:xfrm>
            <a:off x="6133467" y="2117908"/>
            <a:ext cx="2468880" cy="371001"/>
          </a:xfrm>
          <a:prstGeom prst="homePlat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50" b="1">
                <a:solidFill>
                  <a:srgbClr val="1195E4"/>
                </a:solidFill>
                <a:latin typeface="Lato" panose="020F0502020204030203" pitchFamily="34" charset="77"/>
              </a:rPr>
              <a:t>TECHNICAL CERTIFICATION</a:t>
            </a:r>
          </a:p>
        </p:txBody>
      </p:sp>
      <p:sp>
        <p:nvSpPr>
          <p:cNvPr id="29" name="Pentagon 28">
            <a:extLst>
              <a:ext uri="{FF2B5EF4-FFF2-40B4-BE49-F238E27FC236}">
                <a16:creationId xmlns:a16="http://schemas.microsoft.com/office/drawing/2014/main" id="{91B16117-6ADA-9849-BD9A-E22E7512B9E1}"/>
              </a:ext>
            </a:extLst>
          </p:cNvPr>
          <p:cNvSpPr/>
          <p:nvPr userDrawn="1"/>
        </p:nvSpPr>
        <p:spPr>
          <a:xfrm>
            <a:off x="8686936" y="2117908"/>
            <a:ext cx="2468880" cy="371001"/>
          </a:xfrm>
          <a:prstGeom prst="homePlat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50" b="1">
                <a:solidFill>
                  <a:srgbClr val="BD529F"/>
                </a:solidFill>
                <a:latin typeface="Lato" panose="020F0502020204030203" pitchFamily="34" charset="77"/>
              </a:rPr>
              <a:t>ONBOARDED WITH CLIENT</a:t>
            </a:r>
          </a:p>
        </p:txBody>
      </p:sp>
      <p:sp>
        <p:nvSpPr>
          <p:cNvPr id="30" name="Oval 29">
            <a:extLst>
              <a:ext uri="{FF2B5EF4-FFF2-40B4-BE49-F238E27FC236}">
                <a16:creationId xmlns:a16="http://schemas.microsoft.com/office/drawing/2014/main" id="{18AB48DB-F173-E146-92E3-C08611C5D851}"/>
              </a:ext>
            </a:extLst>
          </p:cNvPr>
          <p:cNvSpPr/>
          <p:nvPr userDrawn="1"/>
        </p:nvSpPr>
        <p:spPr>
          <a:xfrm>
            <a:off x="6395021" y="4823419"/>
            <a:ext cx="110276" cy="110276"/>
          </a:xfrm>
          <a:prstGeom prst="ellips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31" name="Oval 30">
            <a:extLst>
              <a:ext uri="{FF2B5EF4-FFF2-40B4-BE49-F238E27FC236}">
                <a16:creationId xmlns:a16="http://schemas.microsoft.com/office/drawing/2014/main" id="{EA24C2FB-2C95-174E-ACBE-AF8762F0AD2F}"/>
              </a:ext>
            </a:extLst>
          </p:cNvPr>
          <p:cNvSpPr/>
          <p:nvPr userDrawn="1"/>
        </p:nvSpPr>
        <p:spPr>
          <a:xfrm>
            <a:off x="8954701" y="4809593"/>
            <a:ext cx="110276" cy="110276"/>
          </a:xfrm>
          <a:prstGeom prst="ellips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32" name="Oval 31">
            <a:extLst>
              <a:ext uri="{FF2B5EF4-FFF2-40B4-BE49-F238E27FC236}">
                <a16:creationId xmlns:a16="http://schemas.microsoft.com/office/drawing/2014/main" id="{6C940FE5-D5F9-1F40-842C-7E7494787E5B}"/>
              </a:ext>
            </a:extLst>
          </p:cNvPr>
          <p:cNvSpPr/>
          <p:nvPr userDrawn="1"/>
        </p:nvSpPr>
        <p:spPr>
          <a:xfrm>
            <a:off x="972898" y="1862464"/>
            <a:ext cx="110276" cy="110276"/>
          </a:xfrm>
          <a:prstGeom prst="ellips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33" name="Oval 32">
            <a:extLst>
              <a:ext uri="{FF2B5EF4-FFF2-40B4-BE49-F238E27FC236}">
                <a16:creationId xmlns:a16="http://schemas.microsoft.com/office/drawing/2014/main" id="{274AC0AD-792B-9C47-90CF-75F930C9B11E}"/>
              </a:ext>
            </a:extLst>
          </p:cNvPr>
          <p:cNvSpPr/>
          <p:nvPr userDrawn="1"/>
        </p:nvSpPr>
        <p:spPr>
          <a:xfrm>
            <a:off x="3505172" y="1854718"/>
            <a:ext cx="110276" cy="110276"/>
          </a:xfrm>
          <a:prstGeom prst="ellips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34" name="Oval 33">
            <a:extLst>
              <a:ext uri="{FF2B5EF4-FFF2-40B4-BE49-F238E27FC236}">
                <a16:creationId xmlns:a16="http://schemas.microsoft.com/office/drawing/2014/main" id="{D40A2F61-CA16-0143-AF7A-C5DF4D02E2B7}"/>
              </a:ext>
            </a:extLst>
          </p:cNvPr>
          <p:cNvSpPr/>
          <p:nvPr userDrawn="1"/>
        </p:nvSpPr>
        <p:spPr>
          <a:xfrm>
            <a:off x="6058545" y="1862464"/>
            <a:ext cx="110276" cy="110276"/>
          </a:xfrm>
          <a:prstGeom prst="ellips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35" name="Oval 34">
            <a:extLst>
              <a:ext uri="{FF2B5EF4-FFF2-40B4-BE49-F238E27FC236}">
                <a16:creationId xmlns:a16="http://schemas.microsoft.com/office/drawing/2014/main" id="{B0FF25A8-A9F5-AE4E-8A3D-7FA8DF42BC5D}"/>
              </a:ext>
            </a:extLst>
          </p:cNvPr>
          <p:cNvSpPr/>
          <p:nvPr userDrawn="1"/>
        </p:nvSpPr>
        <p:spPr>
          <a:xfrm>
            <a:off x="8628022" y="1861255"/>
            <a:ext cx="110276" cy="110276"/>
          </a:xfrm>
          <a:prstGeom prst="ellips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36" name="Picture 35" descr="A picture containing drawing, table&#10;&#10;Description automatically generated">
            <a:extLst>
              <a:ext uri="{FF2B5EF4-FFF2-40B4-BE49-F238E27FC236}">
                <a16:creationId xmlns:a16="http://schemas.microsoft.com/office/drawing/2014/main" id="{F75CB329-CED7-2047-A7EB-6788544FEAA0}"/>
              </a:ext>
            </a:extLst>
          </p:cNvPr>
          <p:cNvPicPr>
            <a:picLocks noChangeAspect="1"/>
          </p:cNvPicPr>
          <p:nvPr userDrawn="1"/>
        </p:nvPicPr>
        <p:blipFill>
          <a:blip r:embed="rId2">
            <a:alphaModFix amt="20000"/>
            <a:extLst>
              <a:ext uri="{28A0092B-C50C-407E-A947-70E740481C1C}">
                <a14:useLocalDpi xmlns:a14="http://schemas.microsoft.com/office/drawing/2010/main" val="0"/>
              </a:ext>
            </a:extLst>
          </a:blip>
          <a:stretch>
            <a:fillRect/>
          </a:stretch>
        </p:blipFill>
        <p:spPr>
          <a:xfrm>
            <a:off x="1549185" y="4228922"/>
            <a:ext cx="714699" cy="714699"/>
          </a:xfrm>
          <a:prstGeom prst="rect">
            <a:avLst/>
          </a:prstGeom>
        </p:spPr>
      </p:pic>
      <p:pic>
        <p:nvPicPr>
          <p:cNvPr id="37" name="Picture 36" descr="A picture containing drawing&#10;&#10;Description automatically generated">
            <a:extLst>
              <a:ext uri="{FF2B5EF4-FFF2-40B4-BE49-F238E27FC236}">
                <a16:creationId xmlns:a16="http://schemas.microsoft.com/office/drawing/2014/main" id="{AFEDB59A-5B10-954C-AE77-F831558B9AF4}"/>
              </a:ext>
            </a:extLst>
          </p:cNvPr>
          <p:cNvPicPr>
            <a:picLocks noChangeAspect="1"/>
          </p:cNvPicPr>
          <p:nvPr userDrawn="1"/>
        </p:nvPicPr>
        <p:blipFill>
          <a:blip r:embed="rId3">
            <a:alphaModFix amt="20000"/>
            <a:extLst>
              <a:ext uri="{28A0092B-C50C-407E-A947-70E740481C1C}">
                <a14:useLocalDpi xmlns:a14="http://schemas.microsoft.com/office/drawing/2010/main" val="0"/>
              </a:ext>
            </a:extLst>
          </a:blip>
          <a:stretch>
            <a:fillRect/>
          </a:stretch>
        </p:blipFill>
        <p:spPr>
          <a:xfrm>
            <a:off x="4042555" y="5813096"/>
            <a:ext cx="767267" cy="666030"/>
          </a:xfrm>
          <a:prstGeom prst="rect">
            <a:avLst/>
          </a:prstGeom>
        </p:spPr>
      </p:pic>
      <p:pic>
        <p:nvPicPr>
          <p:cNvPr id="38" name="Picture 37" descr="Icon&#10;&#10;Description automatically generated">
            <a:extLst>
              <a:ext uri="{FF2B5EF4-FFF2-40B4-BE49-F238E27FC236}">
                <a16:creationId xmlns:a16="http://schemas.microsoft.com/office/drawing/2014/main" id="{A5FF9E80-75A4-5D4C-A95F-411AAB9CF95D}"/>
              </a:ext>
            </a:extLst>
          </p:cNvPr>
          <p:cNvPicPr>
            <a:picLocks noChangeAspect="1"/>
          </p:cNvPicPr>
          <p:nvPr userDrawn="1"/>
        </p:nvPicPr>
        <p:blipFill>
          <a:blip r:embed="rId4">
            <a:alphaModFix amt="20000"/>
            <a:extLst>
              <a:ext uri="{28A0092B-C50C-407E-A947-70E740481C1C}">
                <a14:useLocalDpi xmlns:a14="http://schemas.microsoft.com/office/drawing/2010/main" val="0"/>
              </a:ext>
            </a:extLst>
          </a:blip>
          <a:stretch>
            <a:fillRect/>
          </a:stretch>
        </p:blipFill>
        <p:spPr>
          <a:xfrm>
            <a:off x="6623547" y="4566511"/>
            <a:ext cx="754219" cy="754219"/>
          </a:xfrm>
          <a:prstGeom prst="rect">
            <a:avLst/>
          </a:prstGeom>
        </p:spPr>
      </p:pic>
      <p:pic>
        <p:nvPicPr>
          <p:cNvPr id="39" name="Picture 38" descr="Icon&#10;&#10;Description automatically generated">
            <a:extLst>
              <a:ext uri="{FF2B5EF4-FFF2-40B4-BE49-F238E27FC236}">
                <a16:creationId xmlns:a16="http://schemas.microsoft.com/office/drawing/2014/main" id="{E9265F56-D4B3-9241-A7DC-0515B57399CE}"/>
              </a:ext>
            </a:extLst>
          </p:cNvPr>
          <p:cNvPicPr>
            <a:picLocks noChangeAspect="1"/>
          </p:cNvPicPr>
          <p:nvPr userDrawn="1"/>
        </p:nvPicPr>
        <p:blipFill>
          <a:blip r:embed="rId5">
            <a:alphaModFix amt="20000"/>
            <a:extLst>
              <a:ext uri="{28A0092B-C50C-407E-A947-70E740481C1C}">
                <a14:useLocalDpi xmlns:a14="http://schemas.microsoft.com/office/drawing/2010/main" val="0"/>
              </a:ext>
            </a:extLst>
          </a:blip>
          <a:stretch>
            <a:fillRect/>
          </a:stretch>
        </p:blipFill>
        <p:spPr>
          <a:xfrm>
            <a:off x="9211253" y="4430922"/>
            <a:ext cx="832401" cy="832401"/>
          </a:xfrm>
          <a:prstGeom prst="rect">
            <a:avLst/>
          </a:prstGeom>
        </p:spPr>
      </p:pic>
      <p:sp>
        <p:nvSpPr>
          <p:cNvPr id="41" name="Oval 40">
            <a:extLst>
              <a:ext uri="{FF2B5EF4-FFF2-40B4-BE49-F238E27FC236}">
                <a16:creationId xmlns:a16="http://schemas.microsoft.com/office/drawing/2014/main" id="{A13A0221-8C81-1740-BB62-3A4FA69EE1DC}"/>
              </a:ext>
            </a:extLst>
          </p:cNvPr>
          <p:cNvSpPr/>
          <p:nvPr userDrawn="1"/>
        </p:nvSpPr>
        <p:spPr>
          <a:xfrm>
            <a:off x="3796965" y="6104260"/>
            <a:ext cx="110276" cy="110276"/>
          </a:xfrm>
          <a:prstGeom prst="ellips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44" name="Graphic 43">
            <a:extLst>
              <a:ext uri="{FF2B5EF4-FFF2-40B4-BE49-F238E27FC236}">
                <a16:creationId xmlns:a16="http://schemas.microsoft.com/office/drawing/2014/main" id="{27898DAC-C34B-6344-88BF-DF65C8ED4A33}"/>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64912" y="6367648"/>
            <a:ext cx="1836524" cy="339320"/>
          </a:xfrm>
          <a:prstGeom prst="rect">
            <a:avLst/>
          </a:prstGeom>
        </p:spPr>
      </p:pic>
    </p:spTree>
    <p:extLst>
      <p:ext uri="{BB962C8B-B14F-4D97-AF65-F5344CB8AC3E}">
        <p14:creationId xmlns:p14="http://schemas.microsoft.com/office/powerpoint/2010/main" val="889954021"/>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userDrawn="1">
  <p:cSld name="Training Program Overview">
    <p:spTree>
      <p:nvGrpSpPr>
        <p:cNvPr id="1" name=""/>
        <p:cNvGrpSpPr/>
        <p:nvPr/>
      </p:nvGrpSpPr>
      <p:grpSpPr>
        <a:xfrm>
          <a:off x="0" y="0"/>
          <a:ext cx="0" cy="0"/>
          <a:chOff x="0" y="0"/>
          <a:chExt cx="0" cy="0"/>
        </a:xfrm>
      </p:grpSpPr>
    </p:spTree>
    <p:extLst>
      <p:ext uri="{BB962C8B-B14F-4D97-AF65-F5344CB8AC3E}">
        <p14:creationId xmlns:p14="http://schemas.microsoft.com/office/powerpoint/2010/main" val="2610699977"/>
      </p:ext>
    </p:extLst>
  </p:cSld>
  <p:clrMapOvr>
    <a:masterClrMapping/>
  </p:clrMapOvr>
  <p:extLst>
    <p:ext uri="{DCECCB84-F9BA-43D5-87BE-67443E8EF086}">
      <p15:sldGuideLst xmlns:p15="http://schemas.microsoft.com/office/powerpoint/2012/main">
        <p15:guide id="1" orient="horz" pos="4896">
          <p15:clr>
            <a:srgbClr val="FBAE40"/>
          </p15:clr>
        </p15:guide>
        <p15:guide id="2" pos="11927">
          <p15:clr>
            <a:srgbClr val="FBAE40"/>
          </p15:clr>
        </p15:guide>
      </p15:sldGuideLst>
    </p:ext>
  </p:extLst>
</p:sldLayout>
</file>

<file path=ppt/slideLayouts/slideLayout87.xml><?xml version="1.0" encoding="utf-8"?>
<p:sldLayout xmlns:a="http://schemas.openxmlformats.org/drawingml/2006/main" xmlns:r="http://schemas.openxmlformats.org/officeDocument/2006/relationships" xmlns:p="http://schemas.openxmlformats.org/presentationml/2006/main" userDrawn="1">
  <p:cSld name="Content Page">
    <p:spTree>
      <p:nvGrpSpPr>
        <p:cNvPr id="1" name=""/>
        <p:cNvGrpSpPr/>
        <p:nvPr/>
      </p:nvGrpSpPr>
      <p:grpSpPr>
        <a:xfrm>
          <a:off x="0" y="0"/>
          <a:ext cx="0" cy="0"/>
          <a:chOff x="0" y="0"/>
          <a:chExt cx="0" cy="0"/>
        </a:xfrm>
      </p:grpSpPr>
      <p:sp>
        <p:nvSpPr>
          <p:cNvPr id="12" name="Text Placeholder 11">
            <a:extLst>
              <a:ext uri="{FF2B5EF4-FFF2-40B4-BE49-F238E27FC236}">
                <a16:creationId xmlns:a16="http://schemas.microsoft.com/office/drawing/2014/main" id="{B6FF19C6-5E8C-9A45-832F-FA947E56763B}"/>
              </a:ext>
            </a:extLst>
          </p:cNvPr>
          <p:cNvSpPr>
            <a:spLocks noGrp="1"/>
          </p:cNvSpPr>
          <p:nvPr>
            <p:ph type="body" sz="quarter" idx="13" hasCustomPrompt="1"/>
          </p:nvPr>
        </p:nvSpPr>
        <p:spPr>
          <a:xfrm>
            <a:off x="1026530" y="583766"/>
            <a:ext cx="8235459" cy="444500"/>
          </a:xfrm>
          <a:prstGeom prst="rect">
            <a:avLst/>
          </a:prstGeom>
        </p:spPr>
        <p:txBody>
          <a:bodyPr/>
          <a:lstStyle>
            <a:lvl1pPr marL="0" indent="0">
              <a:buNone/>
              <a:defRPr sz="3501" b="1" i="0">
                <a:solidFill>
                  <a:srgbClr val="035A99"/>
                </a:solidFill>
                <a:latin typeface="Lato" panose="020F0502020204030203" pitchFamily="34" charset="0"/>
                <a:ea typeface="Lato" panose="020F0502020204030203" pitchFamily="34" charset="0"/>
                <a:cs typeface="Lato" panose="020F0502020204030203" pitchFamily="34" charset="0"/>
              </a:defRPr>
            </a:lvl1pPr>
            <a:lvl2pPr marL="457211" indent="0">
              <a:buNone/>
              <a:defRPr/>
            </a:lvl2pPr>
          </a:lstStyle>
          <a:p>
            <a:pPr lvl="0"/>
            <a:r>
              <a:rPr lang="en-US"/>
              <a:t>SAMPLE TITLE HEADING</a:t>
            </a:r>
          </a:p>
        </p:txBody>
      </p:sp>
      <p:pic>
        <p:nvPicPr>
          <p:cNvPr id="24" name="Picture 23">
            <a:extLst>
              <a:ext uri="{FF2B5EF4-FFF2-40B4-BE49-F238E27FC236}">
                <a16:creationId xmlns:a16="http://schemas.microsoft.com/office/drawing/2014/main" id="{AC798C5E-99C4-C640-A4FC-F63796AEA19C}"/>
              </a:ext>
            </a:extLst>
          </p:cNvPr>
          <p:cNvPicPr>
            <a:picLocks noChangeAspect="1"/>
          </p:cNvPicPr>
          <p:nvPr userDrawn="1"/>
        </p:nvPicPr>
        <p:blipFill>
          <a:blip r:embed="rId2"/>
          <a:stretch>
            <a:fillRect/>
          </a:stretch>
        </p:blipFill>
        <p:spPr>
          <a:xfrm>
            <a:off x="0" y="-9144"/>
            <a:ext cx="12192000" cy="734458"/>
          </a:xfrm>
          <a:prstGeom prst="rect">
            <a:avLst/>
          </a:prstGeom>
        </p:spPr>
      </p:pic>
      <p:pic>
        <p:nvPicPr>
          <p:cNvPr id="26" name="Picture 25">
            <a:extLst>
              <a:ext uri="{FF2B5EF4-FFF2-40B4-BE49-F238E27FC236}">
                <a16:creationId xmlns:a16="http://schemas.microsoft.com/office/drawing/2014/main" id="{7064CFEE-545E-A845-86E8-99DE263EDE0D}"/>
              </a:ext>
            </a:extLst>
          </p:cNvPr>
          <p:cNvPicPr>
            <a:picLocks noChangeAspect="1"/>
          </p:cNvPicPr>
          <p:nvPr userDrawn="1"/>
        </p:nvPicPr>
        <p:blipFill>
          <a:blip r:embed="rId3"/>
          <a:stretch>
            <a:fillRect/>
          </a:stretch>
        </p:blipFill>
        <p:spPr>
          <a:xfrm>
            <a:off x="478840" y="591740"/>
            <a:ext cx="508000" cy="444500"/>
          </a:xfrm>
          <a:prstGeom prst="rect">
            <a:avLst/>
          </a:prstGeom>
        </p:spPr>
      </p:pic>
      <p:sp>
        <p:nvSpPr>
          <p:cNvPr id="11" name="TextBox 10">
            <a:extLst>
              <a:ext uri="{FF2B5EF4-FFF2-40B4-BE49-F238E27FC236}">
                <a16:creationId xmlns:a16="http://schemas.microsoft.com/office/drawing/2014/main" id="{CF5278E8-964C-F74A-91D1-5DAE83BCE240}"/>
              </a:ext>
            </a:extLst>
          </p:cNvPr>
          <p:cNvSpPr txBox="1"/>
          <p:nvPr userDrawn="1"/>
        </p:nvSpPr>
        <p:spPr>
          <a:xfrm>
            <a:off x="4223533" y="6492379"/>
            <a:ext cx="3744936" cy="400110"/>
          </a:xfrm>
          <a:prstGeom prst="rect">
            <a:avLst/>
          </a:prstGeom>
          <a:noFill/>
        </p:spPr>
        <p:txBody>
          <a:bodyPr wrap="square" rtlCol="0">
            <a:spAutoFit/>
          </a:bodyPr>
          <a:lstStyle/>
          <a:p>
            <a:r>
              <a:rPr lang="en-US" sz="1000">
                <a:solidFill>
                  <a:schemeClr val="tx1">
                    <a:lumMod val="75000"/>
                    <a:lumOff val="25000"/>
                  </a:schemeClr>
                </a:solidFill>
              </a:rPr>
              <a:t>Copyright   © 2020 Optimum Healthcare IT, LLC. All Rights Reserved.</a:t>
            </a:r>
          </a:p>
        </p:txBody>
      </p:sp>
      <p:pic>
        <p:nvPicPr>
          <p:cNvPr id="7" name="Picture 6">
            <a:extLst>
              <a:ext uri="{FF2B5EF4-FFF2-40B4-BE49-F238E27FC236}">
                <a16:creationId xmlns:a16="http://schemas.microsoft.com/office/drawing/2014/main" id="{4449E1B8-7EB5-D64B-BCDB-D0C3A894E73C}"/>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74784" y="6395554"/>
            <a:ext cx="944942" cy="336874"/>
          </a:xfrm>
          <a:prstGeom prst="rect">
            <a:avLst/>
          </a:prstGeom>
        </p:spPr>
      </p:pic>
    </p:spTree>
    <p:extLst>
      <p:ext uri="{BB962C8B-B14F-4D97-AF65-F5344CB8AC3E}">
        <p14:creationId xmlns:p14="http://schemas.microsoft.com/office/powerpoint/2010/main" val="102107075"/>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userDrawn="1">
  <p:cSld name="General Content ">
    <p:spTree>
      <p:nvGrpSpPr>
        <p:cNvPr id="1" name=""/>
        <p:cNvGrpSpPr/>
        <p:nvPr/>
      </p:nvGrpSpPr>
      <p:grpSpPr>
        <a:xfrm>
          <a:off x="0" y="0"/>
          <a:ext cx="0" cy="0"/>
          <a:chOff x="0" y="0"/>
          <a:chExt cx="0" cy="0"/>
        </a:xfrm>
      </p:grpSpPr>
    </p:spTree>
    <p:extLst>
      <p:ext uri="{BB962C8B-B14F-4D97-AF65-F5344CB8AC3E}">
        <p14:creationId xmlns:p14="http://schemas.microsoft.com/office/powerpoint/2010/main" val="3447074027"/>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04303497"/>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p:cSld name="Appendix Table">
    <p:bg>
      <p:bgPr>
        <a:solidFill>
          <a:srgbClr val="FFFFFF"/>
        </a:solidFill>
        <a:effectLst/>
      </p:bgPr>
    </p:bg>
    <p:spTree>
      <p:nvGrpSpPr>
        <p:cNvPr id="1" name=""/>
        <p:cNvGrpSpPr/>
        <p:nvPr/>
      </p:nvGrpSpPr>
      <p:grpSpPr>
        <a:xfrm>
          <a:off x="0" y="0"/>
          <a:ext cx="0" cy="0"/>
          <a:chOff x="0" y="0"/>
          <a:chExt cx="0" cy="0"/>
        </a:xfrm>
      </p:grpSpPr>
      <p:sp>
        <p:nvSpPr>
          <p:cNvPr id="2" name="Text 0"/>
          <p:cNvSpPr>
            <a:spLocks noGrp="1"/>
          </p:cNvSpPr>
          <p:nvPr>
            <p:ph type="body" idx="100" hasCustomPrompt="1"/>
          </p:nvPr>
        </p:nvSpPr>
        <p:spPr>
          <a:xfrm>
            <a:off x="548640" y="365760"/>
            <a:ext cx="7315200" cy="320040"/>
          </a:xfrm>
          <a:prstGeom prst="rect">
            <a:avLst/>
          </a:prstGeom>
          <a:noFill/>
          <a:ln/>
        </p:spPr>
        <p:txBody>
          <a:bodyPr wrap="square" rtlCol="0"/>
          <a:lstStyle>
            <a:lvl1pPr marL="0" indent="0">
              <a:buNone/>
              <a:defRPr lang="en-US" sz="1300" b="1" kern="0" spc="200" dirty="0">
                <a:solidFill>
                  <a:schemeClr val="accent2"/>
                </a:solidFill>
              </a:defRPr>
            </a:lvl1pPr>
          </a:lstStyle>
          <a:p>
            <a:pPr marL="0" indent="0">
              <a:buNone/>
            </a:pPr>
            <a:endParaRPr lang="en-US" sz="1300"/>
          </a:p>
        </p:txBody>
      </p:sp>
      <p:sp>
        <p:nvSpPr>
          <p:cNvPr id="3" name="Text 0"/>
          <p:cNvSpPr>
            <a:spLocks noGrp="1"/>
          </p:cNvSpPr>
          <p:nvPr>
            <p:ph type="title" idx="101" hasCustomPrompt="1"/>
          </p:nvPr>
        </p:nvSpPr>
        <p:spPr>
          <a:xfrm>
            <a:off x="548640" y="685800"/>
            <a:ext cx="11064240" cy="685800"/>
          </a:xfrm>
          <a:prstGeom prst="rect">
            <a:avLst/>
          </a:prstGeom>
          <a:noFill/>
          <a:ln/>
        </p:spPr>
        <p:txBody>
          <a:bodyPr wrap="square" rtlCol="0"/>
          <a:lstStyle>
            <a:lvl1pPr marL="0" indent="0" algn="l">
              <a:buNone/>
              <a:defRPr lang="en-US" sz="3400" b="1" dirty="0">
                <a:solidFill>
                  <a:schemeClr val="tx2"/>
                </a:solidFill>
              </a:defRPr>
            </a:lvl1pPr>
          </a:lstStyle>
          <a:p>
            <a:pPr marL="0" indent="0" algn="l">
              <a:buNone/>
            </a:pPr>
            <a:endParaRPr lang="en-US" sz="3400"/>
          </a:p>
        </p:txBody>
      </p:sp>
      <p:sp>
        <p:nvSpPr>
          <p:cNvPr id="4" name="Text 0"/>
          <p:cNvSpPr>
            <a:spLocks noGrp="1"/>
          </p:cNvSpPr>
          <p:nvPr>
            <p:ph type="body" idx="102" hasCustomPrompt="1"/>
          </p:nvPr>
        </p:nvSpPr>
        <p:spPr>
          <a:xfrm>
            <a:off x="548640" y="1371600"/>
            <a:ext cx="11064240" cy="365760"/>
          </a:xfrm>
          <a:prstGeom prst="rect">
            <a:avLst/>
          </a:prstGeom>
          <a:noFill/>
          <a:ln/>
        </p:spPr>
        <p:txBody>
          <a:bodyPr wrap="square" rtlCol="0"/>
          <a:lstStyle>
            <a:lvl1pPr marL="0" indent="0">
              <a:buNone/>
              <a:defRPr lang="en-US" sz="1500" dirty="0">
                <a:solidFill>
                  <a:schemeClr val="accent5"/>
                </a:solidFill>
              </a:defRPr>
            </a:lvl1pPr>
          </a:lstStyle>
          <a:p>
            <a:pPr marL="0" indent="0">
              <a:buNone/>
            </a:pPr>
            <a:endParaRPr lang="en-US" sz="1500"/>
          </a:p>
        </p:txBody>
      </p:sp>
      <p:sp>
        <p:nvSpPr>
          <p:cNvPr id="5" name="Text 0"/>
          <p:cNvSpPr/>
          <p:nvPr/>
        </p:nvSpPr>
        <p:spPr>
          <a:xfrm>
            <a:off x="548640" y="6355080"/>
            <a:ext cx="8229600" cy="274320"/>
          </a:xfrm>
          <a:prstGeom prst="rect">
            <a:avLst/>
          </a:prstGeom>
          <a:noFill/>
          <a:ln/>
        </p:spPr>
        <p:txBody>
          <a:bodyPr wrap="square" lIns="0" tIns="0" rIns="0" bIns="0" rtlCol="0" anchor="ctr"/>
          <a:lstStyle/>
          <a:p>
            <a:pPr marL="0" indent="0">
              <a:buNone/>
            </a:pPr>
            <a:r>
              <a:rPr lang="en-US" sz="1100">
                <a:solidFill>
                  <a:srgbClr val="64748B"/>
                </a:solidFill>
              </a:rPr>
              <a:t>Department names as listed in Epic (DEP). TBD = champion not yet identified.</a:t>
            </a:r>
            <a:endParaRPr lang="en-US" sz="1100"/>
          </a:p>
        </p:txBody>
      </p:sp>
      <p:sp>
        <p:nvSpPr>
          <p:cNvPr id="25" name="Slide Number Placeholder 0"/>
          <p:cNvSpPr>
            <a:spLocks noGrp="1"/>
          </p:cNvSpPr>
          <p:nvPr>
            <p:ph type="sldNum" sz="quarter" idx="4294967295"/>
          </p:nvPr>
        </p:nvSpPr>
        <p:spPr>
          <a:xfrm>
            <a:off x="11247120" y="6355080"/>
            <a:ext cx="457200" cy="274320"/>
          </a:xfrm>
          <a:prstGeom prst="rect">
            <a:avLst/>
          </a:prstGeom>
          <a:extLst>
            <a:ext uri="{C572A759-6A51-4108-AA02-DFA0A04FC94B}">
              <ma14:wrappingTextBoxFlag xmlns:ma14="http://schemas.microsoft.com/office/mac/drawingml/2011/main" xmlns="" val="0"/>
            </a:ext>
          </a:extLst>
        </p:spPr>
        <p:txBody>
          <a:bodyPr/>
          <a:lstStyle>
            <a:lvl1pPr>
              <a:defRPr sz="1100">
                <a:solidFill>
                  <a:srgbClr val="64748B"/>
                </a:solidFill>
              </a:defRPr>
            </a:lvl1pPr>
          </a:lstStyle>
          <a:p>
            <a:pPr algn="r"/>
            <a:fld id="{F7021451-1387-4CA6-816F-3879F97B5CBC}" type="slidenum">
              <a:rPr lang="en-US" b="0"/>
              <a:t>‹#›</a:t>
            </a:fld>
            <a:endParaRPr lang="en-US"/>
          </a:p>
        </p:txBody>
      </p:sp>
    </p:spTree>
    <p:extLst>
      <p:ext uri="{BB962C8B-B14F-4D97-AF65-F5344CB8AC3E}">
        <p14:creationId xmlns:p14="http://schemas.microsoft.com/office/powerpoint/2010/main" val="3171327410"/>
      </p:ext>
    </p:extLst>
  </p:cSld>
  <p:clrMapOvr>
    <a:masterClrMapping/>
  </p:clrMapOvr>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84" Type="http://schemas.openxmlformats.org/officeDocument/2006/relationships/slideLayout" Target="../slideLayouts/slideLayout84.xml"/><Relationship Id="rId89" Type="http://schemas.openxmlformats.org/officeDocument/2006/relationships/slideLayout" Target="../slideLayouts/slideLayout89.xml"/><Relationship Id="rId16" Type="http://schemas.openxmlformats.org/officeDocument/2006/relationships/slideLayout" Target="../slideLayouts/slideLayout16.xml"/><Relationship Id="rId11" Type="http://schemas.openxmlformats.org/officeDocument/2006/relationships/slideLayout" Target="../slideLayouts/slideLayout11.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74" Type="http://schemas.openxmlformats.org/officeDocument/2006/relationships/slideLayout" Target="../slideLayouts/slideLayout74.xml"/><Relationship Id="rId79" Type="http://schemas.openxmlformats.org/officeDocument/2006/relationships/slideLayout" Target="../slideLayouts/slideLayout79.xml"/><Relationship Id="rId5" Type="http://schemas.openxmlformats.org/officeDocument/2006/relationships/slideLayout" Target="../slideLayouts/slideLayout5.xml"/><Relationship Id="rId90" Type="http://schemas.openxmlformats.org/officeDocument/2006/relationships/slideLayout" Target="../slideLayouts/slideLayout90.xml"/><Relationship Id="rId95" Type="http://schemas.openxmlformats.org/officeDocument/2006/relationships/image" Target="../media/image2.emf"/><Relationship Id="rId22" Type="http://schemas.openxmlformats.org/officeDocument/2006/relationships/slideLayout" Target="../slideLayouts/slideLayout22.xml"/><Relationship Id="rId27" Type="http://schemas.openxmlformats.org/officeDocument/2006/relationships/slideLayout" Target="../slideLayouts/slideLayout27.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64" Type="http://schemas.openxmlformats.org/officeDocument/2006/relationships/slideLayout" Target="../slideLayouts/slideLayout64.xml"/><Relationship Id="rId69" Type="http://schemas.openxmlformats.org/officeDocument/2006/relationships/slideLayout" Target="../slideLayouts/slideLayout69.xml"/><Relationship Id="rId8" Type="http://schemas.openxmlformats.org/officeDocument/2006/relationships/slideLayout" Target="../slideLayouts/slideLayout8.xml"/><Relationship Id="rId51" Type="http://schemas.openxmlformats.org/officeDocument/2006/relationships/slideLayout" Target="../slideLayouts/slideLayout51.xml"/><Relationship Id="rId72" Type="http://schemas.openxmlformats.org/officeDocument/2006/relationships/slideLayout" Target="../slideLayouts/slideLayout72.xml"/><Relationship Id="rId80" Type="http://schemas.openxmlformats.org/officeDocument/2006/relationships/slideLayout" Target="../slideLayouts/slideLayout80.xml"/><Relationship Id="rId85" Type="http://schemas.openxmlformats.org/officeDocument/2006/relationships/slideLayout" Target="../slideLayouts/slideLayout85.xml"/><Relationship Id="rId93" Type="http://schemas.openxmlformats.org/officeDocument/2006/relationships/oleObject" Target="../embeddings/oleObject1.bin"/><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slideLayout" Target="../slideLayouts/slideLayout67.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70" Type="http://schemas.openxmlformats.org/officeDocument/2006/relationships/slideLayout" Target="../slideLayouts/slideLayout70.xml"/><Relationship Id="rId75" Type="http://schemas.openxmlformats.org/officeDocument/2006/relationships/slideLayout" Target="../slideLayouts/slideLayout75.xml"/><Relationship Id="rId83" Type="http://schemas.openxmlformats.org/officeDocument/2006/relationships/slideLayout" Target="../slideLayouts/slideLayout83.xml"/><Relationship Id="rId88" Type="http://schemas.openxmlformats.org/officeDocument/2006/relationships/slideLayout" Target="../slideLayouts/slideLayout88.xml"/><Relationship Id="rId91"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73" Type="http://schemas.openxmlformats.org/officeDocument/2006/relationships/slideLayout" Target="../slideLayouts/slideLayout73.xml"/><Relationship Id="rId78" Type="http://schemas.openxmlformats.org/officeDocument/2006/relationships/slideLayout" Target="../slideLayouts/slideLayout78.xml"/><Relationship Id="rId81" Type="http://schemas.openxmlformats.org/officeDocument/2006/relationships/slideLayout" Target="../slideLayouts/slideLayout81.xml"/><Relationship Id="rId86" Type="http://schemas.openxmlformats.org/officeDocument/2006/relationships/slideLayout" Target="../slideLayouts/slideLayout86.xml"/><Relationship Id="rId94"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34" Type="http://schemas.openxmlformats.org/officeDocument/2006/relationships/slideLayout" Target="../slideLayouts/slideLayout34.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6" Type="http://schemas.openxmlformats.org/officeDocument/2006/relationships/slideLayout" Target="../slideLayouts/slideLayout76.xml"/><Relationship Id="rId7" Type="http://schemas.openxmlformats.org/officeDocument/2006/relationships/slideLayout" Target="../slideLayouts/slideLayout7.xml"/><Relationship Id="rId71" Type="http://schemas.openxmlformats.org/officeDocument/2006/relationships/slideLayout" Target="../slideLayouts/slideLayout71.xml"/><Relationship Id="rId92" Type="http://schemas.openxmlformats.org/officeDocument/2006/relationships/tags" Target="../tags/tag1.xml"/><Relationship Id="rId2" Type="http://schemas.openxmlformats.org/officeDocument/2006/relationships/slideLayout" Target="../slideLayouts/slideLayout2.xml"/><Relationship Id="rId29" Type="http://schemas.openxmlformats.org/officeDocument/2006/relationships/slideLayout" Target="../slideLayouts/slideLayout29.xml"/><Relationship Id="rId24" Type="http://schemas.openxmlformats.org/officeDocument/2006/relationships/slideLayout" Target="../slideLayouts/slideLayout24.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66" Type="http://schemas.openxmlformats.org/officeDocument/2006/relationships/slideLayout" Target="../slideLayouts/slideLayout66.xml"/><Relationship Id="rId87" Type="http://schemas.openxmlformats.org/officeDocument/2006/relationships/slideLayout" Target="../slideLayouts/slideLayout87.xml"/><Relationship Id="rId61" Type="http://schemas.openxmlformats.org/officeDocument/2006/relationships/slideLayout" Target="../slideLayouts/slideLayout61.xml"/><Relationship Id="rId82" Type="http://schemas.openxmlformats.org/officeDocument/2006/relationships/slideLayout" Target="../slideLayouts/slideLayout82.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56" Type="http://schemas.openxmlformats.org/officeDocument/2006/relationships/slideLayout" Target="../slideLayouts/slideLayout56.xml"/><Relationship Id="rId77" Type="http://schemas.openxmlformats.org/officeDocument/2006/relationships/slideLayout" Target="../slideLayouts/slideLayout7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E656660B-AE76-83E3-787B-8064A7E9534C}"/>
              </a:ext>
            </a:extLst>
          </p:cNvPr>
          <p:cNvGraphicFramePr>
            <a:graphicFrameLocks noChangeAspect="1"/>
          </p:cNvGraphicFramePr>
          <p:nvPr userDrawn="1">
            <p:custDataLst>
              <p:tags r:id="rId92"/>
            </p:custDataLst>
          </p:nvPr>
        </p:nvGraphicFramePr>
        <p:xfrm>
          <a:off x="1589" y="1588"/>
          <a:ext cx="1227" cy="1588"/>
        </p:xfrm>
        <a:graphic>
          <a:graphicData uri="http://schemas.openxmlformats.org/presentationml/2006/ole">
            <mc:AlternateContent xmlns:mc="http://schemas.openxmlformats.org/markup-compatibility/2006">
              <mc:Choice xmlns:v="urn:schemas-microsoft-com:vml" Requires="v">
                <p:oleObj name="think-cell Slide" r:id="rId93" imgW="7772400" imgH="10058400" progId="TCLayout.ActiveDocument.1">
                  <p:embed/>
                </p:oleObj>
              </mc:Choice>
              <mc:Fallback>
                <p:oleObj name="think-cell Slide" r:id="rId93" imgW="7772400" imgH="10058400" progId="TCLayout.ActiveDocument.1">
                  <p:embed/>
                  <p:pic>
                    <p:nvPicPr>
                      <p:cNvPr id="7" name="think-cell data - do not delete" hidden="1">
                        <a:extLst>
                          <a:ext uri="{FF2B5EF4-FFF2-40B4-BE49-F238E27FC236}">
                            <a16:creationId xmlns:a16="http://schemas.microsoft.com/office/drawing/2014/main" id="{E656660B-AE76-83E3-787B-8064A7E9534C}"/>
                          </a:ext>
                        </a:extLst>
                      </p:cNvPr>
                      <p:cNvPicPr/>
                      <p:nvPr/>
                    </p:nvPicPr>
                    <p:blipFill>
                      <a:blip r:embed="rId94"/>
                      <a:stretch>
                        <a:fillRect/>
                      </a:stretch>
                    </p:blipFill>
                    <p:spPr>
                      <a:xfrm>
                        <a:off x="1589" y="1588"/>
                        <a:ext cx="1227" cy="1588"/>
                      </a:xfrm>
                      <a:prstGeom prst="rect">
                        <a:avLst/>
                      </a:prstGeom>
                    </p:spPr>
                  </p:pic>
                </p:oleObj>
              </mc:Fallback>
            </mc:AlternateContent>
          </a:graphicData>
        </a:graphic>
      </p:graphicFrame>
      <p:sp>
        <p:nvSpPr>
          <p:cNvPr id="2" name="Title Placeholder 1">
            <a:extLst>
              <a:ext uri="{FF2B5EF4-FFF2-40B4-BE49-F238E27FC236}">
                <a16:creationId xmlns:a16="http://schemas.microsoft.com/office/drawing/2014/main" id="{D50D1497-6F44-103D-DFB7-22FCE5D03481}"/>
              </a:ext>
            </a:extLst>
          </p:cNvPr>
          <p:cNvSpPr>
            <a:spLocks noGrp="1"/>
          </p:cNvSpPr>
          <p:nvPr>
            <p:ph type="title"/>
          </p:nvPr>
        </p:nvSpPr>
        <p:spPr>
          <a:xfrm>
            <a:off x="497840" y="327312"/>
            <a:ext cx="11290018" cy="620712"/>
          </a:xfrm>
          <a:prstGeom prst="rect">
            <a:avLst/>
          </a:prstGeom>
        </p:spPr>
        <p:txBody>
          <a:bodyPr vert="horz" lIns="91440" tIns="45720" rIns="91440" bIns="45720" rtlCol="0" anchor="ctr">
            <a:noAutofit/>
          </a:bodyPr>
          <a:lstStyle/>
          <a:p>
            <a:r>
              <a:rPr lang="en-US"/>
              <a:t>Click to edit Master title style</a:t>
            </a:r>
          </a:p>
        </p:txBody>
      </p:sp>
      <p:sp>
        <p:nvSpPr>
          <p:cNvPr id="3" name="Text Placeholder 2">
            <a:extLst>
              <a:ext uri="{FF2B5EF4-FFF2-40B4-BE49-F238E27FC236}">
                <a16:creationId xmlns:a16="http://schemas.microsoft.com/office/drawing/2014/main" id="{D4A95452-8902-12A0-DB05-9692F3606723}"/>
              </a:ext>
            </a:extLst>
          </p:cNvPr>
          <p:cNvSpPr>
            <a:spLocks noGrp="1"/>
          </p:cNvSpPr>
          <p:nvPr>
            <p:ph type="body" idx="1"/>
          </p:nvPr>
        </p:nvSpPr>
        <p:spPr>
          <a:xfrm>
            <a:off x="497840" y="1243915"/>
            <a:ext cx="11290018" cy="4780649"/>
          </a:xfrm>
          <a:prstGeom prst="rect">
            <a:avLst/>
          </a:prstGeom>
        </p:spPr>
        <p:txBody>
          <a:bodyPr vert="horz" lIns="9144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endParaRPr lang="en-US"/>
          </a:p>
        </p:txBody>
      </p:sp>
      <p:sp>
        <p:nvSpPr>
          <p:cNvPr id="6" name="Slide Number Placeholder 5">
            <a:extLst>
              <a:ext uri="{FF2B5EF4-FFF2-40B4-BE49-F238E27FC236}">
                <a16:creationId xmlns:a16="http://schemas.microsoft.com/office/drawing/2014/main" id="{116C64BD-2341-3634-8C41-95E92CAECCDC}"/>
              </a:ext>
            </a:extLst>
          </p:cNvPr>
          <p:cNvSpPr>
            <a:spLocks noGrp="1"/>
          </p:cNvSpPr>
          <p:nvPr>
            <p:ph type="sldNum" sz="quarter" idx="4"/>
          </p:nvPr>
        </p:nvSpPr>
        <p:spPr>
          <a:xfrm>
            <a:off x="11382378" y="6356350"/>
            <a:ext cx="405480" cy="365125"/>
          </a:xfrm>
          <a:prstGeom prst="rect">
            <a:avLst/>
          </a:prstGeom>
        </p:spPr>
        <p:txBody>
          <a:bodyPr vert="horz" lIns="91440" tIns="45720" rIns="91440" bIns="45720" rtlCol="0" anchor="b"/>
          <a:lstStyle>
            <a:lvl1pPr algn="r">
              <a:defRPr sz="824">
                <a:solidFill>
                  <a:schemeClr val="tx1"/>
                </a:solidFill>
                <a:latin typeface="Arial" panose="020B0604020202020204" pitchFamily="34" charset="0"/>
                <a:cs typeface="Arial" panose="020B0604020202020204" pitchFamily="34" charset="0"/>
              </a:defRPr>
            </a:lvl1pPr>
          </a:lstStyle>
          <a:p>
            <a:fld id="{F85CE818-7367-6A4C-AA8A-8ACF11B1523A}" type="slidenum">
              <a:rPr lang="en-US" smtClean="0"/>
              <a:pPr/>
              <a:t>‹#›</a:t>
            </a:fld>
            <a:endParaRPr lang="en-US"/>
          </a:p>
        </p:txBody>
      </p:sp>
      <p:pic>
        <p:nvPicPr>
          <p:cNvPr id="8" name="Picture 7">
            <a:extLst>
              <a:ext uri="{FF2B5EF4-FFF2-40B4-BE49-F238E27FC236}">
                <a16:creationId xmlns:a16="http://schemas.microsoft.com/office/drawing/2014/main" id="{3615C390-EF12-6622-98AB-A85ACF8FE4BF}"/>
              </a:ext>
            </a:extLst>
          </p:cNvPr>
          <p:cNvPicPr>
            <a:picLocks noChangeAspect="1"/>
          </p:cNvPicPr>
          <p:nvPr userDrawn="1"/>
        </p:nvPicPr>
        <p:blipFill>
          <a:blip r:embed="rId95" cstate="email">
            <a:extLst>
              <a:ext uri="{28A0092B-C50C-407E-A947-70E740481C1C}">
                <a14:useLocalDpi xmlns:a14="http://schemas.microsoft.com/office/drawing/2010/main"/>
              </a:ext>
            </a:extLst>
          </a:blip>
          <a:stretch>
            <a:fillRect/>
          </a:stretch>
        </p:blipFill>
        <p:spPr>
          <a:xfrm>
            <a:off x="497840" y="6429870"/>
            <a:ext cx="1508018" cy="291606"/>
          </a:xfrm>
          <a:prstGeom prst="rect">
            <a:avLst/>
          </a:prstGeom>
        </p:spPr>
      </p:pic>
    </p:spTree>
    <p:extLst>
      <p:ext uri="{BB962C8B-B14F-4D97-AF65-F5344CB8AC3E}">
        <p14:creationId xmlns:p14="http://schemas.microsoft.com/office/powerpoint/2010/main" val="409506364"/>
      </p:ext>
    </p:extLst>
  </p:cSld>
  <p:clrMap bg1="lt1" tx1="dk1" bg2="lt2" tx2="dk2" accent1="accent1" accent2="accent2" accent3="accent3" accent4="accent4" accent5="accent5" accent6="accent6" hlink="hlink" folHlink="folHlink"/>
  <p:sldLayoutIdLst>
    <p:sldLayoutId id="2147483771" r:id="rId1"/>
    <p:sldLayoutId id="2147484040" r:id="rId2"/>
    <p:sldLayoutId id="2147483772" r:id="rId3"/>
    <p:sldLayoutId id="2147483773" r:id="rId4"/>
    <p:sldLayoutId id="2147483774" r:id="rId5"/>
    <p:sldLayoutId id="2147483775" r:id="rId6"/>
    <p:sldLayoutId id="2147483776" r:id="rId7"/>
    <p:sldLayoutId id="2147483777" r:id="rId8"/>
    <p:sldLayoutId id="2147483778" r:id="rId9"/>
    <p:sldLayoutId id="2147483779" r:id="rId10"/>
    <p:sldLayoutId id="2147483780" r:id="rId11"/>
    <p:sldLayoutId id="2147483781" r:id="rId12"/>
    <p:sldLayoutId id="2147483782" r:id="rId13"/>
    <p:sldLayoutId id="2147483783" r:id="rId14"/>
    <p:sldLayoutId id="2147483784" r:id="rId15"/>
    <p:sldLayoutId id="2147483785" r:id="rId16"/>
    <p:sldLayoutId id="2147483786" r:id="rId17"/>
    <p:sldLayoutId id="2147483787" r:id="rId18"/>
    <p:sldLayoutId id="2147483788" r:id="rId19"/>
    <p:sldLayoutId id="2147483789" r:id="rId20"/>
    <p:sldLayoutId id="2147483790" r:id="rId21"/>
    <p:sldLayoutId id="2147483791" r:id="rId22"/>
    <p:sldLayoutId id="2147483792" r:id="rId23"/>
    <p:sldLayoutId id="2147483793" r:id="rId24"/>
    <p:sldLayoutId id="2147483794" r:id="rId25"/>
    <p:sldLayoutId id="2147483795" r:id="rId26"/>
    <p:sldLayoutId id="2147483796" r:id="rId27"/>
    <p:sldLayoutId id="2147483797" r:id="rId28"/>
    <p:sldLayoutId id="2147483798" r:id="rId29"/>
    <p:sldLayoutId id="2147483799" r:id="rId30"/>
    <p:sldLayoutId id="2147483800" r:id="rId31"/>
    <p:sldLayoutId id="2147483802" r:id="rId32"/>
    <p:sldLayoutId id="2147483803" r:id="rId33"/>
    <p:sldLayoutId id="2147483804" r:id="rId34"/>
    <p:sldLayoutId id="2147483805" r:id="rId35"/>
    <p:sldLayoutId id="2147483807" r:id="rId36"/>
    <p:sldLayoutId id="2147483808" r:id="rId37"/>
    <p:sldLayoutId id="2147483809" r:id="rId38"/>
    <p:sldLayoutId id="2147483810" r:id="rId39"/>
    <p:sldLayoutId id="2147483811" r:id="rId40"/>
    <p:sldLayoutId id="2147483812" r:id="rId41"/>
    <p:sldLayoutId id="2147483813" r:id="rId42"/>
    <p:sldLayoutId id="2147483814" r:id="rId43"/>
    <p:sldLayoutId id="2147483815" r:id="rId44"/>
    <p:sldLayoutId id="2147483816" r:id="rId45"/>
    <p:sldLayoutId id="2147483817" r:id="rId46"/>
    <p:sldLayoutId id="2147483818" r:id="rId47"/>
    <p:sldLayoutId id="2147483819" r:id="rId48"/>
    <p:sldLayoutId id="2147483820" r:id="rId49"/>
    <p:sldLayoutId id="2147483821" r:id="rId50"/>
    <p:sldLayoutId id="2147483822" r:id="rId51"/>
    <p:sldLayoutId id="2147483823" r:id="rId52"/>
    <p:sldLayoutId id="2147483824" r:id="rId53"/>
    <p:sldLayoutId id="2147483825" r:id="rId54"/>
    <p:sldLayoutId id="2147483826" r:id="rId55"/>
    <p:sldLayoutId id="2147483827" r:id="rId56"/>
    <p:sldLayoutId id="2147483828" r:id="rId57"/>
    <p:sldLayoutId id="2147483829" r:id="rId58"/>
    <p:sldLayoutId id="2147483830" r:id="rId59"/>
    <p:sldLayoutId id="2147483831" r:id="rId60"/>
    <p:sldLayoutId id="2147483832" r:id="rId61"/>
    <p:sldLayoutId id="2147483833" r:id="rId62"/>
    <p:sldLayoutId id="2147483834" r:id="rId63"/>
    <p:sldLayoutId id="2147483835" r:id="rId64"/>
    <p:sldLayoutId id="2147483836" r:id="rId65"/>
    <p:sldLayoutId id="2147483837" r:id="rId66"/>
    <p:sldLayoutId id="2147483838" r:id="rId67"/>
    <p:sldLayoutId id="2147483839" r:id="rId68"/>
    <p:sldLayoutId id="2147483840" r:id="rId69"/>
    <p:sldLayoutId id="2147483841" r:id="rId70"/>
    <p:sldLayoutId id="2147483842" r:id="rId71"/>
    <p:sldLayoutId id="2147483843" r:id="rId72"/>
    <p:sldLayoutId id="2147483844" r:id="rId73"/>
    <p:sldLayoutId id="2147483845" r:id="rId74"/>
    <p:sldLayoutId id="2147483846" r:id="rId75"/>
    <p:sldLayoutId id="2147483847" r:id="rId76"/>
    <p:sldLayoutId id="2147483848" r:id="rId77"/>
    <p:sldLayoutId id="2147483849" r:id="rId78"/>
    <p:sldLayoutId id="2147483850" r:id="rId79"/>
    <p:sldLayoutId id="2147483851" r:id="rId80"/>
    <p:sldLayoutId id="2147483852" r:id="rId81"/>
    <p:sldLayoutId id="2147483853" r:id="rId82"/>
    <p:sldLayoutId id="2147483855" r:id="rId83"/>
    <p:sldLayoutId id="2147484042" r:id="rId84"/>
    <p:sldLayoutId id="2147484048" r:id="rId85"/>
    <p:sldLayoutId id="2147484044" r:id="rId86"/>
    <p:sldLayoutId id="2147484045" r:id="rId87"/>
    <p:sldLayoutId id="2147484046" r:id="rId88"/>
    <p:sldLayoutId id="2147484049" r:id="rId89"/>
    <p:sldLayoutId id="2147484050" r:id="rId90"/>
  </p:sldLayoutIdLst>
  <p:hf hdr="0" ftr="0" dt="0"/>
  <p:txStyles>
    <p:titleStyle>
      <a:lvl1pPr algn="l" defTabSz="837426" rtl="0" eaLnBrk="1" latinLnBrk="0" hangingPunct="1">
        <a:lnSpc>
          <a:spcPct val="90000"/>
        </a:lnSpc>
        <a:spcBef>
          <a:spcPct val="0"/>
        </a:spcBef>
        <a:buNone/>
        <a:defRPr sz="1740" b="1" i="0" kern="1200">
          <a:solidFill>
            <a:schemeClr val="tx1"/>
          </a:solidFill>
          <a:latin typeface="+mj-lt"/>
          <a:ea typeface="Verdana" panose="020B0604030504040204" pitchFamily="34" charset="0"/>
          <a:cs typeface="Arial" panose="020B0604020202020204" pitchFamily="34" charset="0"/>
        </a:defRPr>
      </a:lvl1pPr>
    </p:titleStyle>
    <p:bodyStyle>
      <a:lvl1pPr marL="0" indent="0" algn="l" defTabSz="837426" rtl="0" eaLnBrk="1" latinLnBrk="0" hangingPunct="1">
        <a:lnSpc>
          <a:spcPct val="100000"/>
        </a:lnSpc>
        <a:spcBef>
          <a:spcPts val="550"/>
        </a:spcBef>
        <a:buFont typeface="Arial" panose="020B0604020202020204" pitchFamily="34" charset="0"/>
        <a:buNone/>
        <a:defRPr sz="1465" kern="1200">
          <a:solidFill>
            <a:schemeClr val="tx1"/>
          </a:solidFill>
          <a:latin typeface="+mn-lt"/>
          <a:ea typeface="+mn-ea"/>
          <a:cs typeface="Arial" panose="020B0604020202020204" pitchFamily="34" charset="0"/>
        </a:defRPr>
      </a:lvl1pPr>
      <a:lvl2pPr marL="157017" indent="-157017" algn="l" defTabSz="837426" rtl="0" eaLnBrk="1" latinLnBrk="0" hangingPunct="1">
        <a:lnSpc>
          <a:spcPct val="100000"/>
        </a:lnSpc>
        <a:spcBef>
          <a:spcPts val="550"/>
        </a:spcBef>
        <a:buClrTx/>
        <a:buFont typeface="Wingdings" pitchFamily="2" charset="2"/>
        <a:buChar char="§"/>
        <a:tabLst/>
        <a:defRPr sz="1465" kern="1200">
          <a:solidFill>
            <a:schemeClr val="tx1"/>
          </a:solidFill>
          <a:latin typeface="+mn-lt"/>
          <a:ea typeface="+mn-ea"/>
          <a:cs typeface="Arial" panose="020B0604020202020204" pitchFamily="34" charset="0"/>
        </a:defRPr>
      </a:lvl2pPr>
      <a:lvl3pPr marL="314035" indent="-142479" algn="l" defTabSz="837426" rtl="0" eaLnBrk="1" latinLnBrk="0" hangingPunct="1">
        <a:lnSpc>
          <a:spcPct val="100000"/>
        </a:lnSpc>
        <a:spcBef>
          <a:spcPts val="550"/>
        </a:spcBef>
        <a:buClrTx/>
        <a:buSzPct val="100000"/>
        <a:buFont typeface="System Font Regular"/>
        <a:buChar char="–"/>
        <a:tabLst/>
        <a:defRPr sz="1465" kern="1200">
          <a:solidFill>
            <a:schemeClr val="tx1"/>
          </a:solidFill>
          <a:latin typeface="+mn-lt"/>
          <a:ea typeface="+mn-ea"/>
          <a:cs typeface="Arial" panose="020B0604020202020204" pitchFamily="34" charset="0"/>
        </a:defRPr>
      </a:lvl3pPr>
      <a:lvl4pPr marL="472507" indent="-158472" algn="l" defTabSz="837426" rtl="0" eaLnBrk="1" latinLnBrk="0" hangingPunct="1">
        <a:lnSpc>
          <a:spcPct val="100000"/>
        </a:lnSpc>
        <a:spcBef>
          <a:spcPts val="550"/>
        </a:spcBef>
        <a:buClrTx/>
        <a:buFont typeface=".Hiragino Kaku Gothic Interface W3"/>
        <a:buChar char="▫"/>
        <a:tabLst/>
        <a:defRPr sz="1465" kern="1200">
          <a:solidFill>
            <a:schemeClr val="tx1"/>
          </a:solidFill>
          <a:latin typeface="+mn-lt"/>
          <a:ea typeface="+mn-ea"/>
          <a:cs typeface="Arial" panose="020B0604020202020204" pitchFamily="34" charset="0"/>
        </a:defRPr>
      </a:lvl4pPr>
      <a:lvl5pPr marL="629524" indent="-157017" algn="l" defTabSz="837426" rtl="0" eaLnBrk="1" latinLnBrk="0" hangingPunct="1">
        <a:lnSpc>
          <a:spcPct val="100000"/>
        </a:lnSpc>
        <a:spcBef>
          <a:spcPts val="550"/>
        </a:spcBef>
        <a:buClrTx/>
        <a:buFont typeface="System Font Regular"/>
        <a:buChar char="–"/>
        <a:tabLst/>
        <a:defRPr sz="1465" kern="1200">
          <a:solidFill>
            <a:schemeClr val="tx1"/>
          </a:solidFill>
          <a:latin typeface="+mn-lt"/>
          <a:ea typeface="+mn-ea"/>
          <a:cs typeface="Arial" panose="020B0604020202020204" pitchFamily="34" charset="0"/>
        </a:defRPr>
      </a:lvl5pPr>
      <a:lvl6pPr marL="2302920" indent="-209356" algn="l" defTabSz="837426" rtl="0" eaLnBrk="1" latinLnBrk="0" hangingPunct="1">
        <a:lnSpc>
          <a:spcPct val="90000"/>
        </a:lnSpc>
        <a:spcBef>
          <a:spcPts val="458"/>
        </a:spcBef>
        <a:buFont typeface="Arial" panose="020B0604020202020204" pitchFamily="34" charset="0"/>
        <a:buChar char="•"/>
        <a:defRPr sz="1649" kern="1200">
          <a:solidFill>
            <a:schemeClr val="tx1"/>
          </a:solidFill>
          <a:latin typeface="+mn-lt"/>
          <a:ea typeface="+mn-ea"/>
          <a:cs typeface="+mn-cs"/>
        </a:defRPr>
      </a:lvl6pPr>
      <a:lvl7pPr marL="2721633" indent="-209356" algn="l" defTabSz="837426" rtl="0" eaLnBrk="1" latinLnBrk="0" hangingPunct="1">
        <a:lnSpc>
          <a:spcPct val="90000"/>
        </a:lnSpc>
        <a:spcBef>
          <a:spcPts val="458"/>
        </a:spcBef>
        <a:buFont typeface="Arial" panose="020B0604020202020204" pitchFamily="34" charset="0"/>
        <a:buChar char="•"/>
        <a:defRPr sz="1649" kern="1200">
          <a:solidFill>
            <a:schemeClr val="tx1"/>
          </a:solidFill>
          <a:latin typeface="+mn-lt"/>
          <a:ea typeface="+mn-ea"/>
          <a:cs typeface="+mn-cs"/>
        </a:defRPr>
      </a:lvl7pPr>
      <a:lvl8pPr marL="3140346" indent="-209356" algn="l" defTabSz="837426" rtl="0" eaLnBrk="1" latinLnBrk="0" hangingPunct="1">
        <a:lnSpc>
          <a:spcPct val="90000"/>
        </a:lnSpc>
        <a:spcBef>
          <a:spcPts val="458"/>
        </a:spcBef>
        <a:buFont typeface="Arial" panose="020B0604020202020204" pitchFamily="34" charset="0"/>
        <a:buChar char="•"/>
        <a:defRPr sz="1649" kern="1200">
          <a:solidFill>
            <a:schemeClr val="tx1"/>
          </a:solidFill>
          <a:latin typeface="+mn-lt"/>
          <a:ea typeface="+mn-ea"/>
          <a:cs typeface="+mn-cs"/>
        </a:defRPr>
      </a:lvl8pPr>
      <a:lvl9pPr marL="3559058" indent="-209356" algn="l" defTabSz="837426" rtl="0" eaLnBrk="1" latinLnBrk="0" hangingPunct="1">
        <a:lnSpc>
          <a:spcPct val="90000"/>
        </a:lnSpc>
        <a:spcBef>
          <a:spcPts val="458"/>
        </a:spcBef>
        <a:buFont typeface="Arial" panose="020B0604020202020204" pitchFamily="34" charset="0"/>
        <a:buChar char="•"/>
        <a:defRPr sz="1649" kern="1200">
          <a:solidFill>
            <a:schemeClr val="tx1"/>
          </a:solidFill>
          <a:latin typeface="+mn-lt"/>
          <a:ea typeface="+mn-ea"/>
          <a:cs typeface="+mn-cs"/>
        </a:defRPr>
      </a:lvl9pPr>
    </p:bodyStyle>
    <p:otherStyle>
      <a:defPPr>
        <a:defRPr lang="en-US"/>
      </a:defPPr>
      <a:lvl1pPr marL="0" algn="l" defTabSz="837426" rtl="0" eaLnBrk="1" latinLnBrk="0" hangingPunct="1">
        <a:defRPr sz="1649" kern="1200">
          <a:solidFill>
            <a:schemeClr val="tx1"/>
          </a:solidFill>
          <a:latin typeface="+mn-lt"/>
          <a:ea typeface="+mn-ea"/>
          <a:cs typeface="+mn-cs"/>
        </a:defRPr>
      </a:lvl1pPr>
      <a:lvl2pPr marL="418713" algn="l" defTabSz="837426" rtl="0" eaLnBrk="1" latinLnBrk="0" hangingPunct="1">
        <a:defRPr sz="1649" kern="1200">
          <a:solidFill>
            <a:schemeClr val="tx1"/>
          </a:solidFill>
          <a:latin typeface="+mn-lt"/>
          <a:ea typeface="+mn-ea"/>
          <a:cs typeface="+mn-cs"/>
        </a:defRPr>
      </a:lvl2pPr>
      <a:lvl3pPr marL="837426" algn="l" defTabSz="837426" rtl="0" eaLnBrk="1" latinLnBrk="0" hangingPunct="1">
        <a:defRPr sz="1649" kern="1200">
          <a:solidFill>
            <a:schemeClr val="tx1"/>
          </a:solidFill>
          <a:latin typeface="+mn-lt"/>
          <a:ea typeface="+mn-ea"/>
          <a:cs typeface="+mn-cs"/>
        </a:defRPr>
      </a:lvl3pPr>
      <a:lvl4pPr marL="1256138" algn="l" defTabSz="837426" rtl="0" eaLnBrk="1" latinLnBrk="0" hangingPunct="1">
        <a:defRPr sz="1649" kern="1200">
          <a:solidFill>
            <a:schemeClr val="tx1"/>
          </a:solidFill>
          <a:latin typeface="+mn-lt"/>
          <a:ea typeface="+mn-ea"/>
          <a:cs typeface="+mn-cs"/>
        </a:defRPr>
      </a:lvl4pPr>
      <a:lvl5pPr marL="1674851" algn="l" defTabSz="837426" rtl="0" eaLnBrk="1" latinLnBrk="0" hangingPunct="1">
        <a:defRPr sz="1649" kern="1200">
          <a:solidFill>
            <a:schemeClr val="tx1"/>
          </a:solidFill>
          <a:latin typeface="+mn-lt"/>
          <a:ea typeface="+mn-ea"/>
          <a:cs typeface="+mn-cs"/>
        </a:defRPr>
      </a:lvl5pPr>
      <a:lvl6pPr marL="2093564" algn="l" defTabSz="837426" rtl="0" eaLnBrk="1" latinLnBrk="0" hangingPunct="1">
        <a:defRPr sz="1649" kern="1200">
          <a:solidFill>
            <a:schemeClr val="tx1"/>
          </a:solidFill>
          <a:latin typeface="+mn-lt"/>
          <a:ea typeface="+mn-ea"/>
          <a:cs typeface="+mn-cs"/>
        </a:defRPr>
      </a:lvl6pPr>
      <a:lvl7pPr marL="2512277" algn="l" defTabSz="837426" rtl="0" eaLnBrk="1" latinLnBrk="0" hangingPunct="1">
        <a:defRPr sz="1649" kern="1200">
          <a:solidFill>
            <a:schemeClr val="tx1"/>
          </a:solidFill>
          <a:latin typeface="+mn-lt"/>
          <a:ea typeface="+mn-ea"/>
          <a:cs typeface="+mn-cs"/>
        </a:defRPr>
      </a:lvl7pPr>
      <a:lvl8pPr marL="2930989" algn="l" defTabSz="837426" rtl="0" eaLnBrk="1" latinLnBrk="0" hangingPunct="1">
        <a:defRPr sz="1649" kern="1200">
          <a:solidFill>
            <a:schemeClr val="tx1"/>
          </a:solidFill>
          <a:latin typeface="+mn-lt"/>
          <a:ea typeface="+mn-ea"/>
          <a:cs typeface="+mn-cs"/>
        </a:defRPr>
      </a:lvl8pPr>
      <a:lvl9pPr marL="3349702" algn="l" defTabSz="837426" rtl="0" eaLnBrk="1" latinLnBrk="0" hangingPunct="1">
        <a:defRPr sz="1649"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8" Type="http://schemas.openxmlformats.org/officeDocument/2006/relationships/hyperlink" Target="https://www.myworkday.com/bmc/learning/course/376164094c0e1002165f5fd3c0de0000?type=9882927d138b100019b928e75843018d" TargetMode="External"/><Relationship Id="rId3" Type="http://schemas.microsoft.com/office/2018/10/relationships/comments" Target="../comments/modernComment_100_0.xml"/><Relationship Id="rId7" Type="http://schemas.openxmlformats.org/officeDocument/2006/relationships/image" Target="../media/image71.png"/><Relationship Id="rId2" Type="http://schemas.openxmlformats.org/officeDocument/2006/relationships/notesSlide" Target="../notesSlides/notesSlide1.xml"/><Relationship Id="rId1" Type="http://schemas.openxmlformats.org/officeDocument/2006/relationships/slideLayout" Target="../slideLayouts/slideLayout89.xml"/><Relationship Id="rId6" Type="http://schemas.openxmlformats.org/officeDocument/2006/relationships/image" Target="../media/image70.png"/><Relationship Id="rId5" Type="http://schemas.openxmlformats.org/officeDocument/2006/relationships/image" Target="../media/image69.png"/><Relationship Id="rId10" Type="http://schemas.openxmlformats.org/officeDocument/2006/relationships/hyperlink" Target="https://www.bmc.org/medical-professionals/pathology-laboratory-medicine/frequently-asked-questions" TargetMode="External"/><Relationship Id="rId4" Type="http://schemas.openxmlformats.org/officeDocument/2006/relationships/image" Target="../media/image68.png"/><Relationship Id="rId9" Type="http://schemas.openxmlformats.org/officeDocument/2006/relationships/image" Target="../media/image72.png"/></Relationships>
</file>

<file path=ppt/slides/_rels/slide3.xml.rels><?xml version="1.0" encoding="UTF-8" standalone="yes"?>
<Relationships xmlns="http://schemas.openxmlformats.org/package/2006/relationships"><Relationship Id="rId3" Type="http://schemas.microsoft.com/office/2018/10/relationships/comments" Target="../comments/modernComment_120_0.xml"/><Relationship Id="rId2" Type="http://schemas.openxmlformats.org/officeDocument/2006/relationships/notesSlide" Target="../notesSlides/notesSlide2.xml"/><Relationship Id="rId1" Type="http://schemas.openxmlformats.org/officeDocument/2006/relationships/slideLayout" Target="../slideLayouts/slideLayout8.xml"/><Relationship Id="rId5" Type="http://schemas.openxmlformats.org/officeDocument/2006/relationships/image" Target="../media/image74.jpeg"/><Relationship Id="rId4" Type="http://schemas.openxmlformats.org/officeDocument/2006/relationships/image" Target="../media/image73.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hyperlink" Target="https://www.bmc.org/medical-professionals/pathology-laboratory-medicine/frequently-asked-questions" TargetMode="External"/><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6.xml"/></Relationships>
</file>

<file path=ppt/slides/_rels/slide9.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8.xml"/><Relationship Id="rId1" Type="http://schemas.openxmlformats.org/officeDocument/2006/relationships/slideLayout" Target="../slideLayouts/slideLayout89.xml"/><Relationship Id="rId5" Type="http://schemas.openxmlformats.org/officeDocument/2006/relationships/image" Target="../media/image77.png"/><Relationship Id="rId4" Type="http://schemas.openxmlformats.org/officeDocument/2006/relationships/image" Target="../media/image76.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9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9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9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E1AEBD-576C-6A41-191D-20738430E711}"/>
              </a:ext>
            </a:extLst>
          </p:cNvPr>
          <p:cNvSpPr>
            <a:spLocks noGrp="1"/>
          </p:cNvSpPr>
          <p:nvPr>
            <p:ph type="ctrTitle"/>
          </p:nvPr>
        </p:nvSpPr>
        <p:spPr/>
        <p:txBody>
          <a:bodyPr>
            <a:normAutofit/>
          </a:bodyPr>
          <a:lstStyle/>
          <a:p>
            <a:r>
              <a:rPr lang="en-US"/>
              <a:t>Epic Beaker Anatomic Pathology (AP) Implementation</a:t>
            </a:r>
          </a:p>
        </p:txBody>
      </p:sp>
      <p:sp>
        <p:nvSpPr>
          <p:cNvPr id="3" name="Subtitle 2">
            <a:extLst>
              <a:ext uri="{FF2B5EF4-FFF2-40B4-BE49-F238E27FC236}">
                <a16:creationId xmlns:a16="http://schemas.microsoft.com/office/drawing/2014/main" id="{3033E003-85DE-AEC4-3F26-AC9A182AF90E}"/>
              </a:ext>
            </a:extLst>
          </p:cNvPr>
          <p:cNvSpPr>
            <a:spLocks noGrp="1"/>
          </p:cNvSpPr>
          <p:nvPr>
            <p:ph type="subTitle" idx="1"/>
          </p:nvPr>
        </p:nvSpPr>
        <p:spPr/>
        <p:txBody>
          <a:bodyPr vert="horz" lIns="91440" tIns="45720" rIns="91440" bIns="45720" rtlCol="0" anchor="t">
            <a:noAutofit/>
          </a:bodyPr>
          <a:lstStyle/>
          <a:p>
            <a:r>
              <a:rPr lang="en-US" sz="2150">
                <a:cs typeface="Arial"/>
              </a:rPr>
              <a:t>Clinician Awareness &amp; Expectations</a:t>
            </a:r>
          </a:p>
        </p:txBody>
      </p:sp>
      <p:sp>
        <p:nvSpPr>
          <p:cNvPr id="4" name="Slide Number Placeholder 3">
            <a:extLst>
              <a:ext uri="{FF2B5EF4-FFF2-40B4-BE49-F238E27FC236}">
                <a16:creationId xmlns:a16="http://schemas.microsoft.com/office/drawing/2014/main" id="{E8207B71-DABB-E5D8-082C-3F5B2882089C}"/>
              </a:ext>
            </a:extLst>
          </p:cNvPr>
          <p:cNvSpPr>
            <a:spLocks noGrp="1"/>
          </p:cNvSpPr>
          <p:nvPr>
            <p:ph type="sldNum" sz="quarter" idx="12"/>
          </p:nvPr>
        </p:nvSpPr>
        <p:spPr/>
        <p:txBody>
          <a:bodyPr/>
          <a:lstStyle/>
          <a:p>
            <a:fld id="{F85CE818-7367-6A4C-AA8A-8ACF11B1523A}" type="slidenum">
              <a:rPr lang="en-US" smtClean="0"/>
              <a:t>1</a:t>
            </a:fld>
            <a:endParaRPr lang="en-US"/>
          </a:p>
        </p:txBody>
      </p:sp>
    </p:spTree>
    <p:extLst>
      <p:ext uri="{BB962C8B-B14F-4D97-AF65-F5344CB8AC3E}">
        <p14:creationId xmlns:p14="http://schemas.microsoft.com/office/powerpoint/2010/main" val="6745200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4114800" cy="6858000"/>
          </a:xfrm>
          <a:prstGeom prst="rect">
            <a:avLst/>
          </a:prstGeom>
          <a:solidFill>
            <a:srgbClr val="0B4F5C"/>
          </a:solidFill>
          <a:ln/>
        </p:spPr>
        <p:txBody>
          <a:bodyPr/>
          <a:lstStyle/>
          <a:p>
            <a:endParaRPr lang="en-US"/>
          </a:p>
        </p:txBody>
      </p:sp>
      <p:pic>
        <p:nvPicPr>
          <p:cNvPr id="3" name="Image 0" descr="preencoded.png"/>
          <p:cNvPicPr>
            <a:picLocks noChangeAspect="1"/>
          </p:cNvPicPr>
          <p:nvPr/>
        </p:nvPicPr>
        <p:blipFill>
          <a:blip r:embed="rId4"/>
          <a:stretch>
            <a:fillRect/>
          </a:stretch>
        </p:blipFill>
        <p:spPr>
          <a:xfrm>
            <a:off x="548640" y="548640"/>
            <a:ext cx="384048" cy="384048"/>
          </a:xfrm>
          <a:prstGeom prst="rect">
            <a:avLst/>
          </a:prstGeom>
        </p:spPr>
      </p:pic>
      <p:sp>
        <p:nvSpPr>
          <p:cNvPr id="4" name="Text 1"/>
          <p:cNvSpPr/>
          <p:nvPr/>
        </p:nvSpPr>
        <p:spPr>
          <a:xfrm>
            <a:off x="1051560" y="566928"/>
            <a:ext cx="2286000" cy="320040"/>
          </a:xfrm>
          <a:prstGeom prst="rect">
            <a:avLst/>
          </a:prstGeom>
          <a:noFill/>
          <a:ln/>
        </p:spPr>
        <p:txBody>
          <a:bodyPr wrap="square" lIns="0" tIns="0" rIns="0" bIns="0" rtlCol="0" anchor="ctr"/>
          <a:lstStyle/>
          <a:p>
            <a:pPr marL="0" indent="0">
              <a:buNone/>
            </a:pPr>
            <a:r>
              <a:rPr lang="en-US" sz="1200" b="1" kern="0" spc="300">
                <a:solidFill>
                  <a:srgbClr val="BEE7E1"/>
                </a:solidFill>
                <a:latin typeface="Calibri" pitchFamily="34" charset="0"/>
                <a:ea typeface="Calibri" pitchFamily="34" charset="-122"/>
                <a:cs typeface="Calibri" pitchFamily="34" charset="-120"/>
              </a:rPr>
              <a:t>GO-LIVE</a:t>
            </a:r>
            <a:endParaRPr lang="en-US" sz="1200"/>
          </a:p>
        </p:txBody>
      </p:sp>
      <p:sp>
        <p:nvSpPr>
          <p:cNvPr id="5" name="Text 2"/>
          <p:cNvSpPr/>
          <p:nvPr/>
        </p:nvSpPr>
        <p:spPr>
          <a:xfrm>
            <a:off x="502920" y="1051560"/>
            <a:ext cx="3200400" cy="1188720"/>
          </a:xfrm>
          <a:prstGeom prst="rect">
            <a:avLst/>
          </a:prstGeom>
          <a:noFill/>
          <a:ln/>
        </p:spPr>
        <p:txBody>
          <a:bodyPr wrap="square" lIns="0" tIns="0" rIns="0" bIns="0" rtlCol="0" anchor="ctr"/>
          <a:lstStyle/>
          <a:p>
            <a:pPr marL="0" indent="0">
              <a:buNone/>
            </a:pPr>
            <a:r>
              <a:rPr lang="en-US" sz="7200" b="1">
                <a:solidFill>
                  <a:srgbClr val="2FC9A7"/>
                </a:solidFill>
                <a:latin typeface="Cambria" pitchFamily="34" charset="0"/>
                <a:ea typeface="Cambria" pitchFamily="34" charset="-122"/>
                <a:cs typeface="Cambria" pitchFamily="34" charset="-120"/>
              </a:rPr>
              <a:t>NOV 2</a:t>
            </a:r>
            <a:endParaRPr lang="en-US" sz="7200"/>
          </a:p>
        </p:txBody>
      </p:sp>
      <p:sp>
        <p:nvSpPr>
          <p:cNvPr id="6" name="Text 3"/>
          <p:cNvSpPr/>
          <p:nvPr/>
        </p:nvSpPr>
        <p:spPr>
          <a:xfrm>
            <a:off x="548640" y="1965960"/>
            <a:ext cx="3200400" cy="457200"/>
          </a:xfrm>
          <a:prstGeom prst="rect">
            <a:avLst/>
          </a:prstGeom>
          <a:noFill/>
          <a:ln/>
        </p:spPr>
        <p:txBody>
          <a:bodyPr wrap="square" lIns="0" tIns="0" rIns="0" bIns="0" rtlCol="0" anchor="ctr"/>
          <a:lstStyle/>
          <a:p>
            <a:pPr marL="0" indent="0">
              <a:buNone/>
            </a:pPr>
            <a:r>
              <a:rPr lang="en-US" sz="2000" kern="0" spc="400">
                <a:solidFill>
                  <a:srgbClr val="BEE7E1"/>
                </a:solidFill>
                <a:latin typeface="Calibri" pitchFamily="34" charset="0"/>
                <a:ea typeface="Calibri" pitchFamily="34" charset="-122"/>
                <a:cs typeface="Calibri" pitchFamily="34" charset="-120"/>
              </a:rPr>
              <a:t>2 0 2 6</a:t>
            </a:r>
            <a:endParaRPr lang="en-US" sz="2000"/>
          </a:p>
        </p:txBody>
      </p:sp>
      <p:sp>
        <p:nvSpPr>
          <p:cNvPr id="7" name="Shape 4"/>
          <p:cNvSpPr/>
          <p:nvPr/>
        </p:nvSpPr>
        <p:spPr>
          <a:xfrm>
            <a:off x="548640" y="2697480"/>
            <a:ext cx="1188720" cy="0"/>
          </a:xfrm>
          <a:prstGeom prst="line">
            <a:avLst/>
          </a:prstGeom>
          <a:noFill/>
          <a:ln w="25400">
            <a:solidFill>
              <a:srgbClr val="2FC9A7"/>
            </a:solidFill>
            <a:prstDash val="solid"/>
          </a:ln>
        </p:spPr>
        <p:txBody>
          <a:bodyPr/>
          <a:lstStyle/>
          <a:p>
            <a:endParaRPr lang="en-US"/>
          </a:p>
        </p:txBody>
      </p:sp>
      <p:sp>
        <p:nvSpPr>
          <p:cNvPr id="8" name="Text 5"/>
          <p:cNvSpPr/>
          <p:nvPr/>
        </p:nvSpPr>
        <p:spPr>
          <a:xfrm>
            <a:off x="502920" y="2971800"/>
            <a:ext cx="3291840" cy="1188720"/>
          </a:xfrm>
          <a:prstGeom prst="rect">
            <a:avLst/>
          </a:prstGeom>
          <a:noFill/>
          <a:ln/>
        </p:spPr>
        <p:txBody>
          <a:bodyPr wrap="square" lIns="0" tIns="0" rIns="0" bIns="0" rtlCol="0" anchor="ctr"/>
          <a:lstStyle/>
          <a:p>
            <a:pPr marL="0" indent="0">
              <a:lnSpc>
                <a:spcPct val="105000"/>
              </a:lnSpc>
              <a:buNone/>
            </a:pPr>
            <a:r>
              <a:rPr lang="en-US" sz="2700" b="1">
                <a:solidFill>
                  <a:srgbClr val="FFFFFF"/>
                </a:solidFill>
                <a:latin typeface="Cambria" pitchFamily="34" charset="0"/>
                <a:ea typeface="Cambria" pitchFamily="34" charset="-122"/>
                <a:cs typeface="Cambria" pitchFamily="34" charset="-120"/>
              </a:rPr>
              <a:t>Epic AP Beaker</a:t>
            </a:r>
            <a:endParaRPr lang="en-US" sz="2700"/>
          </a:p>
          <a:p>
            <a:pPr marL="0" indent="0">
              <a:lnSpc>
                <a:spcPct val="105000"/>
              </a:lnSpc>
              <a:buNone/>
            </a:pPr>
            <a:r>
              <a:rPr lang="en-US" sz="2700" b="1">
                <a:solidFill>
                  <a:srgbClr val="FFFFFF"/>
                </a:solidFill>
                <a:latin typeface="Cambria" pitchFamily="34" charset="0"/>
                <a:ea typeface="Cambria" pitchFamily="34" charset="-122"/>
                <a:cs typeface="Cambria" pitchFamily="34" charset="-120"/>
              </a:rPr>
              <a:t>Is Coming</a:t>
            </a:r>
            <a:endParaRPr lang="en-US" sz="2700"/>
          </a:p>
        </p:txBody>
      </p:sp>
      <p:sp>
        <p:nvSpPr>
          <p:cNvPr id="9" name="Text 6"/>
          <p:cNvSpPr/>
          <p:nvPr/>
        </p:nvSpPr>
        <p:spPr>
          <a:xfrm>
            <a:off x="502920" y="4251960"/>
            <a:ext cx="3246120" cy="914400"/>
          </a:xfrm>
          <a:prstGeom prst="rect">
            <a:avLst/>
          </a:prstGeom>
          <a:noFill/>
          <a:ln/>
        </p:spPr>
        <p:txBody>
          <a:bodyPr wrap="square" lIns="0" tIns="0" rIns="0" bIns="0" rtlCol="0" anchor="ctr"/>
          <a:lstStyle/>
          <a:p>
            <a:pPr marL="0" indent="0">
              <a:lnSpc>
                <a:spcPct val="120000"/>
              </a:lnSpc>
              <a:buNone/>
            </a:pPr>
            <a:r>
              <a:rPr lang="en-US" sz="1300" i="1">
                <a:solidFill>
                  <a:srgbClr val="BEE7E1"/>
                </a:solidFill>
                <a:latin typeface="Calibri" pitchFamily="34" charset="0"/>
                <a:ea typeface="Calibri" pitchFamily="34" charset="-122"/>
                <a:cs typeface="Calibri" pitchFamily="34" charset="-120"/>
              </a:rPr>
              <a:t>Anatomic Pathology laboratory information system, reimagined — fully connected to the Epic EHR.</a:t>
            </a:r>
            <a:endParaRPr lang="en-US" sz="1300"/>
          </a:p>
        </p:txBody>
      </p:sp>
      <p:sp>
        <p:nvSpPr>
          <p:cNvPr id="10" name="Text 7"/>
          <p:cNvSpPr/>
          <p:nvPr/>
        </p:nvSpPr>
        <p:spPr>
          <a:xfrm>
            <a:off x="502920" y="6172200"/>
            <a:ext cx="3291840" cy="457200"/>
          </a:xfrm>
          <a:prstGeom prst="rect">
            <a:avLst/>
          </a:prstGeom>
          <a:noFill/>
          <a:ln/>
        </p:spPr>
        <p:txBody>
          <a:bodyPr wrap="square" lIns="0" tIns="0" rIns="0" bIns="0" rtlCol="0" anchor="ctr"/>
          <a:lstStyle/>
          <a:p>
            <a:pPr marL="0" indent="0">
              <a:buNone/>
            </a:pPr>
            <a:r>
              <a:rPr lang="en-US" sz="1050">
                <a:solidFill>
                  <a:srgbClr val="7FB8AF"/>
                </a:solidFill>
                <a:latin typeface="Calibri" pitchFamily="34" charset="0"/>
                <a:ea typeface="Calibri" pitchFamily="34" charset="-122"/>
                <a:cs typeface="Calibri" pitchFamily="34" charset="-120"/>
              </a:rPr>
              <a:t>CP workflows are unaffected and continue as-is.</a:t>
            </a:r>
            <a:endParaRPr lang="en-US" sz="1050"/>
          </a:p>
        </p:txBody>
      </p:sp>
      <p:sp>
        <p:nvSpPr>
          <p:cNvPr id="11" name="Shape 8"/>
          <p:cNvSpPr/>
          <p:nvPr/>
        </p:nvSpPr>
        <p:spPr>
          <a:xfrm>
            <a:off x="4617720" y="530352"/>
            <a:ext cx="512064" cy="512064"/>
          </a:xfrm>
          <a:prstGeom prst="ellipse">
            <a:avLst/>
          </a:prstGeom>
          <a:solidFill>
            <a:srgbClr val="0B4F5C"/>
          </a:solidFill>
          <a:ln/>
        </p:spPr>
        <p:txBody>
          <a:bodyPr/>
          <a:lstStyle/>
          <a:p>
            <a:endParaRPr lang="en-US"/>
          </a:p>
        </p:txBody>
      </p:sp>
      <p:pic>
        <p:nvPicPr>
          <p:cNvPr id="12" name="Image 1" descr="preencoded.png"/>
          <p:cNvPicPr>
            <a:picLocks noChangeAspect="1"/>
          </p:cNvPicPr>
          <p:nvPr/>
        </p:nvPicPr>
        <p:blipFill>
          <a:blip r:embed="rId5"/>
          <a:stretch>
            <a:fillRect/>
          </a:stretch>
        </p:blipFill>
        <p:spPr>
          <a:xfrm>
            <a:off x="4745736" y="640080"/>
            <a:ext cx="292608" cy="292608"/>
          </a:xfrm>
          <a:prstGeom prst="rect">
            <a:avLst/>
          </a:prstGeom>
        </p:spPr>
      </p:pic>
      <p:sp>
        <p:nvSpPr>
          <p:cNvPr id="13" name="Text 9"/>
          <p:cNvSpPr/>
          <p:nvPr/>
        </p:nvSpPr>
        <p:spPr>
          <a:xfrm>
            <a:off x="5385816" y="484632"/>
            <a:ext cx="6302959" cy="365760"/>
          </a:xfrm>
          <a:prstGeom prst="rect">
            <a:avLst/>
          </a:prstGeom>
          <a:noFill/>
          <a:ln/>
        </p:spPr>
        <p:txBody>
          <a:bodyPr wrap="square" lIns="0" tIns="0" rIns="0" bIns="0" rtlCol="0" anchor="t"/>
          <a:lstStyle/>
          <a:p>
            <a:r>
              <a:rPr lang="en-US" sz="1650" b="1">
                <a:solidFill>
                  <a:srgbClr val="13312F"/>
                </a:solidFill>
                <a:latin typeface="Calibri"/>
                <a:ea typeface="Calibri"/>
                <a:cs typeface="Calibri"/>
              </a:rPr>
              <a:t>Scope: Anatomic Pathology Orders, Specimens and Results</a:t>
            </a:r>
          </a:p>
        </p:txBody>
      </p:sp>
      <p:sp>
        <p:nvSpPr>
          <p:cNvPr id="14" name="Text 10"/>
          <p:cNvSpPr/>
          <p:nvPr/>
        </p:nvSpPr>
        <p:spPr>
          <a:xfrm>
            <a:off x="5385816" y="868680"/>
            <a:ext cx="6302959" cy="868680"/>
          </a:xfrm>
          <a:prstGeom prst="rect">
            <a:avLst/>
          </a:prstGeom>
          <a:noFill/>
          <a:ln/>
        </p:spPr>
        <p:txBody>
          <a:bodyPr wrap="square" lIns="0" tIns="0" rIns="0" bIns="0" rtlCol="0" anchor="t"/>
          <a:lstStyle/>
          <a:p>
            <a:r>
              <a:rPr lang="en-US" sz="1200">
                <a:solidFill>
                  <a:srgbClr val="4E6E6A"/>
                </a:solidFill>
                <a:latin typeface="Calibri"/>
                <a:ea typeface="Calibri"/>
                <a:cs typeface="Calibri"/>
              </a:rPr>
              <a:t>Epic Beaker AP will support orders, specimen collection and results related to Anatomic Pathology, including biopsies, Pap smears, and other tissue-based specimens. Clinical Pathology (CP) workflows, such as swabs, blood draws, urine dipstick and stool samples are not included in this phase.</a:t>
            </a:r>
            <a:endParaRPr lang="en-US" sz="1200">
              <a:solidFill>
                <a:srgbClr val="000000"/>
              </a:solidFill>
              <a:latin typeface="Calibri"/>
              <a:ea typeface="Calibri"/>
              <a:cs typeface="Calibri"/>
            </a:endParaRPr>
          </a:p>
          <a:p>
            <a:pPr>
              <a:lnSpc>
                <a:spcPct val="118000"/>
              </a:lnSpc>
            </a:pPr>
            <a:endParaRPr lang="en-US" sz="1200">
              <a:solidFill>
                <a:srgbClr val="4E6E6A"/>
              </a:solidFill>
              <a:latin typeface="Calibri"/>
              <a:ea typeface="Calibri"/>
              <a:cs typeface="Calibri"/>
            </a:endParaRPr>
          </a:p>
        </p:txBody>
      </p:sp>
      <p:sp>
        <p:nvSpPr>
          <p:cNvPr id="15" name="Shape 11"/>
          <p:cNvSpPr/>
          <p:nvPr/>
        </p:nvSpPr>
        <p:spPr>
          <a:xfrm>
            <a:off x="4617720" y="1810512"/>
            <a:ext cx="7071055" cy="0"/>
          </a:xfrm>
          <a:prstGeom prst="line">
            <a:avLst/>
          </a:prstGeom>
          <a:noFill/>
          <a:ln w="12700">
            <a:solidFill>
              <a:srgbClr val="D9EFEA"/>
            </a:solidFill>
            <a:prstDash val="solid"/>
          </a:ln>
        </p:spPr>
        <p:txBody>
          <a:bodyPr/>
          <a:lstStyle/>
          <a:p>
            <a:endParaRPr lang="en-US"/>
          </a:p>
        </p:txBody>
      </p:sp>
      <p:sp>
        <p:nvSpPr>
          <p:cNvPr id="16" name="Shape 12"/>
          <p:cNvSpPr/>
          <p:nvPr/>
        </p:nvSpPr>
        <p:spPr>
          <a:xfrm>
            <a:off x="4617720" y="1947672"/>
            <a:ext cx="512064" cy="512064"/>
          </a:xfrm>
          <a:prstGeom prst="ellipse">
            <a:avLst/>
          </a:prstGeom>
          <a:solidFill>
            <a:srgbClr val="0B4F5C"/>
          </a:solidFill>
          <a:ln/>
        </p:spPr>
        <p:txBody>
          <a:bodyPr/>
          <a:lstStyle/>
          <a:p>
            <a:endParaRPr lang="en-US"/>
          </a:p>
        </p:txBody>
      </p:sp>
      <p:pic>
        <p:nvPicPr>
          <p:cNvPr id="17" name="Image 2" descr="preencoded.png"/>
          <p:cNvPicPr>
            <a:picLocks noChangeAspect="1"/>
          </p:cNvPicPr>
          <p:nvPr/>
        </p:nvPicPr>
        <p:blipFill>
          <a:blip r:embed="rId6"/>
          <a:stretch>
            <a:fillRect/>
          </a:stretch>
        </p:blipFill>
        <p:spPr>
          <a:xfrm>
            <a:off x="4727448" y="2057400"/>
            <a:ext cx="292608" cy="292608"/>
          </a:xfrm>
          <a:prstGeom prst="rect">
            <a:avLst/>
          </a:prstGeom>
        </p:spPr>
      </p:pic>
      <p:sp>
        <p:nvSpPr>
          <p:cNvPr id="18" name="Text 13"/>
          <p:cNvSpPr/>
          <p:nvPr/>
        </p:nvSpPr>
        <p:spPr>
          <a:xfrm>
            <a:off x="5385816" y="1901952"/>
            <a:ext cx="6302959" cy="365760"/>
          </a:xfrm>
          <a:prstGeom prst="rect">
            <a:avLst/>
          </a:prstGeom>
          <a:noFill/>
          <a:ln/>
        </p:spPr>
        <p:txBody>
          <a:bodyPr wrap="square" lIns="0" tIns="0" rIns="0" bIns="0" rtlCol="0" anchor="t"/>
          <a:lstStyle/>
          <a:p>
            <a:pPr marL="0" indent="0">
              <a:buNone/>
            </a:pPr>
            <a:r>
              <a:rPr lang="en-US" sz="1650" b="1">
                <a:solidFill>
                  <a:srgbClr val="13312F"/>
                </a:solidFill>
                <a:latin typeface="Calibri" pitchFamily="34" charset="0"/>
                <a:ea typeface="Calibri" pitchFamily="34" charset="-122"/>
                <a:cs typeface="Calibri" pitchFamily="34" charset="-120"/>
              </a:rPr>
              <a:t>What’s changing</a:t>
            </a:r>
            <a:endParaRPr lang="en-US" sz="1650"/>
          </a:p>
        </p:txBody>
      </p:sp>
      <p:sp>
        <p:nvSpPr>
          <p:cNvPr id="19" name="Text 14"/>
          <p:cNvSpPr/>
          <p:nvPr/>
        </p:nvSpPr>
        <p:spPr>
          <a:xfrm>
            <a:off x="5385816" y="2267186"/>
            <a:ext cx="6462884" cy="915716"/>
          </a:xfrm>
          <a:prstGeom prst="rect">
            <a:avLst/>
          </a:prstGeom>
          <a:noFill/>
          <a:ln/>
        </p:spPr>
        <p:txBody>
          <a:bodyPr wrap="square" lIns="0" tIns="0" rIns="0" bIns="0" rtlCol="0" anchor="t"/>
          <a:lstStyle/>
          <a:p>
            <a:pPr>
              <a:lnSpc>
                <a:spcPct val="118000"/>
              </a:lnSpc>
            </a:pPr>
            <a:r>
              <a:rPr lang="en-US" sz="1200">
                <a:solidFill>
                  <a:srgbClr val="4E6E6A"/>
                </a:solidFill>
                <a:latin typeface="Calibri"/>
                <a:ea typeface="Calibri"/>
                <a:cs typeface="Calibri"/>
              </a:rPr>
              <a:t>Epic AP Beaker replaces our current AP lab information system (</a:t>
            </a:r>
            <a:r>
              <a:rPr lang="en-US" sz="1200" err="1">
                <a:solidFill>
                  <a:srgbClr val="4E6E6A"/>
                </a:solidFill>
                <a:latin typeface="Calibri"/>
                <a:ea typeface="Calibri"/>
                <a:cs typeface="Calibri"/>
              </a:rPr>
              <a:t>CoPath</a:t>
            </a:r>
            <a:r>
              <a:rPr lang="en-US" sz="1200">
                <a:solidFill>
                  <a:srgbClr val="4E6E6A"/>
                </a:solidFill>
                <a:latin typeface="Calibri"/>
                <a:ea typeface="Calibri"/>
                <a:cs typeface="Calibri"/>
              </a:rPr>
              <a:t>) and further integrates AP workflows with the Epic EHR — a more connected experience for ordering, collecting, processing, and reviewing AP specimens and results.</a:t>
            </a:r>
            <a:endParaRPr lang="en-US" sz="1200">
              <a:latin typeface="Calibri"/>
              <a:ea typeface="Calibri"/>
              <a:cs typeface="Calibri"/>
            </a:endParaRPr>
          </a:p>
        </p:txBody>
      </p:sp>
      <p:sp>
        <p:nvSpPr>
          <p:cNvPr id="20" name="Shape 15"/>
          <p:cNvSpPr/>
          <p:nvPr/>
        </p:nvSpPr>
        <p:spPr>
          <a:xfrm>
            <a:off x="4617720" y="3227832"/>
            <a:ext cx="7071055" cy="0"/>
          </a:xfrm>
          <a:prstGeom prst="line">
            <a:avLst/>
          </a:prstGeom>
          <a:noFill/>
          <a:ln w="12700">
            <a:solidFill>
              <a:srgbClr val="D9EFEA"/>
            </a:solidFill>
            <a:prstDash val="solid"/>
          </a:ln>
        </p:spPr>
        <p:txBody>
          <a:bodyPr/>
          <a:lstStyle/>
          <a:p>
            <a:endParaRPr lang="en-US"/>
          </a:p>
        </p:txBody>
      </p:sp>
      <p:sp>
        <p:nvSpPr>
          <p:cNvPr id="21" name="Shape 16"/>
          <p:cNvSpPr/>
          <p:nvPr/>
        </p:nvSpPr>
        <p:spPr>
          <a:xfrm>
            <a:off x="4617720" y="3364992"/>
            <a:ext cx="512064" cy="512064"/>
          </a:xfrm>
          <a:prstGeom prst="ellipse">
            <a:avLst/>
          </a:prstGeom>
          <a:solidFill>
            <a:srgbClr val="0B4F5C"/>
          </a:solidFill>
          <a:ln/>
        </p:spPr>
        <p:txBody>
          <a:bodyPr/>
          <a:lstStyle/>
          <a:p>
            <a:endParaRPr lang="en-US"/>
          </a:p>
        </p:txBody>
      </p:sp>
      <p:pic>
        <p:nvPicPr>
          <p:cNvPr id="22" name="Image 3" descr="preencoded.png"/>
          <p:cNvPicPr>
            <a:picLocks noChangeAspect="1"/>
          </p:cNvPicPr>
          <p:nvPr/>
        </p:nvPicPr>
        <p:blipFill>
          <a:blip r:embed="rId7"/>
          <a:stretch>
            <a:fillRect/>
          </a:stretch>
        </p:blipFill>
        <p:spPr>
          <a:xfrm>
            <a:off x="4764024" y="3474720"/>
            <a:ext cx="292608" cy="292608"/>
          </a:xfrm>
          <a:prstGeom prst="rect">
            <a:avLst/>
          </a:prstGeom>
        </p:spPr>
      </p:pic>
      <p:sp>
        <p:nvSpPr>
          <p:cNvPr id="23" name="Text 17"/>
          <p:cNvSpPr/>
          <p:nvPr/>
        </p:nvSpPr>
        <p:spPr>
          <a:xfrm>
            <a:off x="5385816" y="3319272"/>
            <a:ext cx="6302959" cy="365760"/>
          </a:xfrm>
          <a:prstGeom prst="rect">
            <a:avLst/>
          </a:prstGeom>
          <a:noFill/>
          <a:ln/>
        </p:spPr>
        <p:txBody>
          <a:bodyPr wrap="square" lIns="0" tIns="0" rIns="0" bIns="0" rtlCol="0" anchor="t"/>
          <a:lstStyle/>
          <a:p>
            <a:r>
              <a:rPr lang="en-US" sz="1650" b="1">
                <a:solidFill>
                  <a:srgbClr val="13312F"/>
                </a:solidFill>
                <a:latin typeface="Calibri"/>
                <a:ea typeface="Calibri"/>
                <a:cs typeface="Calibri"/>
              </a:rPr>
              <a:t>Clinician Readiness</a:t>
            </a:r>
            <a:endParaRPr lang="en-US"/>
          </a:p>
        </p:txBody>
      </p:sp>
      <p:sp>
        <p:nvSpPr>
          <p:cNvPr id="24" name="Text 18"/>
          <p:cNvSpPr/>
          <p:nvPr/>
        </p:nvSpPr>
        <p:spPr>
          <a:xfrm>
            <a:off x="5385816" y="3703320"/>
            <a:ext cx="6302959" cy="868680"/>
          </a:xfrm>
          <a:prstGeom prst="rect">
            <a:avLst/>
          </a:prstGeom>
          <a:noFill/>
          <a:ln/>
        </p:spPr>
        <p:txBody>
          <a:bodyPr wrap="square" lIns="0" tIns="0" rIns="0" bIns="0" rtlCol="0" anchor="t"/>
          <a:lstStyle/>
          <a:p>
            <a:r>
              <a:rPr lang="en-US" sz="1200">
                <a:solidFill>
                  <a:srgbClr val="4E6E6A"/>
                </a:solidFill>
                <a:latin typeface="Calibri"/>
                <a:ea typeface="Calibri"/>
                <a:cs typeface="Calibri"/>
              </a:rPr>
              <a:t>Impacted Clinicians will receive a tip sheet outlining key workflow changes and a link to optional training in Workday: </a:t>
            </a:r>
            <a:r>
              <a:rPr lang="en-US" sz="1200" u="sng">
                <a:solidFill>
                  <a:srgbClr val="000000"/>
                </a:solidFill>
                <a:latin typeface="Calibri"/>
                <a:ea typeface="Calibri"/>
                <a:cs typeface="Calibri"/>
                <a:hlinkClick r:id="rId8"/>
              </a:rPr>
              <a:t>Epic Beaker Clinician Specimen Collection - MD, APP – Workday</a:t>
            </a:r>
            <a:r>
              <a:rPr lang="en-US" sz="1200">
                <a:solidFill>
                  <a:srgbClr val="000000"/>
                </a:solidFill>
                <a:latin typeface="Calibri"/>
                <a:ea typeface="Calibri"/>
                <a:cs typeface="Calibri"/>
              </a:rPr>
              <a:t>. </a:t>
            </a:r>
            <a:r>
              <a:rPr lang="en-US" sz="1200">
                <a:solidFill>
                  <a:srgbClr val="4E6E6A"/>
                </a:solidFill>
                <a:latin typeface="Calibri"/>
                <a:ea typeface="Calibri"/>
                <a:cs typeface="Calibri"/>
              </a:rPr>
              <a:t>Additional readiness resources will be shared ahead of go-live.</a:t>
            </a:r>
            <a:endParaRPr lang="en-US" sz="1200">
              <a:latin typeface="Calibri"/>
              <a:ea typeface="Calibri"/>
              <a:cs typeface="Calibri"/>
            </a:endParaRPr>
          </a:p>
        </p:txBody>
      </p:sp>
      <p:sp>
        <p:nvSpPr>
          <p:cNvPr id="25" name="Shape 19"/>
          <p:cNvSpPr/>
          <p:nvPr/>
        </p:nvSpPr>
        <p:spPr>
          <a:xfrm>
            <a:off x="4617720" y="4645152"/>
            <a:ext cx="7071055" cy="0"/>
          </a:xfrm>
          <a:prstGeom prst="line">
            <a:avLst/>
          </a:prstGeom>
          <a:noFill/>
          <a:ln w="12700">
            <a:solidFill>
              <a:srgbClr val="D9EFEA"/>
            </a:solidFill>
            <a:prstDash val="solid"/>
          </a:ln>
        </p:spPr>
        <p:txBody>
          <a:bodyPr/>
          <a:lstStyle/>
          <a:p>
            <a:endParaRPr lang="en-US"/>
          </a:p>
        </p:txBody>
      </p:sp>
      <p:sp>
        <p:nvSpPr>
          <p:cNvPr id="26" name="Shape 20"/>
          <p:cNvSpPr/>
          <p:nvPr/>
        </p:nvSpPr>
        <p:spPr>
          <a:xfrm>
            <a:off x="4617720" y="4782312"/>
            <a:ext cx="512064" cy="512064"/>
          </a:xfrm>
          <a:prstGeom prst="ellipse">
            <a:avLst/>
          </a:prstGeom>
          <a:solidFill>
            <a:srgbClr val="0B4F5C"/>
          </a:solidFill>
          <a:ln/>
        </p:spPr>
        <p:txBody>
          <a:bodyPr/>
          <a:lstStyle/>
          <a:p>
            <a:endParaRPr lang="en-US"/>
          </a:p>
        </p:txBody>
      </p:sp>
      <p:pic>
        <p:nvPicPr>
          <p:cNvPr id="27" name="Image 4" descr="preencoded.png"/>
          <p:cNvPicPr>
            <a:picLocks noChangeAspect="1"/>
          </p:cNvPicPr>
          <p:nvPr/>
        </p:nvPicPr>
        <p:blipFill>
          <a:blip r:embed="rId9"/>
          <a:stretch>
            <a:fillRect/>
          </a:stretch>
        </p:blipFill>
        <p:spPr>
          <a:xfrm>
            <a:off x="4727448" y="4892040"/>
            <a:ext cx="292608" cy="292608"/>
          </a:xfrm>
          <a:prstGeom prst="rect">
            <a:avLst/>
          </a:prstGeom>
        </p:spPr>
      </p:pic>
      <p:sp>
        <p:nvSpPr>
          <p:cNvPr id="28" name="Text 21"/>
          <p:cNvSpPr/>
          <p:nvPr/>
        </p:nvSpPr>
        <p:spPr>
          <a:xfrm>
            <a:off x="5385816" y="4736592"/>
            <a:ext cx="6302959" cy="365760"/>
          </a:xfrm>
          <a:prstGeom prst="rect">
            <a:avLst/>
          </a:prstGeom>
          <a:noFill/>
          <a:ln/>
        </p:spPr>
        <p:txBody>
          <a:bodyPr wrap="square" lIns="0" tIns="0" rIns="0" bIns="0" rtlCol="0" anchor="t"/>
          <a:lstStyle/>
          <a:p>
            <a:pPr marL="0" indent="0">
              <a:buNone/>
            </a:pPr>
            <a:r>
              <a:rPr lang="en-US" sz="1650" b="1">
                <a:solidFill>
                  <a:srgbClr val="13312F"/>
                </a:solidFill>
                <a:latin typeface="Calibri" pitchFamily="34" charset="0"/>
                <a:ea typeface="Calibri" pitchFamily="34" charset="-122"/>
                <a:cs typeface="Calibri" pitchFamily="34" charset="-120"/>
              </a:rPr>
              <a:t>Questions or feedback</a:t>
            </a:r>
            <a:endParaRPr lang="en-US" sz="1650"/>
          </a:p>
        </p:txBody>
      </p:sp>
      <p:sp>
        <p:nvSpPr>
          <p:cNvPr id="29" name="Text 22"/>
          <p:cNvSpPr/>
          <p:nvPr/>
        </p:nvSpPr>
        <p:spPr>
          <a:xfrm>
            <a:off x="5385816" y="5120640"/>
            <a:ext cx="6302959" cy="868680"/>
          </a:xfrm>
          <a:prstGeom prst="rect">
            <a:avLst/>
          </a:prstGeom>
          <a:noFill/>
          <a:ln/>
        </p:spPr>
        <p:txBody>
          <a:bodyPr wrap="square" lIns="0" tIns="0" rIns="0" bIns="0" rtlCol="0" anchor="t"/>
          <a:lstStyle/>
          <a:p>
            <a:pPr>
              <a:lnSpc>
                <a:spcPct val="118000"/>
              </a:lnSpc>
            </a:pPr>
            <a:r>
              <a:rPr lang="en-US" sz="1200">
                <a:solidFill>
                  <a:srgbClr val="4E6E6A"/>
                </a:solidFill>
                <a:latin typeface="Calibri"/>
                <a:ea typeface="Calibri"/>
                <a:cs typeface="Calibri"/>
              </a:rPr>
              <a:t>Share feedback and get answers via the </a:t>
            </a:r>
            <a:r>
              <a:rPr lang="en-US" sz="1200">
                <a:solidFill>
                  <a:srgbClr val="4E6E6A"/>
                </a:solidFill>
                <a:latin typeface="Calibri"/>
                <a:ea typeface="Calibri"/>
                <a:cs typeface="Calibri"/>
                <a:hlinkClick r:id="rId10"/>
              </a:rPr>
              <a:t>Beaker AP FAQ website</a:t>
            </a:r>
            <a:r>
              <a:rPr lang="en-US" sz="1200">
                <a:solidFill>
                  <a:srgbClr val="4E6E6A"/>
                </a:solidFill>
                <a:latin typeface="Calibri"/>
                <a:ea typeface="Calibri"/>
                <a:cs typeface="Calibri"/>
              </a:rPr>
              <a:t> (Pathology &amp; Laboratory Medicine section).</a:t>
            </a:r>
            <a:endParaRPr lang="en-US" sz="1200">
              <a:latin typeface="Calibri"/>
              <a:ea typeface="Calibri"/>
              <a:cs typeface="Calibri"/>
            </a:endParaRPr>
          </a:p>
        </p:txBody>
      </p:sp>
      <p:sp>
        <p:nvSpPr>
          <p:cNvPr id="30" name="Shape 23"/>
          <p:cNvSpPr/>
          <p:nvPr/>
        </p:nvSpPr>
        <p:spPr>
          <a:xfrm>
            <a:off x="4114800" y="6199632"/>
            <a:ext cx="8076895" cy="658368"/>
          </a:xfrm>
          <a:prstGeom prst="rect">
            <a:avLst/>
          </a:prstGeom>
          <a:solidFill>
            <a:srgbClr val="EAF7F4"/>
          </a:solidFill>
          <a:ln/>
        </p:spPr>
        <p:txBody>
          <a:bodyPr/>
          <a:lstStyle/>
          <a:p>
            <a:endParaRPr lang="en-US"/>
          </a:p>
        </p:txBody>
      </p:sp>
      <p:sp>
        <p:nvSpPr>
          <p:cNvPr id="31" name="Text 24"/>
          <p:cNvSpPr/>
          <p:nvPr/>
        </p:nvSpPr>
        <p:spPr>
          <a:xfrm>
            <a:off x="4617720" y="6199632"/>
            <a:ext cx="7071055" cy="658368"/>
          </a:xfrm>
          <a:prstGeom prst="rect">
            <a:avLst/>
          </a:prstGeom>
          <a:noFill/>
          <a:ln/>
        </p:spPr>
        <p:txBody>
          <a:bodyPr wrap="square" lIns="0" tIns="0" rIns="0" bIns="0" rtlCol="0" anchor="ctr"/>
          <a:lstStyle/>
          <a:p>
            <a:r>
              <a:rPr lang="en-US" sz="1150" b="1">
                <a:latin typeface="Calibri" panose="020F0502020204030204" pitchFamily="34" charset="0"/>
                <a:ea typeface="Calibri" panose="020F0502020204030204" pitchFamily="34" charset="0"/>
                <a:cs typeface="Calibri" panose="020F0502020204030204" pitchFamily="34" charset="0"/>
              </a:rPr>
              <a:t>Leaders: </a:t>
            </a:r>
            <a:r>
              <a:rPr lang="en-US" sz="1150">
                <a:latin typeface="Calibri" panose="020F0502020204030204" pitchFamily="34" charset="0"/>
                <a:ea typeface="Calibri" panose="020F0502020204030204" pitchFamily="34" charset="0"/>
                <a:cs typeface="Calibri" panose="020F0502020204030204" pitchFamily="34" charset="0"/>
              </a:rPr>
              <a:t>Reinforce training expectations with your teams and continue to share key Epic Beaker AP readiness updates ahead of the November 2 go-live.</a:t>
            </a:r>
          </a:p>
        </p:txBody>
      </p:sp>
    </p:spTree>
  </p:cSld>
  <p:clrMapOvr>
    <a:masterClrMapping/>
  </p:clrMapOvr>
  <p:extLst>
    <p:ext uri="{6950BFC3-D8DA-4A85-94F7-54DA5524770B}">
      <p188:commentRel xmlns:p188="http://schemas.microsoft.com/office/powerpoint/2018/8/main" r:id="rId3"/>
    </p:ext>
  </p:extLst>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812754" y="187116"/>
            <a:ext cx="10883486"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0" cap="none" spc="100" normalizeH="0" baseline="0" noProof="0">
                <a:ln>
                  <a:noFill/>
                </a:ln>
                <a:solidFill>
                  <a:srgbClr val="0E7C86"/>
                </a:solidFill>
                <a:effectLst/>
                <a:uLnTx/>
                <a:uFillTx/>
                <a:latin typeface="Arial" pitchFamily="34" charset="0"/>
                <a:ea typeface="Arial" pitchFamily="34" charset="-122"/>
                <a:cs typeface="Arial" pitchFamily="34" charset="-120"/>
              </a:rPr>
              <a:t>EPIC BEAKER AP</a:t>
            </a: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ext 1"/>
          <p:cNvSpPr/>
          <p:nvPr/>
        </p:nvSpPr>
        <p:spPr>
          <a:xfrm>
            <a:off x="812754" y="463937"/>
            <a:ext cx="10883486" cy="444485"/>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3300"/>
              </a:lnSpc>
              <a:spcBef>
                <a:spcPts val="0"/>
              </a:spcBef>
              <a:spcAft>
                <a:spcPts val="0"/>
              </a:spcAft>
              <a:buClrTx/>
              <a:buSzTx/>
              <a:buFontTx/>
              <a:buNone/>
              <a:tabLst/>
              <a:defRPr/>
            </a:pPr>
            <a:r>
              <a:rPr kumimoji="0" lang="en-US" sz="3000" b="1" i="0" u="none" strike="noStrike" kern="1200" cap="none" spc="0" normalizeH="0" baseline="0" noProof="0">
                <a:ln>
                  <a:noFill/>
                </a:ln>
                <a:solidFill>
                  <a:srgbClr val="123A3D"/>
                </a:solidFill>
                <a:effectLst/>
                <a:uLnTx/>
                <a:uFillTx/>
                <a:latin typeface="Arial" pitchFamily="34" charset="0"/>
                <a:ea typeface="Arial" pitchFamily="34" charset="-122"/>
                <a:cs typeface="Arial" pitchFamily="34" charset="-120"/>
              </a:rPr>
              <a:t>What Clinicians Need to Know</a:t>
            </a:r>
            <a:endParaRPr kumimoji="0" lang="en-US" sz="3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Text 2"/>
          <p:cNvSpPr/>
          <p:nvPr/>
        </p:nvSpPr>
        <p:spPr>
          <a:xfrm>
            <a:off x="812754" y="1060776"/>
            <a:ext cx="10137697" cy="274363"/>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960"/>
              </a:lnSpc>
              <a:spcBef>
                <a:spcPts val="0"/>
              </a:spcBef>
              <a:spcAft>
                <a:spcPts val="0"/>
              </a:spcAft>
              <a:buClrTx/>
              <a:buSzTx/>
              <a:buFontTx/>
              <a:buNone/>
              <a:tabLst/>
              <a:defRPr/>
            </a:pPr>
            <a:r>
              <a:rPr kumimoji="0" lang="en-US" sz="1400" b="0" i="0" u="none" strike="noStrike" kern="1200" cap="none" spc="0" normalizeH="0" baseline="0" noProof="0">
                <a:ln>
                  <a:noFill/>
                </a:ln>
                <a:solidFill>
                  <a:srgbClr val="415E62"/>
                </a:solidFill>
                <a:effectLst/>
                <a:uLnTx/>
                <a:uFillTx/>
                <a:latin typeface="Arial" pitchFamily="34" charset="0"/>
                <a:ea typeface="Arial" pitchFamily="34" charset="-122"/>
                <a:cs typeface="Arial" pitchFamily="34" charset="-120"/>
              </a:rPr>
              <a:t>Workflow impacts will vary based on your role and whether you collect specimens.</a:t>
            </a:r>
            <a:endParaRPr kumimoji="0" lang="en-US"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Shape 3"/>
          <p:cNvSpPr/>
          <p:nvPr/>
        </p:nvSpPr>
        <p:spPr>
          <a:xfrm>
            <a:off x="812754" y="1487493"/>
            <a:ext cx="6049673" cy="3728870"/>
          </a:xfrm>
          <a:prstGeom prst="roundRect">
            <a:avLst>
              <a:gd name="adj" fmla="val 3406"/>
            </a:avLst>
          </a:prstGeom>
          <a:solidFill>
            <a:schemeClr val="accent1">
              <a:lumMod val="50000"/>
            </a:schemeClr>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Shape 4"/>
          <p:cNvSpPr/>
          <p:nvPr/>
        </p:nvSpPr>
        <p:spPr>
          <a:xfrm>
            <a:off x="1066754" y="1716077"/>
            <a:ext cx="5541673" cy="314829"/>
          </a:xfrm>
          <a:prstGeom prst="roundRect">
            <a:avLst>
              <a:gd name="adj" fmla="val 50000"/>
            </a:avLst>
          </a:prstGeom>
          <a:solidFill>
            <a:srgbClr val="1E8E81"/>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Text 5"/>
          <p:cNvSpPr/>
          <p:nvPr/>
        </p:nvSpPr>
        <p:spPr>
          <a:xfrm>
            <a:off x="1193754" y="1766831"/>
            <a:ext cx="2430440"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0" cap="none" spc="50" normalizeH="0" baseline="0" noProof="0">
                <a:ln>
                  <a:noFill/>
                </a:ln>
                <a:solidFill>
                  <a:srgbClr val="FFFFFF"/>
                </a:solidFill>
                <a:effectLst/>
                <a:uLnTx/>
                <a:uFillTx/>
                <a:latin typeface="Arial" pitchFamily="34" charset="0"/>
                <a:ea typeface="Arial" pitchFamily="34" charset="-122"/>
                <a:cs typeface="Arial" pitchFamily="34" charset="-120"/>
              </a:rPr>
              <a:t>IF YOU COLLECT SPECIMENS</a:t>
            </a: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Text 6"/>
          <p:cNvSpPr/>
          <p:nvPr/>
        </p:nvSpPr>
        <p:spPr>
          <a:xfrm>
            <a:off x="1177426" y="2132491"/>
            <a:ext cx="5655797" cy="1990640"/>
          </a:xfrm>
          <a:prstGeom prst="rect">
            <a:avLst/>
          </a:prstGeom>
          <a:noFill/>
          <a:ln/>
        </p:spPr>
        <p:txBody>
          <a:bodyPr wrap="square" lIns="0" tIns="0" rIns="0" bIns="0" rtlCol="0" anchor="t">
            <a:normAutofit/>
          </a:bodyPr>
          <a:lstStyle/>
          <a:p>
            <a:pPr marL="342900" marR="0" lvl="0" indent="-342900" algn="l" defTabSz="914400" rtl="0" eaLnBrk="1" fontAlgn="auto" latinLnBrk="0" hangingPunct="1">
              <a:lnSpc>
                <a:spcPts val="1680"/>
              </a:lnSpc>
              <a:spcBef>
                <a:spcPts val="0"/>
              </a:spcBef>
              <a:spcAft>
                <a:spcPts val="0"/>
              </a:spcAft>
              <a:buClrTx/>
              <a:buSzPct val="100000"/>
              <a:buFontTx/>
              <a:buChar char="•"/>
              <a:tabLst/>
              <a:defRPr/>
            </a:pPr>
            <a:r>
              <a:rPr kumimoji="0" lang="en-US" sz="1200" b="0" i="0" u="none" strike="noStrike" kern="1200" cap="none" spc="0" normalizeH="0" baseline="0" noProof="0">
                <a:ln>
                  <a:noFill/>
                </a:ln>
                <a:solidFill>
                  <a:srgbClr val="D7ECEE"/>
                </a:solidFill>
                <a:effectLst/>
                <a:uLnTx/>
                <a:uFillTx/>
                <a:latin typeface="Arial"/>
                <a:ea typeface="Arial" pitchFamily="34" charset="-122"/>
                <a:cs typeface="Arial"/>
              </a:rPr>
              <a:t>Expect changes to specimen collection, labeling and documentation workflows</a:t>
            </a:r>
            <a:endParaRPr kumimoji="0" lang="en-US" sz="1200" b="0" i="0" u="none" strike="noStrike" kern="1200" cap="none" spc="0" normalizeH="0" baseline="0" noProof="0">
              <a:ln>
                <a:noFill/>
              </a:ln>
              <a:solidFill>
                <a:prstClr val="black"/>
              </a:solidFill>
              <a:effectLst/>
              <a:uLnTx/>
              <a:uFillTx/>
              <a:latin typeface="Arial"/>
              <a:cs typeface="Arial"/>
            </a:endParaRPr>
          </a:p>
          <a:p>
            <a:pPr marL="342900" marR="0" lvl="0" indent="-342900" algn="l" defTabSz="914400" rtl="0" eaLnBrk="1" fontAlgn="auto" latinLnBrk="0" hangingPunct="1">
              <a:lnSpc>
                <a:spcPts val="1680"/>
              </a:lnSpc>
              <a:spcBef>
                <a:spcPts val="0"/>
              </a:spcBef>
              <a:spcAft>
                <a:spcPts val="0"/>
              </a:spcAft>
              <a:buClrTx/>
              <a:buSzPct val="100000"/>
              <a:buFontTx/>
              <a:buChar char="•"/>
              <a:tabLst/>
              <a:defRPr/>
            </a:pPr>
            <a:r>
              <a:rPr kumimoji="0" lang="en-US" sz="1200" b="0" i="0" u="none" strike="noStrike" kern="1200" cap="none" spc="0" normalizeH="0" baseline="0" noProof="0">
                <a:ln>
                  <a:noFill/>
                </a:ln>
                <a:solidFill>
                  <a:srgbClr val="D7ECEE"/>
                </a:solidFill>
                <a:effectLst/>
                <a:uLnTx/>
                <a:uFillTx/>
                <a:latin typeface="Arial"/>
                <a:ea typeface="Arial" pitchFamily="34" charset="-122"/>
                <a:cs typeface="Arial"/>
              </a:rPr>
              <a:t>Epic Beaker AP introduces a paperless process, eliminating the requisition ("req")</a:t>
            </a:r>
            <a:endParaRPr kumimoji="0" lang="en-US" sz="1200" b="0" i="0" u="none" strike="noStrike" kern="1200" cap="none" spc="0" normalizeH="0" baseline="0" noProof="0">
              <a:ln>
                <a:noFill/>
              </a:ln>
              <a:solidFill>
                <a:prstClr val="black"/>
              </a:solidFill>
              <a:effectLst/>
              <a:uLnTx/>
              <a:uFillTx/>
              <a:latin typeface="Arial"/>
              <a:cs typeface="Arial"/>
            </a:endParaRPr>
          </a:p>
          <a:p>
            <a:pPr marL="342900" marR="0" lvl="0" indent="-342900" algn="l" defTabSz="914400" rtl="0" eaLnBrk="1" fontAlgn="auto" latinLnBrk="0" hangingPunct="1">
              <a:lnSpc>
                <a:spcPts val="1680"/>
              </a:lnSpc>
              <a:spcBef>
                <a:spcPts val="0"/>
              </a:spcBef>
              <a:spcAft>
                <a:spcPts val="0"/>
              </a:spcAft>
              <a:buClrTx/>
              <a:buSzPct val="100000"/>
              <a:buFontTx/>
              <a:buChar char="•"/>
              <a:tabLst/>
              <a:defRPr/>
            </a:pPr>
            <a:r>
              <a:rPr kumimoji="0" lang="en-US" sz="1200" b="0" i="0" u="none" strike="noStrike" kern="1200" cap="none" spc="0" normalizeH="0" baseline="0" noProof="0">
                <a:ln>
                  <a:noFill/>
                </a:ln>
                <a:solidFill>
                  <a:srgbClr val="D7ECEE"/>
                </a:solidFill>
                <a:effectLst/>
                <a:uLnTx/>
                <a:uFillTx/>
                <a:latin typeface="Arial"/>
                <a:ea typeface="Arial" pitchFamily="34" charset="-122"/>
                <a:cs typeface="Arial"/>
              </a:rPr>
              <a:t>Specimens will use Beaker pathology labels as part of the new workflow</a:t>
            </a:r>
            <a:endParaRPr kumimoji="0" lang="en-US" sz="1200" b="0" i="0" u="none" strike="noStrike" kern="1200" cap="none" spc="0" normalizeH="0" baseline="0" noProof="0">
              <a:ln>
                <a:noFill/>
              </a:ln>
              <a:solidFill>
                <a:prstClr val="black"/>
              </a:solidFill>
              <a:effectLst/>
              <a:uLnTx/>
              <a:uFillTx/>
              <a:latin typeface="Arial"/>
              <a:cs typeface="Arial"/>
            </a:endParaRPr>
          </a:p>
          <a:p>
            <a:pPr marL="342900" marR="0" lvl="0" indent="-342900" algn="l" defTabSz="914400" rtl="0" eaLnBrk="1" fontAlgn="auto" latinLnBrk="0" hangingPunct="1">
              <a:lnSpc>
                <a:spcPts val="1680"/>
              </a:lnSpc>
              <a:spcBef>
                <a:spcPts val="0"/>
              </a:spcBef>
              <a:spcAft>
                <a:spcPts val="0"/>
              </a:spcAft>
              <a:buClrTx/>
              <a:buSzPct val="100000"/>
              <a:buFontTx/>
              <a:buChar char="•"/>
              <a:tabLst/>
              <a:defRPr/>
            </a:pPr>
            <a:r>
              <a:rPr kumimoji="0" lang="en-US" sz="1200" b="0" i="0" u="none" strike="noStrike" kern="1200" cap="none" spc="0" normalizeH="0" baseline="0" noProof="0">
                <a:ln>
                  <a:noFill/>
                </a:ln>
                <a:solidFill>
                  <a:srgbClr val="D7ECEE"/>
                </a:solidFill>
                <a:effectLst/>
                <a:uLnTx/>
                <a:uFillTx/>
                <a:latin typeface="Arial"/>
                <a:ea typeface="Arial" pitchFamily="34" charset="-122"/>
                <a:cs typeface="Arial"/>
              </a:rPr>
              <a:t>A verification step will be required to support downstream laboratory processing</a:t>
            </a:r>
            <a:endParaRPr kumimoji="0" lang="en-US" sz="1200" b="0" i="0" u="none" strike="noStrike" kern="1200" cap="none" spc="0" normalizeH="0" baseline="0" noProof="0">
              <a:ln>
                <a:noFill/>
              </a:ln>
              <a:solidFill>
                <a:prstClr val="black"/>
              </a:solidFill>
              <a:effectLst/>
              <a:uLnTx/>
              <a:uFillTx/>
              <a:latin typeface="Arial"/>
              <a:cs typeface="Arial"/>
            </a:endParaRPr>
          </a:p>
          <a:p>
            <a:pPr marL="342900" indent="-342900" defTabSz="914400">
              <a:lnSpc>
                <a:spcPts val="1680"/>
              </a:lnSpc>
              <a:buSzPct val="100000"/>
              <a:buFontTx/>
              <a:buChar char="•"/>
              <a:defRPr/>
            </a:pPr>
            <a:r>
              <a:rPr kumimoji="0" lang="en-US" sz="1200" b="0" i="0" u="none" strike="noStrike" kern="1200" cap="none" spc="0" normalizeH="0" baseline="0" noProof="0">
                <a:ln>
                  <a:noFill/>
                </a:ln>
                <a:solidFill>
                  <a:srgbClr val="D7ECEE"/>
                </a:solidFill>
                <a:effectLst/>
                <a:uLnTx/>
                <a:uFillTx/>
                <a:latin typeface="Arial"/>
                <a:ea typeface="Arial" pitchFamily="34" charset="-122"/>
                <a:cs typeface="Arial"/>
              </a:rPr>
              <a:t>These changes are especially important for clinicians who currently complete </a:t>
            </a:r>
            <a:r>
              <a:rPr lang="en-US" sz="1200">
                <a:solidFill>
                  <a:srgbClr val="D7ECEE"/>
                </a:solidFill>
                <a:latin typeface="Arial"/>
                <a:ea typeface="Arial" pitchFamily="34" charset="-122"/>
                <a:cs typeface="Arial"/>
              </a:rPr>
              <a:t>Surgical</a:t>
            </a:r>
            <a:r>
              <a:rPr kumimoji="0" lang="en-US" sz="1200" b="0" i="0" u="none" strike="noStrike" kern="1200" cap="none" spc="0" normalizeH="0" baseline="0" noProof="0">
                <a:ln>
                  <a:noFill/>
                </a:ln>
                <a:solidFill>
                  <a:srgbClr val="D7ECEE"/>
                </a:solidFill>
                <a:effectLst/>
                <a:uLnTx/>
                <a:uFillTx/>
                <a:latin typeface="Arial"/>
                <a:ea typeface="Arial" pitchFamily="34" charset="-122"/>
                <a:cs typeface="Arial"/>
              </a:rPr>
              <a:t> Pathology or Cytology </a:t>
            </a:r>
            <a:r>
              <a:rPr lang="en-US" sz="1200">
                <a:solidFill>
                  <a:srgbClr val="D7ECEE"/>
                </a:solidFill>
                <a:latin typeface="Arial"/>
                <a:ea typeface="Arial" pitchFamily="34" charset="-122"/>
                <a:cs typeface="Arial"/>
              </a:rPr>
              <a:t>requisitions</a:t>
            </a:r>
            <a:endParaRPr kumimoji="0" lang="en-US" sz="1200" b="0" i="0" u="none" strike="noStrike" kern="1200" cap="none" spc="0" normalizeH="0" baseline="0" noProof="0">
              <a:ln>
                <a:noFill/>
              </a:ln>
              <a:solidFill>
                <a:prstClr val="black"/>
              </a:solidFill>
              <a:effectLst/>
              <a:uLnTx/>
              <a:uFillTx/>
              <a:latin typeface="Calibri" panose="020F0502020204030204"/>
              <a:cs typeface="+mn-cs"/>
            </a:endParaRPr>
          </a:p>
        </p:txBody>
      </p:sp>
      <p:sp>
        <p:nvSpPr>
          <p:cNvPr id="9" name="Shape 7"/>
          <p:cNvSpPr/>
          <p:nvPr/>
        </p:nvSpPr>
        <p:spPr>
          <a:xfrm>
            <a:off x="7116427" y="1487493"/>
            <a:ext cx="4262819" cy="2348279"/>
          </a:xfrm>
          <a:prstGeom prst="roundRect">
            <a:avLst>
              <a:gd name="adj" fmla="val 5408"/>
            </a:avLst>
          </a:prstGeom>
          <a:solidFill>
            <a:srgbClr val="F1F5F5"/>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 name="Text 8"/>
          <p:cNvSpPr/>
          <p:nvPr/>
        </p:nvSpPr>
        <p:spPr>
          <a:xfrm>
            <a:off x="7319597" y="1690662"/>
            <a:ext cx="3972175" cy="238797"/>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400" b="1" i="0" u="none" strike="noStrike" kern="1200" cap="none" spc="0" normalizeH="0" baseline="0" noProof="0">
                <a:ln>
                  <a:noFill/>
                </a:ln>
                <a:solidFill>
                  <a:srgbClr val="123A3D"/>
                </a:solidFill>
                <a:effectLst/>
                <a:uLnTx/>
                <a:uFillTx/>
                <a:latin typeface="Arial" pitchFamily="34" charset="0"/>
                <a:ea typeface="Arial" pitchFamily="34" charset="-122"/>
                <a:cs typeface="Arial" pitchFamily="34" charset="-120"/>
              </a:rPr>
              <a:t>Ambulatory &amp; Infrequent Collection</a:t>
            </a:r>
            <a:endParaRPr kumimoji="0" lang="en-US"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Text 9"/>
          <p:cNvSpPr/>
          <p:nvPr/>
        </p:nvSpPr>
        <p:spPr>
          <a:xfrm>
            <a:off x="7339555" y="2020111"/>
            <a:ext cx="4037978" cy="1418859"/>
          </a:xfrm>
          <a:prstGeom prst="rect">
            <a:avLst/>
          </a:prstGeom>
          <a:noFill/>
          <a:ln/>
        </p:spPr>
        <p:txBody>
          <a:bodyPr wrap="square" lIns="0" tIns="0" rIns="0" bIns="0" rtlCol="0" anchor="t">
            <a:normAutofit fontScale="92500"/>
          </a:bodyPr>
          <a:lstStyle/>
          <a:p>
            <a:pPr marL="342900" indent="-342900" defTabSz="914400">
              <a:lnSpc>
                <a:spcPts val="1680"/>
              </a:lnSpc>
              <a:buSzPct val="100000"/>
              <a:buFontTx/>
              <a:buChar char="•"/>
              <a:defRPr/>
            </a:pPr>
            <a:r>
              <a:rPr kumimoji="0" lang="en-US" sz="1200" b="0" i="0" u="none" strike="noStrike" kern="1200" cap="none" spc="0" normalizeH="0" baseline="0" noProof="0">
                <a:ln>
                  <a:noFill/>
                </a:ln>
                <a:solidFill>
                  <a:srgbClr val="415E62"/>
                </a:solidFill>
                <a:effectLst/>
                <a:uLnTx/>
                <a:uFillTx/>
                <a:latin typeface="Arial"/>
                <a:ea typeface="Arial" pitchFamily="34" charset="-122"/>
                <a:cs typeface="Arial"/>
              </a:rPr>
              <a:t>Additional focus is being placed on ambulatory and Community Connect workflows</a:t>
            </a:r>
            <a:endParaRPr kumimoji="0" lang="en-US" sz="1200" b="0" i="0" u="none" strike="noStrike" kern="1200" cap="none" spc="0" normalizeH="0" baseline="0" noProof="0">
              <a:ln>
                <a:noFill/>
              </a:ln>
              <a:solidFill>
                <a:prstClr val="black"/>
              </a:solidFill>
              <a:effectLst/>
              <a:uLnTx/>
              <a:uFillTx/>
              <a:latin typeface="Arial"/>
              <a:cs typeface="Arial"/>
            </a:endParaRPr>
          </a:p>
          <a:p>
            <a:pPr marL="342900" marR="0" lvl="0" indent="-342900" algn="l" defTabSz="914400" rtl="0" eaLnBrk="1" fontAlgn="auto" latinLnBrk="0" hangingPunct="1">
              <a:lnSpc>
                <a:spcPts val="1680"/>
              </a:lnSpc>
              <a:spcBef>
                <a:spcPts val="0"/>
              </a:spcBef>
              <a:spcAft>
                <a:spcPts val="0"/>
              </a:spcAft>
              <a:buClrTx/>
              <a:buSzPct val="100000"/>
              <a:buFontTx/>
              <a:buChar char="•"/>
              <a:tabLst/>
              <a:defRPr/>
            </a:pPr>
            <a:r>
              <a:rPr kumimoji="0" lang="en-US" sz="1200" b="0" i="0" u="none" strike="noStrike" kern="1200" cap="none" spc="0" normalizeH="0" baseline="0" noProof="0">
                <a:ln>
                  <a:noFill/>
                </a:ln>
                <a:solidFill>
                  <a:srgbClr val="415E62"/>
                </a:solidFill>
                <a:effectLst/>
                <a:uLnTx/>
                <a:uFillTx/>
                <a:latin typeface="Arial"/>
                <a:ea typeface="Arial" pitchFamily="34" charset="-122"/>
                <a:cs typeface="Arial"/>
              </a:rPr>
              <a:t>Clinicians who collect specimens infrequently should also become familiar with the new process before go-live</a:t>
            </a:r>
            <a:endParaRPr kumimoji="0" lang="en-US" sz="1200" b="0" i="0" u="none" strike="noStrike" kern="1200" cap="none" spc="0" normalizeH="0" baseline="0" noProof="0">
              <a:ln>
                <a:noFill/>
              </a:ln>
              <a:solidFill>
                <a:prstClr val="black"/>
              </a:solidFill>
              <a:effectLst/>
              <a:uLnTx/>
              <a:uFillTx/>
              <a:latin typeface="Arial"/>
              <a:cs typeface="Arial"/>
            </a:endParaRPr>
          </a:p>
          <a:p>
            <a:pPr marL="342900" marR="0" lvl="0" indent="-342900" algn="l" defTabSz="914400" rtl="0" eaLnBrk="1" fontAlgn="auto" latinLnBrk="0" hangingPunct="1">
              <a:lnSpc>
                <a:spcPts val="1680"/>
              </a:lnSpc>
              <a:spcBef>
                <a:spcPts val="0"/>
              </a:spcBef>
              <a:spcAft>
                <a:spcPts val="0"/>
              </a:spcAft>
              <a:buClrTx/>
              <a:buSzPct val="100000"/>
              <a:buFontTx/>
              <a:buChar char="•"/>
              <a:tabLst/>
              <a:defRPr/>
            </a:pPr>
            <a:r>
              <a:rPr kumimoji="0" lang="en-US" sz="1200" b="0" i="0" u="none" strike="noStrike" kern="1200" cap="none" spc="0" normalizeH="0" baseline="0" noProof="0">
                <a:ln>
                  <a:noFill/>
                </a:ln>
                <a:solidFill>
                  <a:srgbClr val="415E62"/>
                </a:solidFill>
                <a:effectLst/>
                <a:uLnTx/>
                <a:uFillTx/>
                <a:latin typeface="Arial"/>
                <a:ea typeface="Arial" pitchFamily="34" charset="-122"/>
                <a:cs typeface="Arial"/>
              </a:rPr>
              <a:t>Targeted guidance and resources will be provided to support impacted areas</a:t>
            </a:r>
          </a:p>
          <a:p>
            <a:pPr marL="342900" indent="-342900" defTabSz="914400">
              <a:lnSpc>
                <a:spcPts val="1680"/>
              </a:lnSpc>
              <a:buSzPct val="100000"/>
              <a:buFontTx/>
              <a:buChar char="•"/>
              <a:defRPr/>
            </a:pPr>
            <a:endParaRPr lang="en-US" sz="1200">
              <a:solidFill>
                <a:srgbClr val="415E62"/>
              </a:solidFill>
              <a:latin typeface="Arial"/>
              <a:cs typeface="Arial"/>
            </a:endParaRPr>
          </a:p>
        </p:txBody>
      </p:sp>
      <p:sp>
        <p:nvSpPr>
          <p:cNvPr id="12" name="Shape 10"/>
          <p:cNvSpPr/>
          <p:nvPr/>
        </p:nvSpPr>
        <p:spPr>
          <a:xfrm>
            <a:off x="7113370" y="3994460"/>
            <a:ext cx="4268933" cy="1093256"/>
          </a:xfrm>
          <a:prstGeom prst="roundRect">
            <a:avLst>
              <a:gd name="adj" fmla="val 7836"/>
            </a:avLst>
          </a:prstGeom>
          <a:solidFill>
            <a:srgbClr val="FFFFFF"/>
          </a:solidFill>
          <a:ln w="12700">
            <a:solidFill>
              <a:srgbClr val="D98C15"/>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 name="Text 11"/>
          <p:cNvSpPr/>
          <p:nvPr/>
        </p:nvSpPr>
        <p:spPr>
          <a:xfrm>
            <a:off x="7303950" y="4150219"/>
            <a:ext cx="4004406"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0" cap="none" spc="50" normalizeH="0" baseline="0" noProof="0">
                <a:ln>
                  <a:noFill/>
                </a:ln>
                <a:solidFill>
                  <a:srgbClr val="D98C15"/>
                </a:solidFill>
                <a:effectLst/>
                <a:uLnTx/>
                <a:uFillTx/>
                <a:latin typeface="Arial" pitchFamily="34" charset="0"/>
                <a:ea typeface="Arial" pitchFamily="34" charset="-122"/>
                <a:cs typeface="Arial" pitchFamily="34" charset="-120"/>
              </a:rPr>
              <a:t>Clinician RESOURCE</a:t>
            </a: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Text 12"/>
          <p:cNvSpPr/>
          <p:nvPr/>
        </p:nvSpPr>
        <p:spPr>
          <a:xfrm>
            <a:off x="7303950" y="4414293"/>
            <a:ext cx="4004406" cy="665361"/>
          </a:xfrm>
          <a:prstGeom prst="rect">
            <a:avLst/>
          </a:prstGeom>
          <a:noFill/>
          <a:ln/>
        </p:spPr>
        <p:txBody>
          <a:bodyPr wrap="square" lIns="0" tIns="0" rIns="0" bIns="0" rtlCol="0" anchor="t">
            <a:normAutofit/>
          </a:bodyPr>
          <a:lstStyle/>
          <a:p>
            <a:pPr defTabSz="914400">
              <a:lnSpc>
                <a:spcPts val="1680"/>
              </a:lnSpc>
              <a:defRPr/>
            </a:pPr>
            <a:r>
              <a:rPr kumimoji="0" lang="en-US" sz="1150" b="0" i="0" u="none" strike="noStrike" kern="1200" cap="none" spc="0" normalizeH="0" baseline="0" noProof="0">
                <a:ln>
                  <a:noFill/>
                </a:ln>
                <a:solidFill>
                  <a:srgbClr val="415E62"/>
                </a:solidFill>
                <a:effectLst/>
                <a:uLnTx/>
                <a:uFillTx/>
                <a:latin typeface="Arial"/>
                <a:ea typeface="Arial" pitchFamily="34" charset="-122"/>
                <a:cs typeface="Arial"/>
              </a:rPr>
              <a:t>A Clinician tip sheet will be available on the Epic Beaker </a:t>
            </a:r>
            <a:r>
              <a:rPr lang="en-US" sz="1150">
                <a:solidFill>
                  <a:srgbClr val="415E62"/>
                </a:solidFill>
                <a:latin typeface="Arial"/>
                <a:ea typeface="Arial" pitchFamily="34" charset="-122"/>
                <a:cs typeface="Arial"/>
              </a:rPr>
              <a:t>AP website</a:t>
            </a:r>
            <a:r>
              <a:rPr kumimoji="0" lang="en-US" sz="1150" b="0" i="0" u="none" strike="noStrike" kern="1200" cap="none" spc="0" normalizeH="0" baseline="0" noProof="0">
                <a:ln>
                  <a:noFill/>
                </a:ln>
                <a:solidFill>
                  <a:srgbClr val="415E62"/>
                </a:solidFill>
                <a:effectLst/>
                <a:uLnTx/>
                <a:uFillTx/>
                <a:latin typeface="Arial"/>
                <a:ea typeface="Arial" pitchFamily="34" charset="-122"/>
                <a:cs typeface="Arial"/>
              </a:rPr>
              <a:t> and will include a link to optional training in Workday.</a:t>
            </a:r>
            <a:endParaRPr lang="en-US" sz="1150" b="0" i="0" u="none" strike="noStrike" kern="1200" cap="none" spc="0" normalizeH="0" baseline="0" noProof="0">
              <a:ln>
                <a:noFill/>
              </a:ln>
              <a:solidFill>
                <a:prstClr val="black"/>
              </a:solidFill>
              <a:effectLst/>
              <a:uLnTx/>
              <a:uFillTx/>
              <a:latin typeface="Arial"/>
              <a:cs typeface="Arial"/>
            </a:endParaRPr>
          </a:p>
        </p:txBody>
      </p:sp>
      <p:pic>
        <p:nvPicPr>
          <p:cNvPr id="15" name="Picture 14">
            <a:extLst>
              <a:ext uri="{FF2B5EF4-FFF2-40B4-BE49-F238E27FC236}">
                <a16:creationId xmlns:a16="http://schemas.microsoft.com/office/drawing/2014/main" id="{DFA6D6B9-6566-84FF-940C-61DA6A88397A}"/>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344122" y="4270799"/>
            <a:ext cx="4794815" cy="3513079"/>
          </a:xfrm>
          <a:prstGeom prst="rect">
            <a:avLst/>
          </a:prstGeom>
        </p:spPr>
      </p:pic>
      <p:pic>
        <p:nvPicPr>
          <p:cNvPr id="16" name="Picture 15">
            <a:extLst>
              <a:ext uri="{FF2B5EF4-FFF2-40B4-BE49-F238E27FC236}">
                <a16:creationId xmlns:a16="http://schemas.microsoft.com/office/drawing/2014/main" id="{DBD936E6-B582-43B7-6F10-2F61B287411F}"/>
              </a:ext>
              <a:ext uri="{C183D7F6-B498-43B3-948B-1728B52AA6E4}">
                <adec:decorative xmlns:adec="http://schemas.microsoft.com/office/drawing/2017/decorative" val="1"/>
              </a:ext>
            </a:extLst>
          </p:cNvPr>
          <p:cNvPicPr>
            <a:picLocks noChangeAspect="1"/>
          </p:cNvPicPr>
          <p:nvPr/>
        </p:nvPicPr>
        <p:blipFill>
          <a:blip r:embed="rId5"/>
          <a:srcRect r="7488"/>
          <a:stretch>
            <a:fillRect/>
          </a:stretch>
        </p:blipFill>
        <p:spPr>
          <a:xfrm>
            <a:off x="2595293" y="4661945"/>
            <a:ext cx="4462944" cy="3513079"/>
          </a:xfrm>
          <a:prstGeom prst="rect">
            <a:avLst/>
          </a:prstGeom>
        </p:spPr>
      </p:pic>
      <p:sp>
        <p:nvSpPr>
          <p:cNvPr id="19" name="Text Placeholder 18">
            <a:extLst>
              <a:ext uri="{FF2B5EF4-FFF2-40B4-BE49-F238E27FC236}">
                <a16:creationId xmlns:a16="http://schemas.microsoft.com/office/drawing/2014/main" id="{4FFD7CD0-FA72-3084-C02D-FEB475EAEF4A}"/>
              </a:ext>
            </a:extLst>
          </p:cNvPr>
          <p:cNvSpPr>
            <a:spLocks noGrp="1"/>
          </p:cNvSpPr>
          <p:nvPr>
            <p:ph type="body" sz="quarter" idx="19"/>
          </p:nvPr>
        </p:nvSpPr>
        <p:spPr/>
        <p:txBody>
          <a:bodyPr/>
          <a:lstStyle/>
          <a:p>
            <a:endParaRPr lang="en-US"/>
          </a:p>
        </p:txBody>
      </p:sp>
    </p:spTree>
  </p:cSld>
  <p:clrMapOvr>
    <a:masterClrMapping/>
  </p:clrMapOvr>
  <p:extLst>
    <p:ext uri="{6950BFC3-D8DA-4A85-94F7-54DA5524770B}">
      <p188:commentRel xmlns:p188="http://schemas.microsoft.com/office/powerpoint/2018/8/main" r:id="rId3"/>
    </p:ext>
  </p:extLs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812754" y="812754"/>
            <a:ext cx="10883486" cy="238720"/>
          </a:xfrm>
          <a:prstGeom prst="rect">
            <a:avLst/>
          </a:prstGeom>
          <a:noFill/>
          <a:ln/>
        </p:spPr>
        <p:txBody>
          <a:bodyPr wrap="square" lIns="0" tIns="0" rIns="0" bIns="0" rtlCol="0" anchor="t">
            <a:normAutofit/>
          </a:bodyPr>
          <a:lstStyle/>
          <a:p>
            <a:pPr marL="0" indent="0" algn="l">
              <a:lnSpc>
                <a:spcPts val="1680"/>
              </a:lnSpc>
              <a:buNone/>
            </a:pPr>
            <a:r>
              <a:rPr lang="en-US" sz="1200" b="1" kern="0" spc="100">
                <a:solidFill>
                  <a:srgbClr val="0E7C86"/>
                </a:solidFill>
                <a:latin typeface="Arial" pitchFamily="34" charset="0"/>
                <a:ea typeface="Arial" pitchFamily="34" charset="-122"/>
                <a:cs typeface="Arial" pitchFamily="34" charset="-120"/>
              </a:rPr>
              <a:t>EPIC BEAKER AP</a:t>
            </a:r>
            <a:endParaRPr lang="en-US" sz="1200"/>
          </a:p>
        </p:txBody>
      </p:sp>
      <p:sp>
        <p:nvSpPr>
          <p:cNvPr id="3" name="Text 1"/>
          <p:cNvSpPr/>
          <p:nvPr/>
        </p:nvSpPr>
        <p:spPr>
          <a:xfrm>
            <a:off x="812754" y="1089575"/>
            <a:ext cx="10883486" cy="416475"/>
          </a:xfrm>
          <a:prstGeom prst="rect">
            <a:avLst/>
          </a:prstGeom>
          <a:noFill/>
          <a:ln/>
        </p:spPr>
        <p:txBody>
          <a:bodyPr wrap="square" lIns="0" tIns="0" rIns="0" bIns="0" rtlCol="0" anchor="t">
            <a:normAutofit/>
          </a:bodyPr>
          <a:lstStyle/>
          <a:p>
            <a:pPr marL="0" indent="0" algn="l">
              <a:lnSpc>
                <a:spcPts val="3080"/>
              </a:lnSpc>
              <a:buNone/>
            </a:pPr>
            <a:r>
              <a:rPr lang="en-US" sz="2800" b="1">
                <a:solidFill>
                  <a:srgbClr val="123A3D"/>
                </a:solidFill>
                <a:latin typeface="Arial" pitchFamily="34" charset="0"/>
                <a:ea typeface="Arial" pitchFamily="34" charset="-122"/>
                <a:cs typeface="Arial" pitchFamily="34" charset="-120"/>
              </a:rPr>
              <a:t>Preparing for November 2</a:t>
            </a:r>
            <a:endParaRPr lang="en-US" sz="2800"/>
          </a:p>
        </p:txBody>
      </p:sp>
      <p:sp>
        <p:nvSpPr>
          <p:cNvPr id="4" name="Text 2"/>
          <p:cNvSpPr/>
          <p:nvPr/>
        </p:nvSpPr>
        <p:spPr>
          <a:xfrm>
            <a:off x="812754" y="1658403"/>
            <a:ext cx="10137697" cy="256503"/>
          </a:xfrm>
          <a:prstGeom prst="rect">
            <a:avLst/>
          </a:prstGeom>
          <a:noFill/>
          <a:ln/>
        </p:spPr>
        <p:txBody>
          <a:bodyPr wrap="square" lIns="0" tIns="0" rIns="0" bIns="0" rtlCol="0" anchor="t">
            <a:normAutofit/>
          </a:bodyPr>
          <a:lstStyle/>
          <a:p>
            <a:pPr marL="0" indent="0" algn="l">
              <a:lnSpc>
                <a:spcPts val="1820"/>
              </a:lnSpc>
              <a:buNone/>
            </a:pPr>
            <a:r>
              <a:rPr lang="en-US" sz="1300">
                <a:solidFill>
                  <a:srgbClr val="415E62"/>
                </a:solidFill>
                <a:latin typeface="Arial" pitchFamily="34" charset="0"/>
                <a:ea typeface="Arial" pitchFamily="34" charset="-122"/>
                <a:cs typeface="Arial" pitchFamily="34" charset="-120"/>
              </a:rPr>
              <a:t>Readiness activities are underway across clinical areas.</a:t>
            </a:r>
            <a:endParaRPr lang="en-US" sz="1300"/>
          </a:p>
        </p:txBody>
      </p:sp>
      <p:sp>
        <p:nvSpPr>
          <p:cNvPr id="5" name="Shape 3"/>
          <p:cNvSpPr/>
          <p:nvPr/>
        </p:nvSpPr>
        <p:spPr>
          <a:xfrm>
            <a:off x="812754" y="2067261"/>
            <a:ext cx="5156246" cy="2566026"/>
          </a:xfrm>
          <a:prstGeom prst="roundRect">
            <a:avLst>
              <a:gd name="adj" fmla="val 4949"/>
            </a:avLst>
          </a:prstGeom>
          <a:solidFill>
            <a:srgbClr val="F1F5F5"/>
          </a:solidFill>
          <a:ln/>
        </p:spPr>
        <p:txBody>
          <a:bodyPr/>
          <a:lstStyle/>
          <a:p>
            <a:endParaRPr lang="en-US"/>
          </a:p>
        </p:txBody>
      </p:sp>
      <p:sp>
        <p:nvSpPr>
          <p:cNvPr id="6" name="Shape 4"/>
          <p:cNvSpPr/>
          <p:nvPr/>
        </p:nvSpPr>
        <p:spPr>
          <a:xfrm>
            <a:off x="1015924" y="2270430"/>
            <a:ext cx="76169" cy="254000"/>
          </a:xfrm>
          <a:prstGeom prst="roundRect">
            <a:avLst>
              <a:gd name="adj" fmla="val 50000"/>
            </a:avLst>
          </a:prstGeom>
          <a:solidFill>
            <a:srgbClr val="0E7C86"/>
          </a:solidFill>
          <a:ln/>
        </p:spPr>
        <p:txBody>
          <a:bodyPr/>
          <a:lstStyle/>
          <a:p>
            <a:endParaRPr lang="en-US"/>
          </a:p>
        </p:txBody>
      </p:sp>
      <p:sp>
        <p:nvSpPr>
          <p:cNvPr id="7" name="Text 5"/>
          <p:cNvSpPr/>
          <p:nvPr/>
        </p:nvSpPr>
        <p:spPr>
          <a:xfrm>
            <a:off x="1180932" y="2290732"/>
            <a:ext cx="1657381" cy="238797"/>
          </a:xfrm>
          <a:prstGeom prst="rect">
            <a:avLst/>
          </a:prstGeom>
          <a:noFill/>
          <a:ln/>
        </p:spPr>
        <p:txBody>
          <a:bodyPr wrap="square" lIns="0" tIns="0" rIns="0" bIns="0" rtlCol="0" anchor="t">
            <a:normAutofit/>
          </a:bodyPr>
          <a:lstStyle/>
          <a:p>
            <a:pPr marL="0" indent="0" algn="l">
              <a:lnSpc>
                <a:spcPts val="1680"/>
              </a:lnSpc>
              <a:buNone/>
            </a:pPr>
            <a:r>
              <a:rPr lang="en-US" sz="1400" b="1">
                <a:solidFill>
                  <a:srgbClr val="123A3D"/>
                </a:solidFill>
                <a:latin typeface="Arial" pitchFamily="34" charset="0"/>
                <a:ea typeface="Arial" pitchFamily="34" charset="-122"/>
                <a:cs typeface="Arial" pitchFamily="34" charset="-120"/>
              </a:rPr>
              <a:t>People &amp; Workflow</a:t>
            </a:r>
            <a:endParaRPr lang="en-US" sz="1400"/>
          </a:p>
        </p:txBody>
      </p:sp>
      <p:sp>
        <p:nvSpPr>
          <p:cNvPr id="8" name="Text 6"/>
          <p:cNvSpPr/>
          <p:nvPr/>
        </p:nvSpPr>
        <p:spPr>
          <a:xfrm>
            <a:off x="1181024" y="2638685"/>
            <a:ext cx="4722351" cy="1465217"/>
          </a:xfrm>
          <a:prstGeom prst="rect">
            <a:avLst/>
          </a:prstGeom>
          <a:noFill/>
          <a:ln/>
        </p:spPr>
        <p:txBody>
          <a:bodyPr wrap="square" lIns="0" tIns="0" rIns="0" bIns="0" rtlCol="0" anchor="t">
            <a:normAutofit fontScale="77500" lnSpcReduction="20000"/>
          </a:bodyPr>
          <a:lstStyle/>
          <a:p>
            <a:pPr marL="342900" indent="-342900" algn="l">
              <a:lnSpc>
                <a:spcPts val="1620"/>
              </a:lnSpc>
              <a:buSzPct val="100000"/>
              <a:buChar char="•"/>
            </a:pPr>
            <a:r>
              <a:rPr lang="en-US" sz="1200">
                <a:solidFill>
                  <a:srgbClr val="415E62"/>
                </a:solidFill>
                <a:latin typeface="Arial" pitchFamily="34" charset="0"/>
                <a:ea typeface="Arial" pitchFamily="34" charset="-122"/>
                <a:cs typeface="Arial" pitchFamily="34" charset="-120"/>
              </a:rPr>
              <a:t>Super Users and SMEs are engaged and completing training</a:t>
            </a:r>
            <a:endParaRPr lang="en-US" sz="1200"/>
          </a:p>
          <a:p>
            <a:pPr marL="342900" indent="-342900" algn="l">
              <a:lnSpc>
                <a:spcPts val="1620"/>
              </a:lnSpc>
              <a:buSzPct val="100000"/>
              <a:buChar char="•"/>
            </a:pPr>
            <a:r>
              <a:rPr lang="en-US" sz="1200">
                <a:solidFill>
                  <a:srgbClr val="415E62"/>
                </a:solidFill>
                <a:latin typeface="Arial" pitchFamily="34" charset="0"/>
                <a:ea typeface="Arial" pitchFamily="34" charset="-122"/>
                <a:cs typeface="Arial" pitchFamily="34" charset="-120"/>
              </a:rPr>
              <a:t>Impacted staff are being informed of workflow changes and training expectations</a:t>
            </a:r>
            <a:endParaRPr lang="en-US" sz="1200"/>
          </a:p>
          <a:p>
            <a:pPr marL="342900" indent="-342900" algn="l">
              <a:lnSpc>
                <a:spcPts val="1620"/>
              </a:lnSpc>
              <a:buSzPct val="100000"/>
              <a:buChar char="•"/>
            </a:pPr>
            <a:r>
              <a:rPr lang="en-US" sz="1200">
                <a:solidFill>
                  <a:srgbClr val="415E62"/>
                </a:solidFill>
                <a:latin typeface="Arial" pitchFamily="34" charset="0"/>
                <a:ea typeface="Arial" pitchFamily="34" charset="-122"/>
                <a:cs typeface="Arial" pitchFamily="34" charset="-120"/>
              </a:rPr>
              <a:t>Ambulatory and Community Connect specimen collection workflows are being reviewed and validated</a:t>
            </a:r>
            <a:endParaRPr lang="en-US" sz="1200"/>
          </a:p>
          <a:p>
            <a:pPr marL="342900" indent="-342900" algn="l">
              <a:lnSpc>
                <a:spcPts val="1620"/>
              </a:lnSpc>
              <a:buSzPct val="100000"/>
              <a:buChar char="•"/>
            </a:pPr>
            <a:r>
              <a:rPr lang="en-US" sz="1200">
                <a:solidFill>
                  <a:srgbClr val="415E62"/>
                </a:solidFill>
                <a:latin typeface="Arial"/>
                <a:ea typeface="Arial" pitchFamily="34" charset="-122"/>
                <a:cs typeface="Arial"/>
              </a:rPr>
              <a:t>Additional readiness support is being considered for low-volume collection areas</a:t>
            </a:r>
          </a:p>
          <a:p>
            <a:pPr marL="342900" indent="-342900">
              <a:lnSpc>
                <a:spcPts val="1620"/>
              </a:lnSpc>
              <a:buSzPct val="100000"/>
              <a:buChar char="•"/>
            </a:pPr>
            <a:r>
              <a:rPr lang="en-US" sz="1200">
                <a:solidFill>
                  <a:srgbClr val="415E62"/>
                </a:solidFill>
                <a:cs typeface="Arial"/>
              </a:rPr>
              <a:t>ATE support at go live for high volume areas + command center </a:t>
            </a:r>
          </a:p>
        </p:txBody>
      </p:sp>
      <p:sp>
        <p:nvSpPr>
          <p:cNvPr id="9" name="Shape 7"/>
          <p:cNvSpPr/>
          <p:nvPr/>
        </p:nvSpPr>
        <p:spPr>
          <a:xfrm>
            <a:off x="6223000" y="2067261"/>
            <a:ext cx="5156246" cy="2566026"/>
          </a:xfrm>
          <a:prstGeom prst="roundRect">
            <a:avLst>
              <a:gd name="adj" fmla="val 4949"/>
            </a:avLst>
          </a:prstGeom>
          <a:solidFill>
            <a:srgbClr val="F1F5F5"/>
          </a:solidFill>
          <a:ln/>
        </p:spPr>
        <p:txBody>
          <a:bodyPr/>
          <a:lstStyle/>
          <a:p>
            <a:endParaRPr lang="en-US"/>
          </a:p>
        </p:txBody>
      </p:sp>
      <p:sp>
        <p:nvSpPr>
          <p:cNvPr id="10" name="Shape 8"/>
          <p:cNvSpPr/>
          <p:nvPr/>
        </p:nvSpPr>
        <p:spPr>
          <a:xfrm>
            <a:off x="6426170" y="2270430"/>
            <a:ext cx="76169" cy="254000"/>
          </a:xfrm>
          <a:prstGeom prst="roundRect">
            <a:avLst>
              <a:gd name="adj" fmla="val 50000"/>
            </a:avLst>
          </a:prstGeom>
          <a:solidFill>
            <a:srgbClr val="D98C15"/>
          </a:solidFill>
          <a:ln/>
        </p:spPr>
        <p:txBody>
          <a:bodyPr/>
          <a:lstStyle/>
          <a:p>
            <a:endParaRPr lang="en-US"/>
          </a:p>
        </p:txBody>
      </p:sp>
      <p:sp>
        <p:nvSpPr>
          <p:cNvPr id="11" name="Text 9"/>
          <p:cNvSpPr/>
          <p:nvPr/>
        </p:nvSpPr>
        <p:spPr>
          <a:xfrm>
            <a:off x="6591178" y="2290732"/>
            <a:ext cx="1568847" cy="238797"/>
          </a:xfrm>
          <a:prstGeom prst="rect">
            <a:avLst/>
          </a:prstGeom>
          <a:noFill/>
          <a:ln/>
        </p:spPr>
        <p:txBody>
          <a:bodyPr wrap="square" lIns="0" tIns="0" rIns="0" bIns="0" rtlCol="0" anchor="t">
            <a:normAutofit/>
          </a:bodyPr>
          <a:lstStyle/>
          <a:p>
            <a:pPr marL="0" indent="0" algn="l">
              <a:lnSpc>
                <a:spcPts val="1680"/>
              </a:lnSpc>
              <a:buNone/>
            </a:pPr>
            <a:r>
              <a:rPr lang="en-US" sz="1400" b="1">
                <a:solidFill>
                  <a:srgbClr val="123A3D"/>
                </a:solidFill>
                <a:latin typeface="Arial" pitchFamily="34" charset="0"/>
                <a:ea typeface="Arial" pitchFamily="34" charset="-122"/>
                <a:cs typeface="Arial" pitchFamily="34" charset="-120"/>
              </a:rPr>
              <a:t>Devices &amp; Testing</a:t>
            </a:r>
            <a:endParaRPr lang="en-US" sz="1400"/>
          </a:p>
        </p:txBody>
      </p:sp>
      <p:sp>
        <p:nvSpPr>
          <p:cNvPr id="12" name="Text 10"/>
          <p:cNvSpPr/>
          <p:nvPr/>
        </p:nvSpPr>
        <p:spPr>
          <a:xfrm>
            <a:off x="6591270" y="2638685"/>
            <a:ext cx="4722351" cy="1670905"/>
          </a:xfrm>
          <a:prstGeom prst="rect">
            <a:avLst/>
          </a:prstGeom>
          <a:noFill/>
          <a:ln/>
        </p:spPr>
        <p:txBody>
          <a:bodyPr wrap="square" lIns="0" tIns="0" rIns="0" bIns="0" rtlCol="0" anchor="t">
            <a:normAutofit/>
          </a:bodyPr>
          <a:lstStyle/>
          <a:p>
            <a:pPr marL="342900" indent="-342900">
              <a:lnSpc>
                <a:spcPts val="1620"/>
              </a:lnSpc>
              <a:buSzPct val="100000"/>
              <a:buChar char="•"/>
            </a:pPr>
            <a:r>
              <a:rPr lang="en-US" sz="1200">
                <a:solidFill>
                  <a:srgbClr val="415E62"/>
                </a:solidFill>
                <a:latin typeface="Arial"/>
                <a:ea typeface="Arial" pitchFamily="34" charset="-122"/>
                <a:cs typeface="Arial"/>
              </a:rPr>
              <a:t>Device installation and testing are underway across impacted clinical areas across the health system</a:t>
            </a:r>
            <a:endParaRPr lang="en-US" sz="1200" err="1"/>
          </a:p>
          <a:p>
            <a:pPr marL="342900" indent="-342900" algn="l">
              <a:lnSpc>
                <a:spcPts val="1620"/>
              </a:lnSpc>
              <a:buSzPct val="100000"/>
              <a:buChar char="•"/>
            </a:pPr>
            <a:r>
              <a:rPr lang="en-US" sz="1200">
                <a:solidFill>
                  <a:srgbClr val="415E62"/>
                </a:solidFill>
                <a:latin typeface="Arial"/>
                <a:ea typeface="Arial" pitchFamily="34" charset="-122"/>
                <a:cs typeface="Arial"/>
              </a:rPr>
              <a:t>Technical Dress Rehearsal (TDR) is validating devices and workflows in the clinical environment</a:t>
            </a:r>
            <a:endParaRPr lang="en-US" sz="1200">
              <a:latin typeface="Arial"/>
              <a:cs typeface="Arial"/>
            </a:endParaRPr>
          </a:p>
          <a:p>
            <a:pPr marL="342900" indent="-342900">
              <a:lnSpc>
                <a:spcPts val="1620"/>
              </a:lnSpc>
              <a:buSzPct val="100000"/>
              <a:buChar char="•"/>
            </a:pPr>
            <a:r>
              <a:rPr lang="en-US" sz="1200">
                <a:solidFill>
                  <a:srgbClr val="415E62"/>
                </a:solidFill>
                <a:latin typeface="Arial"/>
                <a:ea typeface="Arial" pitchFamily="34" charset="-122"/>
                <a:cs typeface="Arial"/>
              </a:rPr>
              <a:t>Printer placement and accessibility continue to be reviewed to support specimen collection and labeling</a:t>
            </a:r>
            <a:endParaRPr lang="en-US" sz="1200">
              <a:latin typeface="Arial"/>
              <a:cs typeface="Arial"/>
            </a:endParaRPr>
          </a:p>
          <a:p>
            <a:pPr marL="342900" indent="-342900" algn="l">
              <a:lnSpc>
                <a:spcPts val="1620"/>
              </a:lnSpc>
              <a:buSzPct val="100000"/>
              <a:buChar char="•"/>
            </a:pPr>
            <a:r>
              <a:rPr lang="en-US" sz="1200">
                <a:solidFill>
                  <a:srgbClr val="415E62"/>
                </a:solidFill>
                <a:latin typeface="Arial"/>
                <a:ea typeface="Arial" pitchFamily="34" charset="-122"/>
                <a:cs typeface="Arial"/>
              </a:rPr>
              <a:t>Pathology labeling standards and approved workflows are being confirmed prior to go-live</a:t>
            </a:r>
            <a:endParaRPr lang="en-US" sz="1200">
              <a:latin typeface="Arial"/>
              <a:cs typeface="Arial"/>
            </a:endParaRPr>
          </a:p>
        </p:txBody>
      </p:sp>
      <p:sp>
        <p:nvSpPr>
          <p:cNvPr id="13" name="Shape 11"/>
          <p:cNvSpPr/>
          <p:nvPr/>
        </p:nvSpPr>
        <p:spPr>
          <a:xfrm>
            <a:off x="812754" y="4811041"/>
            <a:ext cx="10566491" cy="1030959"/>
          </a:xfrm>
          <a:prstGeom prst="roundRect">
            <a:avLst>
              <a:gd name="adj" fmla="val 12319"/>
            </a:avLst>
          </a:prstGeom>
          <a:solidFill>
            <a:srgbClr val="1E8E81"/>
          </a:solidFill>
          <a:ln/>
        </p:spPr>
        <p:txBody>
          <a:bodyPr/>
          <a:lstStyle/>
          <a:p>
            <a:endParaRPr lang="en-US"/>
          </a:p>
        </p:txBody>
      </p:sp>
      <p:sp>
        <p:nvSpPr>
          <p:cNvPr id="14" name="Text 12"/>
          <p:cNvSpPr/>
          <p:nvPr/>
        </p:nvSpPr>
        <p:spPr>
          <a:xfrm>
            <a:off x="1066754" y="4988795"/>
            <a:ext cx="10360246" cy="223456"/>
          </a:xfrm>
          <a:prstGeom prst="rect">
            <a:avLst/>
          </a:prstGeom>
          <a:noFill/>
          <a:ln/>
        </p:spPr>
        <p:txBody>
          <a:bodyPr wrap="square" lIns="0" tIns="0" rIns="0" bIns="0" rtlCol="0" anchor="t">
            <a:normAutofit/>
          </a:bodyPr>
          <a:lstStyle/>
          <a:p>
            <a:pPr marL="0" indent="0" algn="l">
              <a:lnSpc>
                <a:spcPts val="1560"/>
              </a:lnSpc>
              <a:buNone/>
            </a:pPr>
            <a:r>
              <a:rPr lang="en-US" sz="1300" b="1">
                <a:solidFill>
                  <a:srgbClr val="FFFFFF"/>
                </a:solidFill>
                <a:latin typeface="Arial" pitchFamily="34" charset="0"/>
                <a:ea typeface="Arial" pitchFamily="34" charset="-122"/>
                <a:cs typeface="Arial" pitchFamily="34" charset="-120"/>
              </a:rPr>
              <a:t>What Clinicians Can Do Now</a:t>
            </a:r>
            <a:endParaRPr lang="en-US" sz="1300"/>
          </a:p>
        </p:txBody>
      </p:sp>
      <p:sp>
        <p:nvSpPr>
          <p:cNvPr id="15" name="Text 13"/>
          <p:cNvSpPr/>
          <p:nvPr/>
        </p:nvSpPr>
        <p:spPr>
          <a:xfrm>
            <a:off x="1066754" y="5237605"/>
            <a:ext cx="10360246" cy="452041"/>
          </a:xfrm>
          <a:prstGeom prst="rect">
            <a:avLst/>
          </a:prstGeom>
          <a:noFill/>
          <a:ln/>
        </p:spPr>
        <p:txBody>
          <a:bodyPr wrap="square" lIns="0" tIns="0" rIns="0" bIns="0" rtlCol="0" anchor="t">
            <a:normAutofit/>
          </a:bodyPr>
          <a:lstStyle/>
          <a:p>
            <a:pPr marL="0" indent="0" algn="l">
              <a:lnSpc>
                <a:spcPts val="1680"/>
              </a:lnSpc>
              <a:buNone/>
            </a:pPr>
            <a:r>
              <a:rPr lang="en-US" sz="1200">
                <a:solidFill>
                  <a:srgbClr val="D7ECEE"/>
                </a:solidFill>
                <a:latin typeface="Arial" pitchFamily="34" charset="0"/>
                <a:ea typeface="Arial" pitchFamily="34" charset="-122"/>
                <a:cs typeface="Arial" pitchFamily="34" charset="-120"/>
              </a:rPr>
              <a:t>Review the Clinician tip sheet on the Epic Beaker AP website, complete optional Workday training if you collect specimens, and watch for additional readiness guidance as we approach November 2.</a:t>
            </a:r>
            <a:endParaRPr lang="en-US" sz="1200"/>
          </a:p>
        </p:txBody>
      </p:sp>
      <p:sp>
        <p:nvSpPr>
          <p:cNvPr id="18" name="Text Placeholder 17">
            <a:extLst>
              <a:ext uri="{FF2B5EF4-FFF2-40B4-BE49-F238E27FC236}">
                <a16:creationId xmlns:a16="http://schemas.microsoft.com/office/drawing/2014/main" id="{A67A6643-617F-DEF9-7012-487EC37E51F0}"/>
              </a:ext>
            </a:extLst>
          </p:cNvPr>
          <p:cNvSpPr>
            <a:spLocks noGrp="1"/>
          </p:cNvSpPr>
          <p:nvPr>
            <p:ph type="body" sz="quarter" idx="19"/>
          </p:nvPr>
        </p:nvSpPr>
        <p:spPr/>
        <p:txBody>
          <a:bodyPr/>
          <a:lstStyle/>
          <a:p>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812754" y="812755"/>
            <a:ext cx="10883486"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0" cap="none" spc="100" normalizeH="0" baseline="0" noProof="0">
                <a:ln>
                  <a:noFill/>
                </a:ln>
                <a:solidFill>
                  <a:srgbClr val="0E7C86"/>
                </a:solidFill>
                <a:effectLst/>
                <a:uLnTx/>
                <a:uFillTx/>
                <a:latin typeface="Arial" pitchFamily="34" charset="0"/>
                <a:ea typeface="Arial" pitchFamily="34" charset="-122"/>
                <a:cs typeface="Arial" pitchFamily="34" charset="-120"/>
              </a:rPr>
              <a:t>LOOKING AHEAD</a:t>
            </a: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ext 1"/>
          <p:cNvSpPr/>
          <p:nvPr/>
        </p:nvSpPr>
        <p:spPr>
          <a:xfrm>
            <a:off x="812754" y="1102244"/>
            <a:ext cx="10883486" cy="416475"/>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3080"/>
              </a:lnSpc>
              <a:spcBef>
                <a:spcPts val="0"/>
              </a:spcBef>
              <a:spcAft>
                <a:spcPts val="0"/>
              </a:spcAft>
              <a:buClrTx/>
              <a:buSzTx/>
              <a:buFontTx/>
              <a:buNone/>
              <a:tabLst/>
              <a:defRPr/>
            </a:pPr>
            <a:r>
              <a:rPr kumimoji="0" lang="en-US" sz="2800" b="1" i="0" u="none" strike="noStrike" kern="1200" cap="none" spc="0" normalizeH="0" baseline="0" noProof="0">
                <a:ln>
                  <a:noFill/>
                </a:ln>
                <a:solidFill>
                  <a:srgbClr val="123A3D"/>
                </a:solidFill>
                <a:effectLst/>
                <a:uLnTx/>
                <a:uFillTx/>
                <a:latin typeface="Arial" pitchFamily="34" charset="0"/>
                <a:ea typeface="Arial" pitchFamily="34" charset="-122"/>
                <a:cs typeface="Arial" pitchFamily="34" charset="-120"/>
              </a:rPr>
              <a:t>What to Expect Between Now and Go-Live</a:t>
            </a:r>
            <a:endParaRPr kumimoji="0" lang="en-US" sz="2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Text 2"/>
          <p:cNvSpPr/>
          <p:nvPr/>
        </p:nvSpPr>
        <p:spPr>
          <a:xfrm>
            <a:off x="812754" y="1696489"/>
            <a:ext cx="10137697" cy="520578"/>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950"/>
              </a:lnSpc>
              <a:spcBef>
                <a:spcPts val="0"/>
              </a:spcBef>
              <a:spcAft>
                <a:spcPts val="0"/>
              </a:spcAft>
              <a:buClrTx/>
              <a:buSzTx/>
              <a:buFontTx/>
              <a:buNone/>
              <a:tabLst/>
              <a:defRPr/>
            </a:pPr>
            <a:r>
              <a:rPr kumimoji="0" lang="en-US" sz="1300" b="0" i="0" u="none" strike="noStrike" kern="1200" cap="none" spc="0" normalizeH="0" baseline="0" noProof="0">
                <a:ln>
                  <a:noFill/>
                </a:ln>
                <a:solidFill>
                  <a:srgbClr val="415E62"/>
                </a:solidFill>
                <a:effectLst/>
                <a:uLnTx/>
                <a:uFillTx/>
                <a:latin typeface="Arial" pitchFamily="34" charset="0"/>
                <a:ea typeface="Arial" pitchFamily="34" charset="-122"/>
                <a:cs typeface="Arial" pitchFamily="34" charset="-120"/>
              </a:rPr>
              <a:t>Over the coming weeks, the project will continue to shift from general awareness to workflow readiness, training, and go-live preparation.</a:t>
            </a:r>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Shape 3"/>
          <p:cNvSpPr/>
          <p:nvPr/>
        </p:nvSpPr>
        <p:spPr>
          <a:xfrm>
            <a:off x="812754" y="2394835"/>
            <a:ext cx="5762549" cy="2487948"/>
          </a:xfrm>
          <a:prstGeom prst="roundRect">
            <a:avLst>
              <a:gd name="adj" fmla="val 5105"/>
            </a:avLst>
          </a:prstGeom>
          <a:solidFill>
            <a:srgbClr val="F1F5F5"/>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Text 4"/>
          <p:cNvSpPr/>
          <p:nvPr/>
        </p:nvSpPr>
        <p:spPr>
          <a:xfrm>
            <a:off x="1066754" y="2623420"/>
            <a:ext cx="5412185" cy="238797"/>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400" b="1" i="0" u="none" strike="noStrike" kern="1200" cap="none" spc="0" normalizeH="0" baseline="0" noProof="0">
                <a:ln>
                  <a:noFill/>
                </a:ln>
                <a:solidFill>
                  <a:srgbClr val="123A3D"/>
                </a:solidFill>
                <a:effectLst/>
                <a:uLnTx/>
                <a:uFillTx/>
                <a:latin typeface="Arial" pitchFamily="34" charset="0"/>
                <a:ea typeface="Arial" pitchFamily="34" charset="-122"/>
                <a:cs typeface="Arial" pitchFamily="34" charset="-120"/>
              </a:rPr>
              <a:t>Clinicians Can Expect</a:t>
            </a:r>
            <a:endParaRPr kumimoji="0" lang="en-US"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Text 5"/>
          <p:cNvSpPr/>
          <p:nvPr/>
        </p:nvSpPr>
        <p:spPr>
          <a:xfrm>
            <a:off x="1231854" y="2886211"/>
            <a:ext cx="5252570" cy="1735586"/>
          </a:xfrm>
          <a:prstGeom prst="rect">
            <a:avLst/>
          </a:prstGeom>
          <a:noFill/>
          <a:ln/>
        </p:spPr>
        <p:txBody>
          <a:bodyPr wrap="square" lIns="0" tIns="0" rIns="0" bIns="0" rtlCol="0" anchor="t">
            <a:normAutofit/>
          </a:bodyPr>
          <a:lstStyle/>
          <a:p>
            <a:pPr marL="342900" marR="0" lvl="0" indent="-342900" algn="l" defTabSz="914400" rtl="0" eaLnBrk="1" fontAlgn="auto" latinLnBrk="0" hangingPunct="1">
              <a:lnSpc>
                <a:spcPts val="1740"/>
              </a:lnSpc>
              <a:spcBef>
                <a:spcPts val="0"/>
              </a:spcBef>
              <a:spcAft>
                <a:spcPts val="0"/>
              </a:spcAft>
              <a:buClrTx/>
              <a:buSzPct val="100000"/>
              <a:buFontTx/>
              <a:buChar char="•"/>
              <a:tabLst/>
              <a:defRPr/>
            </a:pPr>
            <a:r>
              <a:rPr kumimoji="0" lang="en-US" sz="1200" b="0" i="0" u="none" strike="noStrike" kern="1200" cap="none" spc="0" normalizeH="0" baseline="0" noProof="0">
                <a:ln>
                  <a:noFill/>
                </a:ln>
                <a:solidFill>
                  <a:srgbClr val="415E62"/>
                </a:solidFill>
                <a:effectLst/>
                <a:uLnTx/>
                <a:uFillTx/>
                <a:latin typeface="Arial"/>
                <a:ea typeface="Arial" pitchFamily="34" charset="-122"/>
                <a:cs typeface="Arial"/>
              </a:rPr>
              <a:t>Continued communication regarding relevant workflow changes</a:t>
            </a:r>
            <a:endParaRPr kumimoji="0" lang="en-US" sz="1200" b="0" i="0" u="none" strike="noStrike" kern="1200" cap="none" spc="0" normalizeH="0" baseline="0" noProof="0">
              <a:ln>
                <a:noFill/>
              </a:ln>
              <a:solidFill>
                <a:prstClr val="black"/>
              </a:solidFill>
              <a:effectLst/>
              <a:uLnTx/>
              <a:uFillTx/>
              <a:latin typeface="Arial"/>
              <a:cs typeface="Arial"/>
            </a:endParaRPr>
          </a:p>
          <a:p>
            <a:pPr marL="342900" marR="0" lvl="0" indent="-342900" algn="l" defTabSz="914400" rtl="0" eaLnBrk="1" fontAlgn="auto" latinLnBrk="0" hangingPunct="1">
              <a:lnSpc>
                <a:spcPts val="1740"/>
              </a:lnSpc>
              <a:spcBef>
                <a:spcPts val="0"/>
              </a:spcBef>
              <a:spcAft>
                <a:spcPts val="0"/>
              </a:spcAft>
              <a:buClrTx/>
              <a:buSzPct val="100000"/>
              <a:buFontTx/>
              <a:buChar char="•"/>
              <a:tabLst/>
              <a:defRPr/>
            </a:pPr>
            <a:r>
              <a:rPr kumimoji="0" lang="en-US" sz="1200" b="0" i="0" u="none" strike="noStrike" kern="1200" cap="none" spc="0" normalizeH="0" baseline="0" noProof="0">
                <a:ln>
                  <a:noFill/>
                </a:ln>
                <a:solidFill>
                  <a:srgbClr val="415E62"/>
                </a:solidFill>
                <a:effectLst/>
                <a:uLnTx/>
                <a:uFillTx/>
                <a:latin typeface="Arial"/>
                <a:ea typeface="Arial" pitchFamily="34" charset="-122"/>
                <a:cs typeface="Arial"/>
              </a:rPr>
              <a:t>Training and readiness resources based on role and level of impact</a:t>
            </a:r>
            <a:endParaRPr kumimoji="0" lang="en-US" sz="1200" b="0" i="0" u="none" strike="noStrike" kern="1200" cap="none" spc="0" normalizeH="0" baseline="0" noProof="0">
              <a:ln>
                <a:noFill/>
              </a:ln>
              <a:solidFill>
                <a:prstClr val="black"/>
              </a:solidFill>
              <a:effectLst/>
              <a:uLnTx/>
              <a:uFillTx/>
              <a:latin typeface="Arial"/>
              <a:cs typeface="Arial"/>
            </a:endParaRPr>
          </a:p>
          <a:p>
            <a:pPr marL="342900" marR="0" lvl="0" indent="-342900" algn="l" defTabSz="914400" rtl="0" eaLnBrk="1" fontAlgn="auto" latinLnBrk="0" hangingPunct="1">
              <a:lnSpc>
                <a:spcPts val="1740"/>
              </a:lnSpc>
              <a:spcBef>
                <a:spcPts val="0"/>
              </a:spcBef>
              <a:spcAft>
                <a:spcPts val="0"/>
              </a:spcAft>
              <a:buClrTx/>
              <a:buSzPct val="100000"/>
              <a:buFontTx/>
              <a:buChar char="•"/>
              <a:tabLst/>
              <a:defRPr/>
            </a:pPr>
            <a:r>
              <a:rPr kumimoji="0" lang="en-US" sz="1200" b="0" i="0" u="none" strike="noStrike" kern="1200" cap="none" spc="0" normalizeH="0" baseline="0" noProof="0">
                <a:ln>
                  <a:noFill/>
                </a:ln>
                <a:solidFill>
                  <a:srgbClr val="415E62"/>
                </a:solidFill>
                <a:effectLst/>
                <a:uLnTx/>
                <a:uFillTx/>
                <a:latin typeface="Arial"/>
                <a:ea typeface="Arial" pitchFamily="34" charset="-122"/>
                <a:cs typeface="Arial"/>
              </a:rPr>
              <a:t>Additional guidance for Clinicians who personally collect specimens</a:t>
            </a:r>
            <a:endParaRPr kumimoji="0" lang="en-US" sz="1200" b="0" i="0" u="none" strike="noStrike" kern="1200" cap="none" spc="0" normalizeH="0" baseline="0" noProof="0">
              <a:ln>
                <a:noFill/>
              </a:ln>
              <a:solidFill>
                <a:prstClr val="black"/>
              </a:solidFill>
              <a:effectLst/>
              <a:uLnTx/>
              <a:uFillTx/>
              <a:latin typeface="Arial"/>
              <a:cs typeface="Arial"/>
            </a:endParaRPr>
          </a:p>
          <a:p>
            <a:pPr marL="342900" indent="-342900" defTabSz="914400">
              <a:lnSpc>
                <a:spcPts val="1739"/>
              </a:lnSpc>
              <a:buSzPct val="100000"/>
              <a:buFont typeface="Arial"/>
              <a:buChar char="•"/>
              <a:defRPr/>
            </a:pPr>
            <a:r>
              <a:rPr lang="en-US" sz="1200">
                <a:solidFill>
                  <a:srgbClr val="415E62"/>
                </a:solidFill>
                <a:ea typeface="+mn-lt"/>
                <a:cs typeface="+mn-lt"/>
              </a:rPr>
              <a:t>Department- and role-based workflow and Q&amp;A drop-in sessions began September 28; clinicians are encouraged to participate.</a:t>
            </a:r>
          </a:p>
          <a:p>
            <a:pPr marL="342900" marR="0" lvl="0" indent="-342900" algn="l" defTabSz="914400" rtl="0" eaLnBrk="1" fontAlgn="auto" latinLnBrk="0" hangingPunct="1">
              <a:lnSpc>
                <a:spcPts val="1740"/>
              </a:lnSpc>
              <a:spcBef>
                <a:spcPts val="0"/>
              </a:spcBef>
              <a:spcAft>
                <a:spcPts val="0"/>
              </a:spcAft>
              <a:buClrTx/>
              <a:buSzPct val="100000"/>
              <a:buFontTx/>
              <a:buChar char="•"/>
              <a:tabLst/>
              <a:defRPr/>
            </a:pPr>
            <a:r>
              <a:rPr kumimoji="0" lang="en-US" sz="1200" b="0" i="0" u="none" strike="noStrike" kern="1200" cap="none" spc="0" normalizeH="0" baseline="0" noProof="0">
                <a:ln>
                  <a:noFill/>
                </a:ln>
                <a:solidFill>
                  <a:srgbClr val="415E62"/>
                </a:solidFill>
                <a:effectLst/>
                <a:uLnTx/>
                <a:uFillTx/>
                <a:latin typeface="Arial"/>
                <a:ea typeface="Arial" pitchFamily="34" charset="-122"/>
                <a:cs typeface="Arial"/>
              </a:rPr>
              <a:t>Continued device and workflow testing in impacted clinical areas</a:t>
            </a:r>
            <a:endParaRPr kumimoji="0" lang="en-US" sz="1200" b="0" i="0" u="none" strike="noStrike" kern="1200" cap="none" spc="0" normalizeH="0" baseline="0" noProof="0">
              <a:ln>
                <a:noFill/>
              </a:ln>
              <a:solidFill>
                <a:prstClr val="black"/>
              </a:solidFill>
              <a:effectLst/>
              <a:uLnTx/>
              <a:uFillTx/>
              <a:latin typeface="Arial"/>
              <a:cs typeface="Arial"/>
            </a:endParaRPr>
          </a:p>
          <a:p>
            <a:pPr marL="342900" marR="0" lvl="0" indent="-342900" algn="l" defTabSz="914400" rtl="0" eaLnBrk="1" fontAlgn="auto" latinLnBrk="0" hangingPunct="1">
              <a:lnSpc>
                <a:spcPts val="1740"/>
              </a:lnSpc>
              <a:spcBef>
                <a:spcPts val="0"/>
              </a:spcBef>
              <a:spcAft>
                <a:spcPts val="0"/>
              </a:spcAft>
              <a:buClrTx/>
              <a:buSzPct val="100000"/>
              <a:buFontTx/>
              <a:buChar char="•"/>
              <a:tabLst/>
              <a:defRPr/>
            </a:pPr>
            <a:r>
              <a:rPr kumimoji="0" lang="en-US" sz="1200" b="0" i="0" u="none" strike="noStrike" kern="1200" cap="none" spc="0" normalizeH="0" baseline="0" noProof="0">
                <a:ln>
                  <a:noFill/>
                </a:ln>
                <a:solidFill>
                  <a:srgbClr val="415E62"/>
                </a:solidFill>
                <a:effectLst/>
                <a:uLnTx/>
                <a:uFillTx/>
                <a:latin typeface="Arial"/>
                <a:ea typeface="Arial" pitchFamily="34" charset="-122"/>
                <a:cs typeface="Arial"/>
              </a:rPr>
              <a:t>Go-live support information as we approach November 2</a:t>
            </a:r>
            <a:endParaRPr kumimoji="0" lang="en-US" sz="1200" b="0" i="0" u="none" strike="noStrike" kern="1200" cap="none" spc="0" normalizeH="0" baseline="0" noProof="0">
              <a:ln>
                <a:noFill/>
              </a:ln>
              <a:solidFill>
                <a:prstClr val="black"/>
              </a:solidFill>
              <a:effectLst/>
              <a:uLnTx/>
              <a:uFillTx/>
              <a:latin typeface="Arial"/>
              <a:cs typeface="Arial"/>
            </a:endParaRPr>
          </a:p>
        </p:txBody>
      </p:sp>
      <p:sp>
        <p:nvSpPr>
          <p:cNvPr id="8" name="Shape 6"/>
          <p:cNvSpPr/>
          <p:nvPr/>
        </p:nvSpPr>
        <p:spPr>
          <a:xfrm>
            <a:off x="6829303" y="2394835"/>
            <a:ext cx="4549943" cy="2487948"/>
          </a:xfrm>
          <a:prstGeom prst="roundRect">
            <a:avLst>
              <a:gd name="adj" fmla="val 5105"/>
            </a:avLst>
          </a:prstGeom>
          <a:solidFill>
            <a:schemeClr val="accent1">
              <a:lumMod val="50000"/>
            </a:schemeClr>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Text 7"/>
          <p:cNvSpPr/>
          <p:nvPr/>
        </p:nvSpPr>
        <p:spPr>
          <a:xfrm>
            <a:off x="7083303" y="3138443"/>
            <a:ext cx="4163201" cy="238797"/>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Arial" pitchFamily="34" charset="0"/>
                <a:ea typeface="Arial" pitchFamily="34" charset="-122"/>
                <a:cs typeface="Arial" pitchFamily="34" charset="-120"/>
              </a:rPr>
              <a:t>Stay Informed</a:t>
            </a:r>
            <a:endParaRPr kumimoji="0" lang="en-US"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 name="Text 8"/>
          <p:cNvSpPr/>
          <p:nvPr/>
        </p:nvSpPr>
        <p:spPr>
          <a:xfrm>
            <a:off x="7083303" y="3453423"/>
            <a:ext cx="4163201" cy="711154"/>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800"/>
              </a:lnSpc>
              <a:spcBef>
                <a:spcPts val="0"/>
              </a:spcBef>
              <a:spcAft>
                <a:spcPts val="0"/>
              </a:spcAft>
              <a:buClrTx/>
              <a:buSzTx/>
              <a:buFontTx/>
              <a:buNone/>
              <a:tabLst/>
              <a:defRPr/>
            </a:pPr>
            <a:r>
              <a:rPr kumimoji="0" lang="en-US" sz="1200" b="0" i="0" u="none" strike="noStrike" kern="1200" cap="none" spc="0" normalizeH="0" baseline="0" noProof="0">
                <a:ln>
                  <a:noFill/>
                </a:ln>
                <a:solidFill>
                  <a:srgbClr val="D7ECEE"/>
                </a:solidFill>
                <a:effectLst/>
                <a:uLnTx/>
                <a:uFillTx/>
                <a:latin typeface="Arial" pitchFamily="34" charset="0"/>
                <a:ea typeface="Arial" pitchFamily="34" charset="-122"/>
                <a:cs typeface="Arial" pitchFamily="34" charset="-120"/>
              </a:rPr>
              <a:t>Visit the </a:t>
            </a:r>
            <a:r>
              <a:rPr kumimoji="0" lang="en-US" sz="1200" b="0" i="0" u="none" strike="noStrike" kern="1200" cap="none" spc="0" normalizeH="0" baseline="0" noProof="0">
                <a:ln>
                  <a:noFill/>
                </a:ln>
                <a:solidFill>
                  <a:srgbClr val="00B0F0"/>
                </a:solidFill>
                <a:effectLst/>
                <a:uLnTx/>
                <a:uFillTx/>
                <a:latin typeface="Arial" pitchFamily="34" charset="0"/>
                <a:ea typeface="Arial" pitchFamily="34" charset="-122"/>
                <a:cs typeface="Arial" pitchFamily="34" charset="-120"/>
                <a:hlinkClick r:id="rId3">
                  <a:extLst>
                    <a:ext uri="{A12FA001-AC4F-418D-AE19-62706E023703}">
                      <ahyp:hlinkClr xmlns:ahyp="http://schemas.microsoft.com/office/drawing/2018/hyperlinkcolor" val="tx"/>
                    </a:ext>
                  </a:extLst>
                </a:hlinkClick>
              </a:rPr>
              <a:t>Epic Beaker AP website</a:t>
            </a:r>
            <a:r>
              <a:rPr kumimoji="0" lang="en-US" sz="1200" b="0" i="0" u="none" strike="noStrike" kern="1200" cap="none" spc="0" normalizeH="0" baseline="0" noProof="0">
                <a:ln>
                  <a:noFill/>
                </a:ln>
                <a:solidFill>
                  <a:srgbClr val="D7ECEE"/>
                </a:solidFill>
                <a:effectLst/>
                <a:uLnTx/>
                <a:uFillTx/>
                <a:latin typeface="Arial" pitchFamily="34" charset="0"/>
                <a:ea typeface="Arial" pitchFamily="34" charset="-122"/>
                <a:cs typeface="Arial" pitchFamily="34" charset="-120"/>
              </a:rPr>
              <a:t> for frequently asked questions, important updates, resources, and additional project information.</a:t>
            </a: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Shape 9"/>
          <p:cNvSpPr/>
          <p:nvPr/>
        </p:nvSpPr>
        <p:spPr>
          <a:xfrm>
            <a:off x="819104" y="5092303"/>
            <a:ext cx="3374018" cy="743347"/>
          </a:xfrm>
          <a:prstGeom prst="roundRect">
            <a:avLst>
              <a:gd name="adj" fmla="val 12814"/>
            </a:avLst>
          </a:prstGeom>
          <a:solidFill>
            <a:srgbClr val="FFFFFF"/>
          </a:solidFill>
          <a:ln w="12700">
            <a:solidFill>
              <a:srgbClr val="0E7C86"/>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 name="Text 10"/>
          <p:cNvSpPr/>
          <p:nvPr/>
        </p:nvSpPr>
        <p:spPr>
          <a:xfrm>
            <a:off x="1000278" y="5222723"/>
            <a:ext cx="3102021"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0" cap="none" spc="50" normalizeH="0" baseline="0" noProof="0">
                <a:ln>
                  <a:noFill/>
                </a:ln>
                <a:solidFill>
                  <a:srgbClr val="0E7C86"/>
                </a:solidFill>
                <a:effectLst/>
                <a:uLnTx/>
                <a:uFillTx/>
                <a:latin typeface="Arial" pitchFamily="34" charset="0"/>
                <a:ea typeface="Arial" pitchFamily="34" charset="-122"/>
                <a:cs typeface="Arial" pitchFamily="34" charset="-120"/>
              </a:rPr>
              <a:t>LABORATORY QUESTIONS</a:t>
            </a: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 name="Text 11"/>
          <p:cNvSpPr/>
          <p:nvPr/>
        </p:nvSpPr>
        <p:spPr>
          <a:xfrm>
            <a:off x="1000278" y="5474128"/>
            <a:ext cx="3102021" cy="256503"/>
          </a:xfrm>
          <a:prstGeom prst="rect">
            <a:avLst/>
          </a:prstGeom>
          <a:noFill/>
          <a:ln/>
        </p:spPr>
        <p:txBody>
          <a:bodyPr wrap="square" lIns="0" tIns="0" rIns="0" bIns="0" rtlCol="0" anchor="t">
            <a:normAutofit/>
          </a:bodyPr>
          <a:lstStyle/>
          <a:p>
            <a:pPr defTabSz="914400">
              <a:lnSpc>
                <a:spcPts val="1820"/>
              </a:lnSpc>
              <a:defRPr/>
            </a:pPr>
            <a:r>
              <a:rPr lang="en-US" sz="1300" b="1">
                <a:solidFill>
                  <a:srgbClr val="123A3D"/>
                </a:solidFill>
                <a:latin typeface="Arial"/>
                <a:cs typeface="Arial"/>
              </a:rPr>
              <a:t>Charline Mack / Denise Bland</a:t>
            </a:r>
            <a:endParaRPr lang="en-US" sz="1300" b="1" i="0" u="none" strike="noStrike" kern="1200" cap="none" spc="0" normalizeH="0" baseline="0" noProof="0">
              <a:ln>
                <a:noFill/>
              </a:ln>
              <a:solidFill>
                <a:srgbClr val="123A3D"/>
              </a:solidFill>
              <a:effectLst/>
              <a:uLnTx/>
              <a:uFillTx/>
              <a:latin typeface="Arial"/>
              <a:cs typeface="Arial"/>
            </a:endParaRPr>
          </a:p>
        </p:txBody>
      </p:sp>
      <p:sp>
        <p:nvSpPr>
          <p:cNvPr id="14" name="Shape 12"/>
          <p:cNvSpPr/>
          <p:nvPr/>
        </p:nvSpPr>
        <p:spPr>
          <a:xfrm>
            <a:off x="4408991" y="5092303"/>
            <a:ext cx="3374018" cy="743347"/>
          </a:xfrm>
          <a:prstGeom prst="roundRect">
            <a:avLst>
              <a:gd name="adj" fmla="val 12814"/>
            </a:avLst>
          </a:prstGeom>
          <a:solidFill>
            <a:srgbClr val="FFFFFF"/>
          </a:solidFill>
          <a:ln w="12700">
            <a:solidFill>
              <a:srgbClr val="D98C15"/>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 name="Text 13"/>
          <p:cNvSpPr/>
          <p:nvPr/>
        </p:nvSpPr>
        <p:spPr>
          <a:xfrm>
            <a:off x="4590165" y="5222723"/>
            <a:ext cx="3102021"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0" cap="none" spc="50" normalizeH="0" baseline="0" noProof="0">
                <a:ln>
                  <a:noFill/>
                </a:ln>
                <a:solidFill>
                  <a:srgbClr val="D98C15"/>
                </a:solidFill>
                <a:effectLst/>
                <a:uLnTx/>
                <a:uFillTx/>
                <a:latin typeface="Arial" pitchFamily="34" charset="0"/>
                <a:ea typeface="Arial" pitchFamily="34" charset="-122"/>
                <a:cs typeface="Arial" pitchFamily="34" charset="-120"/>
              </a:rPr>
              <a:t>TRAINING QUESTIONS</a:t>
            </a: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Text 14"/>
          <p:cNvSpPr/>
          <p:nvPr/>
        </p:nvSpPr>
        <p:spPr>
          <a:xfrm>
            <a:off x="4590165" y="5474128"/>
            <a:ext cx="3102021" cy="256503"/>
          </a:xfrm>
          <a:prstGeom prst="rect">
            <a:avLst/>
          </a:prstGeom>
          <a:noFill/>
          <a:ln/>
        </p:spPr>
        <p:txBody>
          <a:bodyPr wrap="square" lIns="0" tIns="0" rIns="0" bIns="0" rtlCol="0" anchor="t">
            <a:normAutofit/>
          </a:bodyPr>
          <a:lstStyle/>
          <a:p>
            <a:pPr defTabSz="914400">
              <a:lnSpc>
                <a:spcPts val="1820"/>
              </a:lnSpc>
              <a:defRPr/>
            </a:pPr>
            <a:r>
              <a:rPr kumimoji="0" lang="en-US" sz="1300" b="1" i="0" u="none" strike="noStrike" kern="1200" cap="none" spc="0" normalizeH="0" baseline="0" noProof="0">
                <a:ln>
                  <a:noFill/>
                </a:ln>
                <a:solidFill>
                  <a:srgbClr val="123A3D"/>
                </a:solidFill>
                <a:effectLst/>
                <a:uLnTx/>
                <a:uFillTx/>
                <a:latin typeface="Arial"/>
                <a:ea typeface="Arial" pitchFamily="34" charset="-122"/>
                <a:cs typeface="Arial"/>
              </a:rPr>
              <a:t>Vickie Wagner</a:t>
            </a:r>
            <a:r>
              <a:rPr lang="en-US" sz="1300" b="1">
                <a:solidFill>
                  <a:srgbClr val="123A3D"/>
                </a:solidFill>
                <a:latin typeface="Arial"/>
                <a:ea typeface="Arial" pitchFamily="34" charset="-122"/>
                <a:cs typeface="Arial"/>
              </a:rPr>
              <a:t> / Krissy Coffee</a:t>
            </a:r>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Shape 15"/>
          <p:cNvSpPr/>
          <p:nvPr/>
        </p:nvSpPr>
        <p:spPr>
          <a:xfrm>
            <a:off x="7998878" y="5092303"/>
            <a:ext cx="3374018" cy="743347"/>
          </a:xfrm>
          <a:prstGeom prst="roundRect">
            <a:avLst>
              <a:gd name="adj" fmla="val 12814"/>
            </a:avLst>
          </a:prstGeom>
          <a:solidFill>
            <a:srgbClr val="FFFFFF"/>
          </a:solidFill>
          <a:ln w="12700">
            <a:solidFill>
              <a:srgbClr val="6B2C5F"/>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Text 16"/>
          <p:cNvSpPr/>
          <p:nvPr/>
        </p:nvSpPr>
        <p:spPr>
          <a:xfrm>
            <a:off x="8180052" y="5222723"/>
            <a:ext cx="3102021"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0" cap="none" spc="50" normalizeH="0" baseline="0" noProof="0">
                <a:ln>
                  <a:noFill/>
                </a:ln>
                <a:solidFill>
                  <a:srgbClr val="6B2C5F"/>
                </a:solidFill>
                <a:effectLst/>
                <a:uLnTx/>
                <a:uFillTx/>
                <a:latin typeface="Arial" pitchFamily="34" charset="0"/>
                <a:ea typeface="Arial" pitchFamily="34" charset="-122"/>
                <a:cs typeface="Arial" pitchFamily="34" charset="-120"/>
              </a:rPr>
              <a:t>PROJECT QUESTIONS</a:t>
            </a: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 name="Text 17"/>
          <p:cNvSpPr/>
          <p:nvPr/>
        </p:nvSpPr>
        <p:spPr>
          <a:xfrm>
            <a:off x="8180052" y="5474128"/>
            <a:ext cx="3102021" cy="256503"/>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820"/>
              </a:lnSpc>
              <a:spcBef>
                <a:spcPts val="0"/>
              </a:spcBef>
              <a:spcAft>
                <a:spcPts val="0"/>
              </a:spcAft>
              <a:buClrTx/>
              <a:buSzTx/>
              <a:buFontTx/>
              <a:buNone/>
              <a:tabLst/>
              <a:defRPr/>
            </a:pPr>
            <a:r>
              <a:rPr kumimoji="0" lang="en-US" sz="1300" b="1" i="0" u="none" strike="noStrike" kern="1200" cap="none" spc="0" normalizeH="0" baseline="0" noProof="0">
                <a:ln>
                  <a:noFill/>
                </a:ln>
                <a:solidFill>
                  <a:srgbClr val="123A3D"/>
                </a:solidFill>
                <a:effectLst/>
                <a:uLnTx/>
                <a:uFillTx/>
                <a:latin typeface="Arial" pitchFamily="34" charset="0"/>
                <a:ea typeface="Arial" pitchFamily="34" charset="-122"/>
                <a:cs typeface="Arial" pitchFamily="34" charset="-120"/>
              </a:rPr>
              <a:t>Pete Balestracci</a:t>
            </a:r>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 name="Text Placeholder 21">
            <a:extLst>
              <a:ext uri="{FF2B5EF4-FFF2-40B4-BE49-F238E27FC236}">
                <a16:creationId xmlns:a16="http://schemas.microsoft.com/office/drawing/2014/main" id="{0892CA57-F82C-39E6-544D-90C81B4D3BEF}"/>
              </a:ext>
            </a:extLst>
          </p:cNvPr>
          <p:cNvSpPr>
            <a:spLocks noGrp="1"/>
          </p:cNvSpPr>
          <p:nvPr>
            <p:ph type="body" sz="quarter" idx="19"/>
          </p:nvPr>
        </p:nvSpPr>
        <p:spPr/>
        <p:txBody>
          <a:bodyPr/>
          <a:lstStyle/>
          <a:p>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8D4C2EA-477E-4634-0803-01DBFC7E2844}"/>
              </a:ext>
            </a:extLst>
          </p:cNvPr>
          <p:cNvSpPr>
            <a:spLocks noGrp="1"/>
          </p:cNvSpPr>
          <p:nvPr>
            <p:ph type="title"/>
          </p:nvPr>
        </p:nvSpPr>
        <p:spPr/>
        <p:txBody>
          <a:bodyPr/>
          <a:lstStyle/>
          <a:p>
            <a:r>
              <a:rPr lang="en-US"/>
              <a:t>Questions?</a:t>
            </a:r>
          </a:p>
        </p:txBody>
      </p:sp>
    </p:spTree>
    <p:extLst>
      <p:ext uri="{BB962C8B-B14F-4D97-AF65-F5344CB8AC3E}">
        <p14:creationId xmlns:p14="http://schemas.microsoft.com/office/powerpoint/2010/main" val="26547542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1369014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FC9E14-65E6-89E3-0860-C0416F442039}"/>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DE41A87F-9E43-EC01-DDB8-64D41F05B1C5}"/>
              </a:ext>
            </a:extLst>
          </p:cNvPr>
          <p:cNvSpPr>
            <a:spLocks noGrp="1"/>
          </p:cNvSpPr>
          <p:nvPr>
            <p:ph type="title"/>
          </p:nvPr>
        </p:nvSpPr>
        <p:spPr/>
        <p:txBody>
          <a:bodyPr/>
          <a:lstStyle/>
          <a:p>
            <a:r>
              <a:rPr lang="en-US"/>
              <a:t>Appendix</a:t>
            </a:r>
          </a:p>
        </p:txBody>
      </p:sp>
    </p:spTree>
    <p:extLst>
      <p:ext uri="{BB962C8B-B14F-4D97-AF65-F5344CB8AC3E}">
        <p14:creationId xmlns:p14="http://schemas.microsoft.com/office/powerpoint/2010/main" val="27242353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044A8C1F-1228-2FB8-1832-39D7878DAF11}"/>
              </a:ext>
            </a:extLst>
          </p:cNvPr>
          <p:cNvPicPr>
            <a:picLocks noChangeAspect="1"/>
          </p:cNvPicPr>
          <p:nvPr/>
        </p:nvPicPr>
        <p:blipFill>
          <a:blip r:embed="rId3"/>
          <a:srcRect t="23538" r="495" b="143"/>
          <a:stretch>
            <a:fillRect/>
          </a:stretch>
        </p:blipFill>
        <p:spPr>
          <a:xfrm>
            <a:off x="8989645" y="1516528"/>
            <a:ext cx="3200323" cy="4198457"/>
          </a:xfrm>
          <a:prstGeom prst="rect">
            <a:avLst/>
          </a:prstGeom>
        </p:spPr>
      </p:pic>
      <p:sp>
        <p:nvSpPr>
          <p:cNvPr id="2" name="Shape 0"/>
          <p:cNvSpPr/>
          <p:nvPr/>
        </p:nvSpPr>
        <p:spPr>
          <a:xfrm>
            <a:off x="0" y="0"/>
            <a:ext cx="4297680" cy="6858000"/>
          </a:xfrm>
          <a:prstGeom prst="rect">
            <a:avLst/>
          </a:prstGeom>
          <a:solidFill>
            <a:srgbClr val="0E7C86"/>
          </a:solidFill>
          <a:ln/>
        </p:spPr>
        <p:txBody>
          <a:bodyPr/>
          <a:lstStyle/>
          <a:p>
            <a:endParaRPr lang="en-US"/>
          </a:p>
        </p:txBody>
      </p:sp>
      <p:sp>
        <p:nvSpPr>
          <p:cNvPr id="3" name="Text 1"/>
          <p:cNvSpPr txBox="1"/>
          <p:nvPr/>
        </p:nvSpPr>
        <p:spPr>
          <a:xfrm>
            <a:off x="502920" y="548640"/>
            <a:ext cx="3474720" cy="365760"/>
          </a:xfrm>
          <a:prstGeom prst="rect">
            <a:avLst/>
          </a:prstGeom>
          <a:noFill/>
          <a:ln/>
        </p:spPr>
        <p:txBody>
          <a:bodyPr wrap="square" lIns="0" tIns="0" rIns="0" bIns="0" rtlCol="0" anchor="ctr"/>
          <a:lstStyle/>
          <a:p>
            <a:pPr marL="0" indent="0">
              <a:buNone/>
            </a:pPr>
            <a:r>
              <a:rPr lang="en-US" sz="1100" b="1" kern="0" spc="150">
                <a:solidFill>
                  <a:srgbClr val="E6F5F3"/>
                </a:solidFill>
                <a:latin typeface="Calibri" pitchFamily="34" charset="0"/>
                <a:ea typeface="Calibri" pitchFamily="34" charset="-122"/>
                <a:cs typeface="Calibri" pitchFamily="34" charset="-120"/>
              </a:rPr>
              <a:t>EPIC BEAKER AP  ·  GO-LIVE READINESS</a:t>
            </a:r>
            <a:endParaRPr lang="en-US" sz="1100"/>
          </a:p>
        </p:txBody>
      </p:sp>
      <p:sp>
        <p:nvSpPr>
          <p:cNvPr id="4" name="Text 2"/>
          <p:cNvSpPr txBox="1"/>
          <p:nvPr/>
        </p:nvSpPr>
        <p:spPr>
          <a:xfrm>
            <a:off x="502920" y="1051560"/>
            <a:ext cx="3429000" cy="1737360"/>
          </a:xfrm>
          <a:prstGeom prst="rect">
            <a:avLst/>
          </a:prstGeom>
          <a:noFill/>
          <a:ln/>
        </p:spPr>
        <p:txBody>
          <a:bodyPr wrap="square" lIns="0" tIns="0" rIns="0" bIns="0" rtlCol="0" anchor="ctr"/>
          <a:lstStyle/>
          <a:p>
            <a:pPr marL="0" indent="0">
              <a:lnSpc>
                <a:spcPct val="105000"/>
              </a:lnSpc>
              <a:buNone/>
            </a:pPr>
            <a:r>
              <a:rPr lang="en-US" sz="3000" b="1">
                <a:solidFill>
                  <a:srgbClr val="FFFFFF"/>
                </a:solidFill>
                <a:latin typeface="Cambria" pitchFamily="34" charset="0"/>
                <a:ea typeface="Cambria" pitchFamily="34" charset="-122"/>
                <a:cs typeface="Cambria" pitchFamily="34" charset="-120"/>
              </a:rPr>
              <a:t>Device Installation &amp; Testing Underway</a:t>
            </a:r>
            <a:endParaRPr lang="en-US" sz="3000"/>
          </a:p>
        </p:txBody>
      </p:sp>
      <p:sp>
        <p:nvSpPr>
          <p:cNvPr id="5" name="Shape 3"/>
          <p:cNvSpPr/>
          <p:nvPr/>
        </p:nvSpPr>
        <p:spPr>
          <a:xfrm>
            <a:off x="502920" y="2880360"/>
            <a:ext cx="1783080" cy="457200"/>
          </a:xfrm>
          <a:prstGeom prst="roundRect">
            <a:avLst>
              <a:gd name="adj" fmla="val 50000"/>
            </a:avLst>
          </a:prstGeom>
          <a:solidFill>
            <a:srgbClr val="E07A2C"/>
          </a:solidFill>
          <a:ln/>
        </p:spPr>
        <p:txBody>
          <a:bodyPr/>
          <a:lstStyle/>
          <a:p>
            <a:endParaRPr lang="en-US"/>
          </a:p>
        </p:txBody>
      </p:sp>
      <p:sp>
        <p:nvSpPr>
          <p:cNvPr id="6" name="Text 4"/>
          <p:cNvSpPr txBox="1"/>
          <p:nvPr/>
        </p:nvSpPr>
        <p:spPr>
          <a:xfrm>
            <a:off x="502920" y="2880360"/>
            <a:ext cx="1783080" cy="457200"/>
          </a:xfrm>
          <a:prstGeom prst="rect">
            <a:avLst/>
          </a:prstGeom>
          <a:noFill/>
          <a:ln/>
        </p:spPr>
        <p:txBody>
          <a:bodyPr wrap="square" lIns="0" tIns="0" rIns="0" bIns="0" rtlCol="0" anchor="ctr"/>
          <a:lstStyle/>
          <a:p>
            <a:pPr marL="0" indent="0" algn="ctr">
              <a:buNone/>
            </a:pPr>
            <a:r>
              <a:rPr lang="en-US" sz="1300" b="1" kern="0" spc="100">
                <a:solidFill>
                  <a:srgbClr val="FFFFFF"/>
                </a:solidFill>
                <a:latin typeface="Calibri" pitchFamily="34" charset="0"/>
                <a:ea typeface="Calibri" pitchFamily="34" charset="-122"/>
                <a:cs typeface="Calibri" pitchFamily="34" charset="-120"/>
              </a:rPr>
              <a:t>IN PROGRESS</a:t>
            </a:r>
            <a:endParaRPr lang="en-US" sz="1300"/>
          </a:p>
        </p:txBody>
      </p:sp>
      <p:sp>
        <p:nvSpPr>
          <p:cNvPr id="7" name="Shape 5"/>
          <p:cNvSpPr/>
          <p:nvPr/>
        </p:nvSpPr>
        <p:spPr>
          <a:xfrm>
            <a:off x="1234440" y="3977640"/>
            <a:ext cx="1828800" cy="1828800"/>
          </a:xfrm>
          <a:prstGeom prst="ellipse">
            <a:avLst/>
          </a:prstGeom>
          <a:solidFill>
            <a:srgbClr val="1E2761"/>
          </a:solidFill>
          <a:ln/>
          <a:effectLst>
            <a:outerShdw blurRad="152400" dist="50800" dir="5400000" algn="bl" rotWithShape="0">
              <a:srgbClr val="042022">
                <a:alpha val="35000"/>
              </a:srgbClr>
            </a:outerShdw>
          </a:effectLst>
        </p:spPr>
        <p:txBody>
          <a:bodyPr/>
          <a:lstStyle/>
          <a:p>
            <a:endParaRPr lang="en-US"/>
          </a:p>
        </p:txBody>
      </p:sp>
      <p:pic>
        <p:nvPicPr>
          <p:cNvPr id="8" name="Image 0" descr="icon_hero_white.png"/>
          <p:cNvPicPr>
            <a:picLocks noChangeAspect="1"/>
          </p:cNvPicPr>
          <p:nvPr/>
        </p:nvPicPr>
        <p:blipFill>
          <a:blip r:embed="rId4"/>
          <a:stretch>
            <a:fillRect/>
          </a:stretch>
        </p:blipFill>
        <p:spPr>
          <a:xfrm>
            <a:off x="1691640" y="4434840"/>
            <a:ext cx="914400" cy="914400"/>
          </a:xfrm>
          <a:prstGeom prst="rect">
            <a:avLst/>
          </a:prstGeom>
        </p:spPr>
      </p:pic>
      <p:sp>
        <p:nvSpPr>
          <p:cNvPr id="9" name="Text 6"/>
          <p:cNvSpPr txBox="1"/>
          <p:nvPr/>
        </p:nvSpPr>
        <p:spPr>
          <a:xfrm>
            <a:off x="502920" y="5989320"/>
            <a:ext cx="3429000" cy="457200"/>
          </a:xfrm>
          <a:prstGeom prst="rect">
            <a:avLst/>
          </a:prstGeom>
          <a:noFill/>
          <a:ln/>
        </p:spPr>
        <p:txBody>
          <a:bodyPr wrap="square" lIns="0" tIns="0" rIns="0" bIns="0" rtlCol="0" anchor="ctr"/>
          <a:lstStyle/>
          <a:p>
            <a:pPr marL="0" indent="0">
              <a:buNone/>
            </a:pPr>
            <a:r>
              <a:rPr lang="en-US" sz="1100" i="1">
                <a:solidFill>
                  <a:srgbClr val="CDECE8"/>
                </a:solidFill>
                <a:latin typeface="Calibri" pitchFamily="34" charset="0"/>
                <a:ea typeface="Calibri" pitchFamily="34" charset="-122"/>
                <a:cs typeface="Calibri" pitchFamily="34" charset="-120"/>
              </a:rPr>
              <a:t>Prep for Epic Beaker AP implementation</a:t>
            </a:r>
            <a:endParaRPr lang="en-US" sz="1100"/>
          </a:p>
        </p:txBody>
      </p:sp>
      <p:sp>
        <p:nvSpPr>
          <p:cNvPr id="10" name="Shape 7"/>
          <p:cNvSpPr/>
          <p:nvPr/>
        </p:nvSpPr>
        <p:spPr>
          <a:xfrm>
            <a:off x="4617720" y="914400"/>
            <a:ext cx="777240" cy="777240"/>
          </a:xfrm>
          <a:prstGeom prst="ellipse">
            <a:avLst/>
          </a:prstGeom>
          <a:solidFill>
            <a:srgbClr val="1E2761"/>
          </a:solidFill>
          <a:ln/>
        </p:spPr>
        <p:txBody>
          <a:bodyPr/>
          <a:lstStyle/>
          <a:p>
            <a:endParaRPr lang="en-US"/>
          </a:p>
        </p:txBody>
      </p:sp>
      <p:pic>
        <p:nvPicPr>
          <p:cNvPr id="11" name="Image 1" descr="icon_install_teal.png"/>
          <p:cNvPicPr>
            <a:picLocks noChangeAspect="1"/>
          </p:cNvPicPr>
          <p:nvPr/>
        </p:nvPicPr>
        <p:blipFill>
          <a:blip r:embed="rId4"/>
          <a:stretch>
            <a:fillRect/>
          </a:stretch>
        </p:blipFill>
        <p:spPr>
          <a:xfrm>
            <a:off x="4791456" y="1088136"/>
            <a:ext cx="429768" cy="429768"/>
          </a:xfrm>
          <a:prstGeom prst="rect">
            <a:avLst/>
          </a:prstGeom>
        </p:spPr>
      </p:pic>
      <p:sp>
        <p:nvSpPr>
          <p:cNvPr id="12" name="Text 8"/>
          <p:cNvSpPr txBox="1"/>
          <p:nvPr/>
        </p:nvSpPr>
        <p:spPr>
          <a:xfrm>
            <a:off x="5623560" y="886968"/>
            <a:ext cx="3794760" cy="457200"/>
          </a:xfrm>
          <a:prstGeom prst="rect">
            <a:avLst/>
          </a:prstGeom>
          <a:noFill/>
          <a:ln/>
        </p:spPr>
        <p:txBody>
          <a:bodyPr wrap="square" lIns="0" tIns="0" rIns="0" bIns="0" rtlCol="0" anchor="ctr"/>
          <a:lstStyle/>
          <a:p>
            <a:pPr marL="0" indent="0">
              <a:buNone/>
            </a:pPr>
            <a:r>
              <a:rPr lang="en-US" sz="1800" b="1">
                <a:solidFill>
                  <a:srgbClr val="1E2761"/>
                </a:solidFill>
                <a:latin typeface="Calibri" pitchFamily="34" charset="0"/>
                <a:ea typeface="Calibri" pitchFamily="34" charset="-122"/>
                <a:cs typeface="Calibri" pitchFamily="34" charset="-120"/>
              </a:rPr>
              <a:t>Installation, Testing &amp; TDR Underway</a:t>
            </a:r>
            <a:endParaRPr lang="en-US" sz="1800"/>
          </a:p>
        </p:txBody>
      </p:sp>
      <p:sp>
        <p:nvSpPr>
          <p:cNvPr id="13" name="Text 9"/>
          <p:cNvSpPr txBox="1"/>
          <p:nvPr/>
        </p:nvSpPr>
        <p:spPr>
          <a:xfrm>
            <a:off x="5623560" y="1360581"/>
            <a:ext cx="3364914" cy="1858107"/>
          </a:xfrm>
          <a:prstGeom prst="rect">
            <a:avLst/>
          </a:prstGeom>
          <a:noFill/>
          <a:ln/>
        </p:spPr>
        <p:txBody>
          <a:bodyPr wrap="square" lIns="0" tIns="0" rIns="0" bIns="0" rtlCol="0" anchor="ctr"/>
          <a:lstStyle/>
          <a:p>
            <a:pPr marL="0" indent="0">
              <a:lnSpc>
                <a:spcPct val="130000"/>
              </a:lnSpc>
              <a:buNone/>
            </a:pPr>
            <a:r>
              <a:rPr lang="en-US" sz="1450">
                <a:solidFill>
                  <a:srgbClr val="1F2937"/>
                </a:solidFill>
                <a:latin typeface="Calibri" pitchFamily="34" charset="0"/>
                <a:ea typeface="Calibri" pitchFamily="34" charset="-122"/>
                <a:cs typeface="Calibri" pitchFamily="34" charset="-120"/>
              </a:rPr>
              <a:t>Device installation and testing, including Technical Dress Rehearsal (TDR), are underway in preparation for the Epic Beaker AP implementation. You may see team members in your area installing, testing, or validating equipment.</a:t>
            </a:r>
            <a:endParaRPr lang="en-US" sz="1450"/>
          </a:p>
        </p:txBody>
      </p:sp>
      <p:sp>
        <p:nvSpPr>
          <p:cNvPr id="14" name="Shape 10"/>
          <p:cNvSpPr/>
          <p:nvPr/>
        </p:nvSpPr>
        <p:spPr>
          <a:xfrm>
            <a:off x="4297680" y="3867912"/>
            <a:ext cx="5189025" cy="2353212"/>
          </a:xfrm>
          <a:prstGeom prst="roundRect">
            <a:avLst>
              <a:gd name="adj" fmla="val 5854"/>
            </a:avLst>
          </a:prstGeom>
          <a:solidFill>
            <a:srgbClr val="FBEADC"/>
          </a:solidFill>
          <a:ln/>
        </p:spPr>
        <p:txBody>
          <a:bodyPr/>
          <a:lstStyle/>
          <a:p>
            <a:endParaRPr lang="en-US"/>
          </a:p>
        </p:txBody>
      </p:sp>
      <p:sp>
        <p:nvSpPr>
          <p:cNvPr id="15" name="Shape 11"/>
          <p:cNvSpPr/>
          <p:nvPr/>
        </p:nvSpPr>
        <p:spPr>
          <a:xfrm>
            <a:off x="4617720" y="4160520"/>
            <a:ext cx="777240" cy="777240"/>
          </a:xfrm>
          <a:prstGeom prst="ellipse">
            <a:avLst/>
          </a:prstGeom>
          <a:solidFill>
            <a:srgbClr val="E07A2C"/>
          </a:solidFill>
          <a:ln/>
        </p:spPr>
        <p:txBody>
          <a:bodyPr/>
          <a:lstStyle/>
          <a:p>
            <a:endParaRPr lang="en-US"/>
          </a:p>
        </p:txBody>
      </p:sp>
      <p:pic>
        <p:nvPicPr>
          <p:cNvPr id="16" name="Image 2" descr="icon_caution_white.png"/>
          <p:cNvPicPr>
            <a:picLocks noChangeAspect="1"/>
          </p:cNvPicPr>
          <p:nvPr/>
        </p:nvPicPr>
        <p:blipFill>
          <a:blip r:embed="rId5"/>
          <a:stretch>
            <a:fillRect/>
          </a:stretch>
        </p:blipFill>
        <p:spPr>
          <a:xfrm>
            <a:off x="4791456" y="4334256"/>
            <a:ext cx="429768" cy="429768"/>
          </a:xfrm>
          <a:prstGeom prst="rect">
            <a:avLst/>
          </a:prstGeom>
        </p:spPr>
      </p:pic>
      <p:sp>
        <p:nvSpPr>
          <p:cNvPr id="17" name="Text 12"/>
          <p:cNvSpPr txBox="1"/>
          <p:nvPr/>
        </p:nvSpPr>
        <p:spPr>
          <a:xfrm>
            <a:off x="5623560" y="4133088"/>
            <a:ext cx="4031567" cy="518941"/>
          </a:xfrm>
          <a:prstGeom prst="rect">
            <a:avLst/>
          </a:prstGeom>
          <a:noFill/>
          <a:ln/>
        </p:spPr>
        <p:txBody>
          <a:bodyPr wrap="square" lIns="0" tIns="0" rIns="0" bIns="0" rtlCol="0" anchor="ctr"/>
          <a:lstStyle/>
          <a:p>
            <a:pPr marL="0" indent="0">
              <a:buNone/>
            </a:pPr>
            <a:r>
              <a:rPr lang="en-US" sz="1800" b="1">
                <a:solidFill>
                  <a:srgbClr val="1E2761"/>
                </a:solidFill>
                <a:latin typeface="Calibri" pitchFamily="34" charset="0"/>
                <a:ea typeface="Calibri" pitchFamily="34" charset="-122"/>
                <a:cs typeface="Calibri" pitchFamily="34" charset="-120"/>
              </a:rPr>
              <a:t>Do Not Unplug or Move Validated Equipment</a:t>
            </a:r>
            <a:endParaRPr lang="en-US" sz="1800"/>
          </a:p>
        </p:txBody>
      </p:sp>
      <p:sp>
        <p:nvSpPr>
          <p:cNvPr id="18" name="Text 13"/>
          <p:cNvSpPr txBox="1"/>
          <p:nvPr/>
        </p:nvSpPr>
        <p:spPr>
          <a:xfrm>
            <a:off x="5623560" y="4553087"/>
            <a:ext cx="3494260" cy="1429432"/>
          </a:xfrm>
          <a:prstGeom prst="rect">
            <a:avLst/>
          </a:prstGeom>
          <a:noFill/>
          <a:ln/>
        </p:spPr>
        <p:txBody>
          <a:bodyPr wrap="square" lIns="0" tIns="0" rIns="0" bIns="0" rtlCol="0" anchor="ctr"/>
          <a:lstStyle/>
          <a:p>
            <a:pPr marL="0" indent="0">
              <a:lnSpc>
                <a:spcPct val="130000"/>
              </a:lnSpc>
              <a:buNone/>
            </a:pPr>
            <a:r>
              <a:rPr lang="en-US" sz="1450">
                <a:solidFill>
                  <a:srgbClr val="1F2937"/>
                </a:solidFill>
                <a:latin typeface="Calibri" pitchFamily="34" charset="0"/>
                <a:ea typeface="Calibri" pitchFamily="34" charset="-122"/>
                <a:cs typeface="Calibri" pitchFamily="34" charset="-120"/>
              </a:rPr>
              <a:t>Once equipment has been validated, please do not unplug or move it. Doing so may require retesting and delay completion of TDR.</a:t>
            </a:r>
            <a:endParaRPr lang="en-US" sz="1450"/>
          </a:p>
        </p:txBody>
      </p:sp>
    </p:spTree>
    <p:extLst>
      <p:ext uri="{BB962C8B-B14F-4D97-AF65-F5344CB8AC3E}">
        <p14:creationId xmlns:p14="http://schemas.microsoft.com/office/powerpoint/2010/main" val="12978644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a:spLocks noGrp="1"/>
          </p:cNvSpPr>
          <p:nvPr>
            <p:ph type="body" idx="100" hasCustomPrompt="1"/>
          </p:nvPr>
        </p:nvSpPr>
        <p:spPr>
          <a:xfrm>
            <a:off x="548640" y="365760"/>
            <a:ext cx="7315200" cy="320040"/>
          </a:xfrm>
          <a:prstGeom prst="rect">
            <a:avLst/>
          </a:prstGeom>
          <a:noFill/>
          <a:ln/>
        </p:spPr>
        <p:txBody>
          <a:bodyPr wrap="square" lIns="0" tIns="0" rIns="0" bIns="0" rtlCol="0"/>
          <a:lstStyle/>
          <a:p>
            <a:pPr marL="0" indent="0">
              <a:buNone/>
            </a:pPr>
            <a:r>
              <a:rPr lang="en-US" sz="1300" b="1" kern="0" spc="200">
                <a:solidFill>
                  <a:schemeClr val="accent2"/>
                </a:solidFill>
              </a:rPr>
              <a:t>APPENDIX  |  OPERATIONAL READINESS CHAMPIONS</a:t>
            </a:r>
            <a:endParaRPr lang="en-US" sz="1300"/>
          </a:p>
        </p:txBody>
      </p:sp>
      <p:sp>
        <p:nvSpPr>
          <p:cNvPr id="3" name="Text 0"/>
          <p:cNvSpPr>
            <a:spLocks noGrp="1"/>
          </p:cNvSpPr>
          <p:nvPr>
            <p:ph type="title" idx="101" hasCustomPrompt="1"/>
          </p:nvPr>
        </p:nvSpPr>
        <p:spPr>
          <a:xfrm>
            <a:off x="548640" y="685800"/>
            <a:ext cx="11064240" cy="685800"/>
          </a:xfrm>
          <a:prstGeom prst="rect">
            <a:avLst/>
          </a:prstGeom>
          <a:noFill/>
          <a:ln/>
        </p:spPr>
        <p:txBody>
          <a:bodyPr wrap="square" lIns="0" tIns="0" rIns="0" bIns="0" rtlCol="0" anchor="t"/>
          <a:lstStyle/>
          <a:p>
            <a:pPr marL="0" indent="0" algn="l">
              <a:buNone/>
            </a:pPr>
            <a:r>
              <a:rPr lang="en-US" sz="3400" b="1">
                <a:solidFill>
                  <a:schemeClr val="tx2"/>
                </a:solidFill>
              </a:rPr>
              <a:t>BMC Brighton</a:t>
            </a:r>
            <a:endParaRPr lang="en-US" sz="3400"/>
          </a:p>
        </p:txBody>
      </p:sp>
      <p:sp>
        <p:nvSpPr>
          <p:cNvPr id="4" name="Text 0"/>
          <p:cNvSpPr>
            <a:spLocks noGrp="1"/>
          </p:cNvSpPr>
          <p:nvPr>
            <p:ph type="body" idx="102" hasCustomPrompt="1"/>
          </p:nvPr>
        </p:nvSpPr>
        <p:spPr>
          <a:xfrm>
            <a:off x="548640" y="1371600"/>
            <a:ext cx="11064240" cy="365760"/>
          </a:xfrm>
          <a:prstGeom prst="rect">
            <a:avLst/>
          </a:prstGeom>
          <a:noFill/>
          <a:ln/>
        </p:spPr>
        <p:txBody>
          <a:bodyPr wrap="square" lIns="0" tIns="0" rIns="0" bIns="0" rtlCol="0"/>
          <a:lstStyle/>
          <a:p>
            <a:pPr marL="0" indent="0">
              <a:buNone/>
            </a:pPr>
            <a:r>
              <a:rPr lang="en-US" sz="1500">
                <a:solidFill>
                  <a:schemeClr val="accent5"/>
                </a:solidFill>
              </a:rPr>
              <a:t>Questions? Reach out to the Operational Readiness Champion for your area.</a:t>
            </a:r>
            <a:endParaRPr lang="en-US" sz="1500"/>
          </a:p>
        </p:txBody>
      </p:sp>
      <p:graphicFrame>
        <p:nvGraphicFramePr>
          <p:cNvPr id="5" name="Table 0"/>
          <p:cNvGraphicFramePr>
            <a:graphicFrameLocks noGrp="1"/>
          </p:cNvGraphicFramePr>
          <p:nvPr/>
        </p:nvGraphicFramePr>
        <p:xfrm>
          <a:off x="548640" y="1965960"/>
          <a:ext cx="5349240" cy="3383280"/>
        </p:xfrm>
        <a:graphic>
          <a:graphicData uri="http://schemas.openxmlformats.org/drawingml/2006/table">
            <a:tbl>
              <a:tblPr/>
              <a:tblGrid>
                <a:gridCol w="2674620">
                  <a:extLst>
                    <a:ext uri="{9D8B030D-6E8A-4147-A177-3AD203B41FA5}">
                      <a16:colId xmlns:a16="http://schemas.microsoft.com/office/drawing/2014/main" val="20000"/>
                    </a:ext>
                  </a:extLst>
                </a:gridCol>
                <a:gridCol w="2674620">
                  <a:extLst>
                    <a:ext uri="{9D8B030D-6E8A-4147-A177-3AD203B41FA5}">
                      <a16:colId xmlns:a16="http://schemas.microsoft.com/office/drawing/2014/main" val="20001"/>
                    </a:ext>
                  </a:extLst>
                </a:gridCol>
              </a:tblGrid>
              <a:tr h="338328">
                <a:tc>
                  <a:txBody>
                    <a:bodyPr/>
                    <a:lstStyle/>
                    <a:p>
                      <a:pPr marL="0" indent="0">
                        <a:buNone/>
                      </a:pPr>
                      <a:r>
                        <a:rPr lang="en-US" sz="1400" b="1">
                          <a:solidFill>
                            <a:srgbClr val="FFFFFF"/>
                          </a:solidFill>
                          <a:latin typeface="Calibri" pitchFamily="34" charset="0"/>
                          <a:ea typeface="Calibri" pitchFamily="34" charset="-122"/>
                          <a:cs typeface="Calibri" pitchFamily="34" charset="-120"/>
                        </a:rPr>
                        <a:t>Department</a:t>
                      </a:r>
                      <a:endParaRPr lang="en-US" sz="1400">
                        <a:latin typeface="Calibri" charset="0"/>
                        <a:ea typeface="Calibri" charset="0"/>
                        <a:cs typeface="Calibri" charset="0"/>
                      </a:endParaRPr>
                    </a:p>
                  </a:txBody>
                  <a:tcPr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chemeClr val="accent1"/>
                    </a:solidFill>
                  </a:tcPr>
                </a:tc>
                <a:tc>
                  <a:txBody>
                    <a:bodyPr/>
                    <a:lstStyle/>
                    <a:p>
                      <a:pPr marL="0" indent="0">
                        <a:buNone/>
                      </a:pPr>
                      <a:r>
                        <a:rPr lang="en-US" sz="1400" b="1">
                          <a:solidFill>
                            <a:srgbClr val="FFFFFF"/>
                          </a:solidFill>
                          <a:latin typeface="Calibri" pitchFamily="34" charset="0"/>
                          <a:ea typeface="Calibri" pitchFamily="34" charset="-122"/>
                          <a:cs typeface="Calibri" pitchFamily="34" charset="-120"/>
                        </a:rPr>
                        <a:t>OR Champion</a:t>
                      </a:r>
                      <a:endParaRPr lang="en-US" sz="1400">
                        <a:latin typeface="Calibri" charset="0"/>
                        <a:ea typeface="Calibri" charset="0"/>
                        <a:cs typeface="Calibri" charset="0"/>
                      </a:endParaRPr>
                    </a:p>
                  </a:txBody>
                  <a:tcPr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chemeClr val="accent1"/>
                    </a:solidFill>
                  </a:tcPr>
                </a:tc>
                <a:extLst>
                  <a:ext uri="{0D108BD9-81ED-4DB2-BD59-A6C34878D82A}">
                    <a16:rowId xmlns:a16="http://schemas.microsoft.com/office/drawing/2014/main" val="10000"/>
                  </a:ext>
                </a:extLst>
              </a:tr>
              <a:tr h="338328">
                <a:tc>
                  <a:txBody>
                    <a:bodyPr/>
                    <a:lstStyle/>
                    <a:p>
                      <a:pPr marL="0" indent="0">
                        <a:buNone/>
                      </a:pPr>
                      <a:r>
                        <a:rPr lang="en-US" sz="1400">
                          <a:solidFill>
                            <a:srgbClr val="1F2937"/>
                          </a:solidFill>
                          <a:latin typeface="Calibri" pitchFamily="34" charset="0"/>
                          <a:ea typeface="Calibri" pitchFamily="34" charset="-122"/>
                          <a:cs typeface="Calibri" pitchFamily="34" charset="-120"/>
                        </a:rPr>
                        <a:t>BMCAP B GEN SURG NEVIN</a:t>
                      </a:r>
                      <a:endParaRPr lang="en-US" sz="1400">
                        <a:latin typeface="Calibri" charset="0"/>
                        <a:ea typeface="Calibri" charset="0"/>
                        <a:cs typeface="Calibri" charset="0"/>
                      </a:endParaRPr>
                    </a:p>
                  </a:txBody>
                  <a:tcPr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3F6FA"/>
                    </a:solidFill>
                  </a:tcPr>
                </a:tc>
                <a:tc>
                  <a:txBody>
                    <a:bodyPr/>
                    <a:lstStyle/>
                    <a:p>
                      <a:pPr marL="0" indent="0">
                        <a:buNone/>
                      </a:pPr>
                      <a:r>
                        <a:rPr lang="en-US" sz="1400" b="1">
                          <a:solidFill>
                            <a:srgbClr val="1B2A4A"/>
                          </a:solidFill>
                          <a:latin typeface="Calibri" pitchFamily="34" charset="0"/>
                          <a:ea typeface="Calibri" pitchFamily="34" charset="-122"/>
                          <a:cs typeface="Calibri" pitchFamily="34" charset="-120"/>
                        </a:rPr>
                        <a:t>Mallory Fagone</a:t>
                      </a:r>
                      <a:endParaRPr lang="en-US" sz="1400">
                        <a:latin typeface="Calibri" charset="0"/>
                        <a:ea typeface="Calibri" charset="0"/>
                        <a:cs typeface="Calibri" charset="0"/>
                      </a:endParaRPr>
                    </a:p>
                  </a:txBody>
                  <a:tcPr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3F6FA"/>
                    </a:solidFill>
                  </a:tcPr>
                </a:tc>
                <a:extLst>
                  <a:ext uri="{0D108BD9-81ED-4DB2-BD59-A6C34878D82A}">
                    <a16:rowId xmlns:a16="http://schemas.microsoft.com/office/drawing/2014/main" val="10001"/>
                  </a:ext>
                </a:extLst>
              </a:tr>
              <a:tr h="338328">
                <a:tc>
                  <a:txBody>
                    <a:bodyPr/>
                    <a:lstStyle/>
                    <a:p>
                      <a:pPr marL="0" indent="0">
                        <a:buNone/>
                      </a:pPr>
                      <a:r>
                        <a:rPr lang="en-US" sz="1400">
                          <a:solidFill>
                            <a:srgbClr val="1F2937"/>
                          </a:solidFill>
                          <a:latin typeface="Calibri" pitchFamily="34" charset="0"/>
                          <a:ea typeface="Calibri" pitchFamily="34" charset="-122"/>
                          <a:cs typeface="Calibri" pitchFamily="34" charset="-120"/>
                        </a:rPr>
                        <a:t>BMCAP B OB/GYN ALLSTON</a:t>
                      </a:r>
                      <a:endParaRPr lang="en-US" sz="1400">
                        <a:latin typeface="Calibri" charset="0"/>
                        <a:ea typeface="Calibri" charset="0"/>
                        <a:cs typeface="Calibri" charset="0"/>
                      </a:endParaRPr>
                    </a:p>
                  </a:txBody>
                  <a:tcPr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tc>
                  <a:txBody>
                    <a:bodyPr/>
                    <a:lstStyle/>
                    <a:p>
                      <a:pPr marL="0" indent="0">
                        <a:buNone/>
                      </a:pPr>
                      <a:r>
                        <a:rPr lang="en-US" sz="1400" b="1">
                          <a:solidFill>
                            <a:srgbClr val="1B2A4A"/>
                          </a:solidFill>
                          <a:latin typeface="Calibri" pitchFamily="34" charset="0"/>
                          <a:ea typeface="Calibri" pitchFamily="34" charset="-122"/>
                          <a:cs typeface="Calibri" pitchFamily="34" charset="-120"/>
                        </a:rPr>
                        <a:t>Keshaav Krishnaa Pothapur</a:t>
                      </a:r>
                      <a:endParaRPr lang="en-US" sz="1400">
                        <a:latin typeface="Calibri" charset="0"/>
                        <a:ea typeface="Calibri" charset="0"/>
                        <a:cs typeface="Calibri" charset="0"/>
                      </a:endParaRPr>
                    </a:p>
                  </a:txBody>
                  <a:tcPr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338328">
                <a:tc>
                  <a:txBody>
                    <a:bodyPr/>
                    <a:lstStyle/>
                    <a:p>
                      <a:pPr marL="0" indent="0">
                        <a:buNone/>
                      </a:pPr>
                      <a:r>
                        <a:rPr lang="en-US" sz="1400">
                          <a:solidFill>
                            <a:srgbClr val="1F2937"/>
                          </a:solidFill>
                          <a:latin typeface="Calibri" pitchFamily="34" charset="0"/>
                          <a:ea typeface="Calibri" pitchFamily="34" charset="-122"/>
                          <a:cs typeface="Calibri" pitchFamily="34" charset="-120"/>
                        </a:rPr>
                        <a:t>BMCAP B OB/GYN NORWOOD</a:t>
                      </a:r>
                      <a:endParaRPr lang="en-US" sz="1400">
                        <a:latin typeface="Calibri" charset="0"/>
                        <a:ea typeface="Calibri" charset="0"/>
                        <a:cs typeface="Calibri" charset="0"/>
                      </a:endParaRPr>
                    </a:p>
                  </a:txBody>
                  <a:tcPr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3F6FA"/>
                    </a:solidFill>
                  </a:tcPr>
                </a:tc>
                <a:tc>
                  <a:txBody>
                    <a:bodyPr/>
                    <a:lstStyle/>
                    <a:p>
                      <a:pPr marL="0" indent="0">
                        <a:buNone/>
                      </a:pPr>
                      <a:r>
                        <a:rPr lang="en-US" sz="1400" b="1">
                          <a:solidFill>
                            <a:srgbClr val="1B2A4A"/>
                          </a:solidFill>
                          <a:latin typeface="Calibri" pitchFamily="34" charset="0"/>
                          <a:ea typeface="Calibri" pitchFamily="34" charset="-122"/>
                          <a:cs typeface="Calibri" pitchFamily="34" charset="-120"/>
                        </a:rPr>
                        <a:t>Keshaav Krishnaa Pothapur</a:t>
                      </a:r>
                      <a:endParaRPr lang="en-US" sz="1400">
                        <a:latin typeface="Calibri" charset="0"/>
                        <a:ea typeface="Calibri" charset="0"/>
                        <a:cs typeface="Calibri" charset="0"/>
                      </a:endParaRPr>
                    </a:p>
                  </a:txBody>
                  <a:tcPr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3F6FA"/>
                    </a:solidFill>
                  </a:tcPr>
                </a:tc>
                <a:extLst>
                  <a:ext uri="{0D108BD9-81ED-4DB2-BD59-A6C34878D82A}">
                    <a16:rowId xmlns:a16="http://schemas.microsoft.com/office/drawing/2014/main" val="10003"/>
                  </a:ext>
                </a:extLst>
              </a:tr>
              <a:tr h="338328">
                <a:tc>
                  <a:txBody>
                    <a:bodyPr/>
                    <a:lstStyle/>
                    <a:p>
                      <a:pPr marL="0" indent="0">
                        <a:buNone/>
                      </a:pPr>
                      <a:r>
                        <a:rPr lang="en-US" sz="1400">
                          <a:solidFill>
                            <a:srgbClr val="1F2937"/>
                          </a:solidFill>
                          <a:latin typeface="Calibri" pitchFamily="34" charset="0"/>
                          <a:ea typeface="Calibri" pitchFamily="34" charset="-122"/>
                          <a:cs typeface="Calibri" pitchFamily="34" charset="-120"/>
                        </a:rPr>
                        <a:t>BMCAP B THORAC SURG</a:t>
                      </a:r>
                      <a:endParaRPr lang="en-US" sz="1400">
                        <a:latin typeface="Calibri" charset="0"/>
                        <a:ea typeface="Calibri" charset="0"/>
                        <a:cs typeface="Calibri" charset="0"/>
                      </a:endParaRPr>
                    </a:p>
                  </a:txBody>
                  <a:tcPr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tc>
                  <a:txBody>
                    <a:bodyPr/>
                    <a:lstStyle/>
                    <a:p>
                      <a:pPr marL="0" indent="0">
                        <a:buNone/>
                      </a:pPr>
                      <a:r>
                        <a:rPr lang="en-US" sz="1400" b="1">
                          <a:solidFill>
                            <a:srgbClr val="1B2A4A"/>
                          </a:solidFill>
                          <a:latin typeface="Calibri" pitchFamily="34" charset="0"/>
                          <a:ea typeface="Calibri" pitchFamily="34" charset="-122"/>
                          <a:cs typeface="Calibri" pitchFamily="34" charset="-120"/>
                        </a:rPr>
                        <a:t>David Phin</a:t>
                      </a:r>
                      <a:endParaRPr lang="en-US" sz="1400">
                        <a:latin typeface="Calibri" charset="0"/>
                        <a:ea typeface="Calibri" charset="0"/>
                        <a:cs typeface="Calibri" charset="0"/>
                      </a:endParaRPr>
                    </a:p>
                  </a:txBody>
                  <a:tcPr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338328">
                <a:tc>
                  <a:txBody>
                    <a:bodyPr/>
                    <a:lstStyle/>
                    <a:p>
                      <a:pPr marL="0" indent="0">
                        <a:buNone/>
                      </a:pPr>
                      <a:r>
                        <a:rPr lang="en-US" sz="1400">
                          <a:solidFill>
                            <a:srgbClr val="1F2937"/>
                          </a:solidFill>
                          <a:latin typeface="Calibri" pitchFamily="34" charset="0"/>
                          <a:ea typeface="Calibri" pitchFamily="34" charset="-122"/>
                          <a:cs typeface="Calibri" pitchFamily="34" charset="-120"/>
                        </a:rPr>
                        <a:t>BMCB BM PRIMARY CARE</a:t>
                      </a:r>
                      <a:endParaRPr lang="en-US" sz="1400">
                        <a:latin typeface="Calibri" charset="0"/>
                        <a:ea typeface="Calibri" charset="0"/>
                        <a:cs typeface="Calibri" charset="0"/>
                      </a:endParaRPr>
                    </a:p>
                  </a:txBody>
                  <a:tcPr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3F6FA"/>
                    </a:solidFill>
                  </a:tcPr>
                </a:tc>
                <a:tc>
                  <a:txBody>
                    <a:bodyPr/>
                    <a:lstStyle/>
                    <a:p>
                      <a:pPr marL="0" indent="0">
                        <a:buNone/>
                      </a:pPr>
                      <a:r>
                        <a:rPr lang="en-US" sz="1400" b="1">
                          <a:solidFill>
                            <a:srgbClr val="1B2A4A"/>
                          </a:solidFill>
                          <a:latin typeface="Calibri" pitchFamily="34" charset="0"/>
                          <a:ea typeface="Calibri" pitchFamily="34" charset="-122"/>
                          <a:cs typeface="Calibri" pitchFamily="34" charset="-120"/>
                        </a:rPr>
                        <a:t>Carolyn Mahoney-Vasconcelos</a:t>
                      </a:r>
                      <a:endParaRPr lang="en-US" sz="1400">
                        <a:latin typeface="Calibri" charset="0"/>
                        <a:ea typeface="Calibri" charset="0"/>
                        <a:cs typeface="Calibri" charset="0"/>
                      </a:endParaRPr>
                    </a:p>
                  </a:txBody>
                  <a:tcPr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3F6FA"/>
                    </a:solidFill>
                  </a:tcPr>
                </a:tc>
                <a:extLst>
                  <a:ext uri="{0D108BD9-81ED-4DB2-BD59-A6C34878D82A}">
                    <a16:rowId xmlns:a16="http://schemas.microsoft.com/office/drawing/2014/main" val="10005"/>
                  </a:ext>
                </a:extLst>
              </a:tr>
              <a:tr h="338328">
                <a:tc>
                  <a:txBody>
                    <a:bodyPr/>
                    <a:lstStyle/>
                    <a:p>
                      <a:pPr marL="0" indent="0">
                        <a:buNone/>
                      </a:pPr>
                      <a:r>
                        <a:rPr lang="en-US" sz="1400">
                          <a:solidFill>
                            <a:srgbClr val="1F2937"/>
                          </a:solidFill>
                          <a:latin typeface="Calibri" pitchFamily="34" charset="0"/>
                          <a:ea typeface="Calibri" pitchFamily="34" charset="-122"/>
                          <a:cs typeface="Calibri" pitchFamily="34" charset="-120"/>
                        </a:rPr>
                        <a:t>BMCB C BCAP</a:t>
                      </a:r>
                      <a:endParaRPr lang="en-US" sz="1400">
                        <a:latin typeface="Calibri" charset="0"/>
                        <a:ea typeface="Calibri" charset="0"/>
                        <a:cs typeface="Calibri" charset="0"/>
                      </a:endParaRPr>
                    </a:p>
                  </a:txBody>
                  <a:tcPr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tc>
                  <a:txBody>
                    <a:bodyPr/>
                    <a:lstStyle/>
                    <a:p>
                      <a:pPr marL="0" indent="0">
                        <a:buNone/>
                      </a:pPr>
                      <a:r>
                        <a:rPr lang="en-US" sz="1400" b="1">
                          <a:solidFill>
                            <a:srgbClr val="1B2A4A"/>
                          </a:solidFill>
                          <a:latin typeface="Calibri" pitchFamily="34" charset="0"/>
                          <a:ea typeface="Calibri" pitchFamily="34" charset="-122"/>
                          <a:cs typeface="Calibri" pitchFamily="34" charset="-120"/>
                        </a:rPr>
                        <a:t>Deborah Bryant-Ducharme</a:t>
                      </a:r>
                      <a:endParaRPr lang="en-US" sz="1400">
                        <a:latin typeface="Calibri" charset="0"/>
                        <a:ea typeface="Calibri" charset="0"/>
                        <a:cs typeface="Calibri" charset="0"/>
                      </a:endParaRPr>
                    </a:p>
                  </a:txBody>
                  <a:tcPr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r h="338328">
                <a:tc>
                  <a:txBody>
                    <a:bodyPr/>
                    <a:lstStyle/>
                    <a:p>
                      <a:pPr marL="0" indent="0">
                        <a:buNone/>
                      </a:pPr>
                      <a:r>
                        <a:rPr lang="en-US" sz="1400">
                          <a:solidFill>
                            <a:srgbClr val="1F2937"/>
                          </a:solidFill>
                          <a:latin typeface="Calibri" pitchFamily="34" charset="0"/>
                          <a:ea typeface="Calibri" pitchFamily="34" charset="-122"/>
                          <a:cs typeface="Calibri" pitchFamily="34" charset="-120"/>
                        </a:rPr>
                        <a:t>BMCB C DANA FARBER</a:t>
                      </a:r>
                      <a:endParaRPr lang="en-US" sz="1400">
                        <a:latin typeface="Calibri" charset="0"/>
                        <a:ea typeface="Calibri" charset="0"/>
                        <a:cs typeface="Calibri" charset="0"/>
                      </a:endParaRPr>
                    </a:p>
                  </a:txBody>
                  <a:tcPr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3F6FA"/>
                    </a:solidFill>
                  </a:tcPr>
                </a:tc>
                <a:tc>
                  <a:txBody>
                    <a:bodyPr/>
                    <a:lstStyle/>
                    <a:p>
                      <a:pPr marL="0" indent="0">
                        <a:buNone/>
                      </a:pPr>
                      <a:r>
                        <a:rPr lang="en-US" sz="1400" b="1">
                          <a:solidFill>
                            <a:srgbClr val="1B2A4A"/>
                          </a:solidFill>
                          <a:latin typeface="Calibri" pitchFamily="34" charset="0"/>
                          <a:ea typeface="Calibri" pitchFamily="34" charset="-122"/>
                          <a:cs typeface="Calibri" pitchFamily="34" charset="-120"/>
                        </a:rPr>
                        <a:t>Gabriella Coppola</a:t>
                      </a:r>
                      <a:endParaRPr lang="en-US" sz="1400">
                        <a:latin typeface="Calibri" charset="0"/>
                        <a:ea typeface="Calibri" charset="0"/>
                        <a:cs typeface="Calibri" charset="0"/>
                      </a:endParaRPr>
                    </a:p>
                  </a:txBody>
                  <a:tcPr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3F6FA"/>
                    </a:solidFill>
                  </a:tcPr>
                </a:tc>
                <a:extLst>
                  <a:ext uri="{0D108BD9-81ED-4DB2-BD59-A6C34878D82A}">
                    <a16:rowId xmlns:a16="http://schemas.microsoft.com/office/drawing/2014/main" val="10007"/>
                  </a:ext>
                </a:extLst>
              </a:tr>
              <a:tr h="338328">
                <a:tc>
                  <a:txBody>
                    <a:bodyPr/>
                    <a:lstStyle/>
                    <a:p>
                      <a:pPr marL="0" indent="0">
                        <a:buNone/>
                      </a:pPr>
                      <a:r>
                        <a:rPr lang="en-US" sz="1400">
                          <a:solidFill>
                            <a:srgbClr val="1F2937"/>
                          </a:solidFill>
                          <a:latin typeface="Calibri" pitchFamily="34" charset="0"/>
                          <a:ea typeface="Calibri" pitchFamily="34" charset="-122"/>
                          <a:cs typeface="Calibri" pitchFamily="34" charset="-120"/>
                        </a:rPr>
                        <a:t>BMCB C PODIATRY</a:t>
                      </a:r>
                      <a:endParaRPr lang="en-US" sz="1400">
                        <a:latin typeface="Calibri" charset="0"/>
                        <a:ea typeface="Calibri" charset="0"/>
                        <a:cs typeface="Calibri" charset="0"/>
                      </a:endParaRPr>
                    </a:p>
                  </a:txBody>
                  <a:tcPr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tc>
                  <a:txBody>
                    <a:bodyPr/>
                    <a:lstStyle/>
                    <a:p>
                      <a:pPr marL="0" indent="0">
                        <a:buNone/>
                      </a:pPr>
                      <a:r>
                        <a:rPr lang="en-US" sz="1400" b="1">
                          <a:solidFill>
                            <a:srgbClr val="1B2A4A"/>
                          </a:solidFill>
                          <a:latin typeface="Calibri" pitchFamily="34" charset="0"/>
                          <a:ea typeface="Calibri" pitchFamily="34" charset="-122"/>
                          <a:cs typeface="Calibri" pitchFamily="34" charset="-120"/>
                        </a:rPr>
                        <a:t>Kelli Fitzpatrick</a:t>
                      </a:r>
                      <a:endParaRPr lang="en-US" sz="1400">
                        <a:latin typeface="Calibri" charset="0"/>
                        <a:ea typeface="Calibri" charset="0"/>
                        <a:cs typeface="Calibri" charset="0"/>
                      </a:endParaRPr>
                    </a:p>
                  </a:txBody>
                  <a:tcPr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extLst>
                  <a:ext uri="{0D108BD9-81ED-4DB2-BD59-A6C34878D82A}">
                    <a16:rowId xmlns:a16="http://schemas.microsoft.com/office/drawing/2014/main" val="10008"/>
                  </a:ext>
                </a:extLst>
              </a:tr>
              <a:tr h="338328">
                <a:tc>
                  <a:txBody>
                    <a:bodyPr/>
                    <a:lstStyle/>
                    <a:p>
                      <a:pPr marL="0" indent="0">
                        <a:buNone/>
                      </a:pPr>
                      <a:r>
                        <a:rPr lang="en-US" sz="1400">
                          <a:solidFill>
                            <a:srgbClr val="1F2937"/>
                          </a:solidFill>
                          <a:latin typeface="Calibri" pitchFamily="34" charset="0"/>
                          <a:ea typeface="Calibri" pitchFamily="34" charset="-122"/>
                          <a:cs typeface="Calibri" pitchFamily="34" charset="-120"/>
                        </a:rPr>
                        <a:t>BMCB CBR CRA LAB</a:t>
                      </a:r>
                      <a:endParaRPr lang="en-US" sz="1400">
                        <a:latin typeface="Calibri" charset="0"/>
                        <a:ea typeface="Calibri" charset="0"/>
                        <a:cs typeface="Calibri" charset="0"/>
                      </a:endParaRPr>
                    </a:p>
                  </a:txBody>
                  <a:tcPr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3F6FA"/>
                    </a:solidFill>
                  </a:tcPr>
                </a:tc>
                <a:tc>
                  <a:txBody>
                    <a:bodyPr/>
                    <a:lstStyle/>
                    <a:p>
                      <a:pPr marL="0" indent="0">
                        <a:buNone/>
                      </a:pPr>
                      <a:r>
                        <a:rPr lang="en-US" sz="1400" b="1">
                          <a:solidFill>
                            <a:srgbClr val="1B2A4A"/>
                          </a:solidFill>
                          <a:latin typeface="Calibri" pitchFamily="34" charset="0"/>
                          <a:ea typeface="Calibri" pitchFamily="34" charset="-122"/>
                          <a:cs typeface="Calibri" pitchFamily="34" charset="-120"/>
                        </a:rPr>
                        <a:t>Christine Minranda-Barba</a:t>
                      </a:r>
                      <a:endParaRPr lang="en-US" sz="1400">
                        <a:latin typeface="Calibri" charset="0"/>
                        <a:ea typeface="Calibri" charset="0"/>
                        <a:cs typeface="Calibri" charset="0"/>
                      </a:endParaRPr>
                    </a:p>
                  </a:txBody>
                  <a:tcPr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3F6FA"/>
                    </a:solidFill>
                  </a:tcPr>
                </a:tc>
                <a:extLst>
                  <a:ext uri="{0D108BD9-81ED-4DB2-BD59-A6C34878D82A}">
                    <a16:rowId xmlns:a16="http://schemas.microsoft.com/office/drawing/2014/main" val="10009"/>
                  </a:ext>
                </a:extLst>
              </a:tr>
            </a:tbl>
          </a:graphicData>
        </a:graphic>
      </p:graphicFrame>
      <p:graphicFrame>
        <p:nvGraphicFramePr>
          <p:cNvPr id="6" name="Table 1"/>
          <p:cNvGraphicFramePr>
            <a:graphicFrameLocks noGrp="1"/>
          </p:cNvGraphicFramePr>
          <p:nvPr/>
        </p:nvGraphicFramePr>
        <p:xfrm>
          <a:off x="6263640" y="1965960"/>
          <a:ext cx="5349240" cy="3044952"/>
        </p:xfrm>
        <a:graphic>
          <a:graphicData uri="http://schemas.openxmlformats.org/drawingml/2006/table">
            <a:tbl>
              <a:tblPr/>
              <a:tblGrid>
                <a:gridCol w="2674620">
                  <a:extLst>
                    <a:ext uri="{9D8B030D-6E8A-4147-A177-3AD203B41FA5}">
                      <a16:colId xmlns:a16="http://schemas.microsoft.com/office/drawing/2014/main" val="20000"/>
                    </a:ext>
                  </a:extLst>
                </a:gridCol>
                <a:gridCol w="2674620">
                  <a:extLst>
                    <a:ext uri="{9D8B030D-6E8A-4147-A177-3AD203B41FA5}">
                      <a16:colId xmlns:a16="http://schemas.microsoft.com/office/drawing/2014/main" val="20001"/>
                    </a:ext>
                  </a:extLst>
                </a:gridCol>
              </a:tblGrid>
              <a:tr h="338328">
                <a:tc>
                  <a:txBody>
                    <a:bodyPr/>
                    <a:lstStyle/>
                    <a:p>
                      <a:pPr marL="0" indent="0">
                        <a:buNone/>
                      </a:pPr>
                      <a:r>
                        <a:rPr lang="en-US" sz="1400" b="1">
                          <a:solidFill>
                            <a:srgbClr val="FFFFFF"/>
                          </a:solidFill>
                          <a:latin typeface="Calibri" pitchFamily="34" charset="0"/>
                          <a:ea typeface="Calibri" pitchFamily="34" charset="-122"/>
                          <a:cs typeface="Calibri" pitchFamily="34" charset="-120"/>
                        </a:rPr>
                        <a:t>Department</a:t>
                      </a:r>
                      <a:endParaRPr lang="en-US" sz="1400">
                        <a:latin typeface="Calibri" charset="0"/>
                        <a:ea typeface="Calibri" charset="0"/>
                        <a:cs typeface="Calibri" charset="0"/>
                      </a:endParaRPr>
                    </a:p>
                  </a:txBody>
                  <a:tcPr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chemeClr val="accent1"/>
                    </a:solidFill>
                  </a:tcPr>
                </a:tc>
                <a:tc>
                  <a:txBody>
                    <a:bodyPr/>
                    <a:lstStyle/>
                    <a:p>
                      <a:pPr marL="0" indent="0">
                        <a:buNone/>
                      </a:pPr>
                      <a:r>
                        <a:rPr lang="en-US" sz="1400" b="1">
                          <a:solidFill>
                            <a:srgbClr val="FFFFFF"/>
                          </a:solidFill>
                          <a:latin typeface="Calibri" pitchFamily="34" charset="0"/>
                          <a:ea typeface="Calibri" pitchFamily="34" charset="-122"/>
                          <a:cs typeface="Calibri" pitchFamily="34" charset="-120"/>
                        </a:rPr>
                        <a:t>OR Champion</a:t>
                      </a:r>
                      <a:endParaRPr lang="en-US" sz="1400">
                        <a:latin typeface="Calibri" charset="0"/>
                        <a:ea typeface="Calibri" charset="0"/>
                        <a:cs typeface="Calibri" charset="0"/>
                      </a:endParaRPr>
                    </a:p>
                  </a:txBody>
                  <a:tcPr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chemeClr val="accent1"/>
                    </a:solidFill>
                  </a:tcPr>
                </a:tc>
                <a:extLst>
                  <a:ext uri="{0D108BD9-81ED-4DB2-BD59-A6C34878D82A}">
                    <a16:rowId xmlns:a16="http://schemas.microsoft.com/office/drawing/2014/main" val="10000"/>
                  </a:ext>
                </a:extLst>
              </a:tr>
              <a:tr h="338328">
                <a:tc>
                  <a:txBody>
                    <a:bodyPr/>
                    <a:lstStyle/>
                    <a:p>
                      <a:pPr marL="0" indent="0">
                        <a:buNone/>
                      </a:pPr>
                      <a:r>
                        <a:rPr lang="en-US" sz="1400">
                          <a:solidFill>
                            <a:srgbClr val="1F2937"/>
                          </a:solidFill>
                          <a:latin typeface="Calibri" pitchFamily="34" charset="0"/>
                          <a:ea typeface="Calibri" pitchFamily="34" charset="-122"/>
                          <a:cs typeface="Calibri" pitchFamily="34" charset="-120"/>
                        </a:rPr>
                        <a:t>BMCB DERMATOLOGY NEVIN</a:t>
                      </a:r>
                      <a:endParaRPr lang="en-US" sz="1400">
                        <a:latin typeface="Calibri" charset="0"/>
                        <a:ea typeface="Calibri" charset="0"/>
                        <a:cs typeface="Calibri" charset="0"/>
                      </a:endParaRPr>
                    </a:p>
                  </a:txBody>
                  <a:tcPr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3F6FA"/>
                    </a:solidFill>
                  </a:tcPr>
                </a:tc>
                <a:tc>
                  <a:txBody>
                    <a:bodyPr/>
                    <a:lstStyle/>
                    <a:p>
                      <a:pPr marL="0" indent="0">
                        <a:buNone/>
                      </a:pPr>
                      <a:r>
                        <a:rPr lang="en-US" sz="1400" b="1">
                          <a:solidFill>
                            <a:srgbClr val="1B2A4A"/>
                          </a:solidFill>
                          <a:latin typeface="Calibri" pitchFamily="34" charset="0"/>
                          <a:ea typeface="Calibri" pitchFamily="34" charset="-122"/>
                          <a:cs typeface="Calibri" pitchFamily="34" charset="-120"/>
                        </a:rPr>
                        <a:t>Parris Williams</a:t>
                      </a:r>
                      <a:endParaRPr lang="en-US" sz="1400">
                        <a:latin typeface="Calibri" charset="0"/>
                        <a:ea typeface="Calibri" charset="0"/>
                        <a:cs typeface="Calibri" charset="0"/>
                      </a:endParaRPr>
                    </a:p>
                  </a:txBody>
                  <a:tcPr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3F6FA"/>
                    </a:solidFill>
                  </a:tcPr>
                </a:tc>
                <a:extLst>
                  <a:ext uri="{0D108BD9-81ED-4DB2-BD59-A6C34878D82A}">
                    <a16:rowId xmlns:a16="http://schemas.microsoft.com/office/drawing/2014/main" val="10001"/>
                  </a:ext>
                </a:extLst>
              </a:tr>
              <a:tr h="338328">
                <a:tc>
                  <a:txBody>
                    <a:bodyPr/>
                    <a:lstStyle/>
                    <a:p>
                      <a:pPr marL="0" indent="0">
                        <a:buNone/>
                      </a:pPr>
                      <a:r>
                        <a:rPr lang="en-US" sz="1400">
                          <a:solidFill>
                            <a:srgbClr val="1F2937"/>
                          </a:solidFill>
                          <a:latin typeface="Calibri" pitchFamily="34" charset="0"/>
                          <a:ea typeface="Calibri" pitchFamily="34" charset="-122"/>
                          <a:cs typeface="Calibri" pitchFamily="34" charset="-120"/>
                        </a:rPr>
                        <a:t>BMCB MCH ENT</a:t>
                      </a:r>
                      <a:endParaRPr lang="en-US" sz="1400">
                        <a:latin typeface="Calibri" charset="0"/>
                        <a:ea typeface="Calibri" charset="0"/>
                        <a:cs typeface="Calibri" charset="0"/>
                      </a:endParaRPr>
                    </a:p>
                  </a:txBody>
                  <a:tcPr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tc>
                  <a:txBody>
                    <a:bodyPr/>
                    <a:lstStyle/>
                    <a:p>
                      <a:pPr marL="0" indent="0">
                        <a:buNone/>
                      </a:pPr>
                      <a:r>
                        <a:rPr lang="en-US" sz="1400" b="1">
                          <a:solidFill>
                            <a:srgbClr val="1B2A4A"/>
                          </a:solidFill>
                          <a:latin typeface="Calibri" pitchFamily="34" charset="0"/>
                          <a:ea typeface="Calibri" pitchFamily="34" charset="-122"/>
                          <a:cs typeface="Calibri" pitchFamily="34" charset="-120"/>
                        </a:rPr>
                        <a:t>Xinia Sinacola</a:t>
                      </a:r>
                      <a:endParaRPr lang="en-US" sz="1400">
                        <a:latin typeface="Calibri" charset="0"/>
                        <a:ea typeface="Calibri" charset="0"/>
                        <a:cs typeface="Calibri" charset="0"/>
                      </a:endParaRPr>
                    </a:p>
                  </a:txBody>
                  <a:tcPr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338328">
                <a:tc>
                  <a:txBody>
                    <a:bodyPr/>
                    <a:lstStyle/>
                    <a:p>
                      <a:pPr marL="0" indent="0">
                        <a:buNone/>
                      </a:pPr>
                      <a:r>
                        <a:rPr lang="en-US" sz="1400">
                          <a:solidFill>
                            <a:srgbClr val="1F2937"/>
                          </a:solidFill>
                          <a:latin typeface="Calibri" pitchFamily="34" charset="0"/>
                          <a:ea typeface="Calibri" pitchFamily="34" charset="-122"/>
                          <a:cs typeface="Calibri" pitchFamily="34" charset="-120"/>
                        </a:rPr>
                        <a:t>BMCB MCH MFM</a:t>
                      </a:r>
                      <a:endParaRPr lang="en-US" sz="1400">
                        <a:latin typeface="Calibri" charset="0"/>
                        <a:ea typeface="Calibri" charset="0"/>
                        <a:cs typeface="Calibri" charset="0"/>
                      </a:endParaRPr>
                    </a:p>
                  </a:txBody>
                  <a:tcPr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3F6FA"/>
                    </a:solidFill>
                  </a:tcPr>
                </a:tc>
                <a:tc>
                  <a:txBody>
                    <a:bodyPr/>
                    <a:lstStyle/>
                    <a:p>
                      <a:pPr marL="0" indent="0">
                        <a:buNone/>
                      </a:pPr>
                      <a:r>
                        <a:rPr lang="en-US" sz="1400" b="1">
                          <a:solidFill>
                            <a:srgbClr val="1B2A4A"/>
                          </a:solidFill>
                          <a:latin typeface="Calibri" pitchFamily="34" charset="0"/>
                          <a:ea typeface="Calibri" pitchFamily="34" charset="-122"/>
                          <a:cs typeface="Calibri" pitchFamily="34" charset="-120"/>
                        </a:rPr>
                        <a:t>Keshaav Krishnaa Pothapur</a:t>
                      </a:r>
                      <a:endParaRPr lang="en-US" sz="1400">
                        <a:latin typeface="Calibri" charset="0"/>
                        <a:ea typeface="Calibri" charset="0"/>
                        <a:cs typeface="Calibri" charset="0"/>
                      </a:endParaRPr>
                    </a:p>
                  </a:txBody>
                  <a:tcPr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3F6FA"/>
                    </a:solidFill>
                  </a:tcPr>
                </a:tc>
                <a:extLst>
                  <a:ext uri="{0D108BD9-81ED-4DB2-BD59-A6C34878D82A}">
                    <a16:rowId xmlns:a16="http://schemas.microsoft.com/office/drawing/2014/main" val="10003"/>
                  </a:ext>
                </a:extLst>
              </a:tr>
              <a:tr h="338328">
                <a:tc>
                  <a:txBody>
                    <a:bodyPr/>
                    <a:lstStyle/>
                    <a:p>
                      <a:pPr marL="0" indent="0">
                        <a:buNone/>
                      </a:pPr>
                      <a:r>
                        <a:rPr lang="en-US" sz="1400">
                          <a:solidFill>
                            <a:srgbClr val="1F2937"/>
                          </a:solidFill>
                          <a:latin typeface="Calibri" pitchFamily="34" charset="0"/>
                          <a:ea typeface="Calibri" pitchFamily="34" charset="-122"/>
                          <a:cs typeface="Calibri" pitchFamily="34" charset="-120"/>
                        </a:rPr>
                        <a:t>BMCB MCH OBGYN</a:t>
                      </a:r>
                      <a:endParaRPr lang="en-US" sz="1400">
                        <a:latin typeface="Calibri" charset="0"/>
                        <a:ea typeface="Calibri" charset="0"/>
                        <a:cs typeface="Calibri" charset="0"/>
                      </a:endParaRPr>
                    </a:p>
                  </a:txBody>
                  <a:tcPr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tc>
                  <a:txBody>
                    <a:bodyPr/>
                    <a:lstStyle/>
                    <a:p>
                      <a:pPr marL="0" indent="0">
                        <a:buNone/>
                      </a:pPr>
                      <a:r>
                        <a:rPr lang="en-US" sz="1400" b="1">
                          <a:solidFill>
                            <a:srgbClr val="1B2A4A"/>
                          </a:solidFill>
                          <a:latin typeface="Calibri" pitchFamily="34" charset="0"/>
                          <a:ea typeface="Calibri" pitchFamily="34" charset="-122"/>
                          <a:cs typeface="Calibri" pitchFamily="34" charset="-120"/>
                        </a:rPr>
                        <a:t>Keshaav Krishnaa Pothapur</a:t>
                      </a:r>
                      <a:endParaRPr lang="en-US" sz="1400">
                        <a:latin typeface="Calibri" charset="0"/>
                        <a:ea typeface="Calibri" charset="0"/>
                        <a:cs typeface="Calibri" charset="0"/>
                      </a:endParaRPr>
                    </a:p>
                  </a:txBody>
                  <a:tcPr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338328">
                <a:tc>
                  <a:txBody>
                    <a:bodyPr/>
                    <a:lstStyle/>
                    <a:p>
                      <a:pPr marL="0" indent="0">
                        <a:buNone/>
                      </a:pPr>
                      <a:r>
                        <a:rPr lang="en-US" sz="1400">
                          <a:solidFill>
                            <a:srgbClr val="1F2937"/>
                          </a:solidFill>
                          <a:latin typeface="Calibri" pitchFamily="34" charset="0"/>
                          <a:ea typeface="Calibri" pitchFamily="34" charset="-122"/>
                          <a:cs typeface="Calibri" pitchFamily="34" charset="-120"/>
                        </a:rPr>
                        <a:t>BMCB MOB INF DIS NEVIN</a:t>
                      </a:r>
                      <a:endParaRPr lang="en-US" sz="1400">
                        <a:latin typeface="Calibri" charset="0"/>
                        <a:ea typeface="Calibri" charset="0"/>
                        <a:cs typeface="Calibri" charset="0"/>
                      </a:endParaRPr>
                    </a:p>
                  </a:txBody>
                  <a:tcPr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3F6FA"/>
                    </a:solidFill>
                  </a:tcPr>
                </a:tc>
                <a:tc>
                  <a:txBody>
                    <a:bodyPr/>
                    <a:lstStyle/>
                    <a:p>
                      <a:pPr marL="0" indent="0">
                        <a:buNone/>
                      </a:pPr>
                      <a:r>
                        <a:rPr lang="en-US" sz="1400" b="1">
                          <a:solidFill>
                            <a:srgbClr val="1B2A4A"/>
                          </a:solidFill>
                          <a:latin typeface="Calibri" pitchFamily="34" charset="0"/>
                          <a:ea typeface="Calibri" pitchFamily="34" charset="-122"/>
                          <a:cs typeface="Calibri" pitchFamily="34" charset="-120"/>
                        </a:rPr>
                        <a:t>Jennifer McInerney</a:t>
                      </a:r>
                      <a:endParaRPr lang="en-US" sz="1400">
                        <a:latin typeface="Calibri" charset="0"/>
                        <a:ea typeface="Calibri" charset="0"/>
                        <a:cs typeface="Calibri" charset="0"/>
                      </a:endParaRPr>
                    </a:p>
                  </a:txBody>
                  <a:tcPr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3F6FA"/>
                    </a:solidFill>
                  </a:tcPr>
                </a:tc>
                <a:extLst>
                  <a:ext uri="{0D108BD9-81ED-4DB2-BD59-A6C34878D82A}">
                    <a16:rowId xmlns:a16="http://schemas.microsoft.com/office/drawing/2014/main" val="10005"/>
                  </a:ext>
                </a:extLst>
              </a:tr>
              <a:tr h="338328">
                <a:tc>
                  <a:txBody>
                    <a:bodyPr/>
                    <a:lstStyle/>
                    <a:p>
                      <a:pPr marL="0" indent="0">
                        <a:buNone/>
                      </a:pPr>
                      <a:r>
                        <a:rPr lang="en-US" sz="1400">
                          <a:solidFill>
                            <a:srgbClr val="1F2937"/>
                          </a:solidFill>
                          <a:latin typeface="Calibri" pitchFamily="34" charset="0"/>
                          <a:ea typeface="Calibri" pitchFamily="34" charset="-122"/>
                          <a:cs typeface="Calibri" pitchFamily="34" charset="-120"/>
                        </a:rPr>
                        <a:t>BMCB MOB PRIMARY CARE</a:t>
                      </a:r>
                      <a:endParaRPr lang="en-US" sz="1400">
                        <a:latin typeface="Calibri" charset="0"/>
                        <a:ea typeface="Calibri" charset="0"/>
                        <a:cs typeface="Calibri" charset="0"/>
                      </a:endParaRPr>
                    </a:p>
                  </a:txBody>
                  <a:tcPr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tc>
                  <a:txBody>
                    <a:bodyPr/>
                    <a:lstStyle/>
                    <a:p>
                      <a:pPr marL="0" indent="0">
                        <a:buNone/>
                      </a:pPr>
                      <a:r>
                        <a:rPr lang="en-US" sz="1400" b="1">
                          <a:solidFill>
                            <a:srgbClr val="1B2A4A"/>
                          </a:solidFill>
                          <a:latin typeface="Calibri" pitchFamily="34" charset="0"/>
                          <a:ea typeface="Calibri" pitchFamily="34" charset="-122"/>
                          <a:cs typeface="Calibri" pitchFamily="34" charset="-120"/>
                        </a:rPr>
                        <a:t>Humu Marah</a:t>
                      </a:r>
                      <a:endParaRPr lang="en-US" sz="1400">
                        <a:latin typeface="Calibri" charset="0"/>
                        <a:ea typeface="Calibri" charset="0"/>
                        <a:cs typeface="Calibri" charset="0"/>
                      </a:endParaRPr>
                    </a:p>
                  </a:txBody>
                  <a:tcPr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r h="338328">
                <a:tc>
                  <a:txBody>
                    <a:bodyPr/>
                    <a:lstStyle/>
                    <a:p>
                      <a:pPr marL="0" indent="0">
                        <a:buNone/>
                      </a:pPr>
                      <a:r>
                        <a:rPr lang="en-US" sz="1400">
                          <a:solidFill>
                            <a:srgbClr val="1F2937"/>
                          </a:solidFill>
                          <a:latin typeface="Calibri" pitchFamily="34" charset="0"/>
                          <a:ea typeface="Calibri" pitchFamily="34" charset="-122"/>
                          <a:cs typeface="Calibri" pitchFamily="34" charset="-120"/>
                        </a:rPr>
                        <a:t>BMCB MOB UROLOGY</a:t>
                      </a:r>
                      <a:endParaRPr lang="en-US" sz="1400">
                        <a:latin typeface="Calibri" charset="0"/>
                        <a:ea typeface="Calibri" charset="0"/>
                        <a:cs typeface="Calibri" charset="0"/>
                      </a:endParaRPr>
                    </a:p>
                  </a:txBody>
                  <a:tcPr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3F6FA"/>
                    </a:solidFill>
                  </a:tcPr>
                </a:tc>
                <a:tc>
                  <a:txBody>
                    <a:bodyPr/>
                    <a:lstStyle/>
                    <a:p>
                      <a:pPr marL="0" indent="0">
                        <a:buNone/>
                      </a:pPr>
                      <a:r>
                        <a:rPr lang="en-US" sz="1400" b="1">
                          <a:solidFill>
                            <a:srgbClr val="1B2A4A"/>
                          </a:solidFill>
                          <a:latin typeface="Calibri" pitchFamily="34" charset="0"/>
                          <a:ea typeface="Calibri" pitchFamily="34" charset="-122"/>
                          <a:cs typeface="Calibri" pitchFamily="34" charset="-120"/>
                        </a:rPr>
                        <a:t>Camille Parker Straker</a:t>
                      </a:r>
                      <a:endParaRPr lang="en-US" sz="1400">
                        <a:latin typeface="Calibri" charset="0"/>
                        <a:ea typeface="Calibri" charset="0"/>
                        <a:cs typeface="Calibri" charset="0"/>
                      </a:endParaRPr>
                    </a:p>
                  </a:txBody>
                  <a:tcPr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3F6FA"/>
                    </a:solidFill>
                  </a:tcPr>
                </a:tc>
                <a:extLst>
                  <a:ext uri="{0D108BD9-81ED-4DB2-BD59-A6C34878D82A}">
                    <a16:rowId xmlns:a16="http://schemas.microsoft.com/office/drawing/2014/main" val="10007"/>
                  </a:ext>
                </a:extLst>
              </a:tr>
              <a:tr h="338328">
                <a:tc>
                  <a:txBody>
                    <a:bodyPr/>
                    <a:lstStyle/>
                    <a:p>
                      <a:pPr marL="0" indent="0">
                        <a:buNone/>
                      </a:pPr>
                      <a:r>
                        <a:rPr lang="en-US" sz="1400">
                          <a:solidFill>
                            <a:srgbClr val="1F2937"/>
                          </a:solidFill>
                          <a:latin typeface="Calibri" pitchFamily="34" charset="0"/>
                          <a:ea typeface="Calibri" pitchFamily="34" charset="-122"/>
                          <a:cs typeface="Calibri" pitchFamily="34" charset="-120"/>
                        </a:rPr>
                        <a:t>Pain Clinic</a:t>
                      </a:r>
                      <a:endParaRPr lang="en-US" sz="1400">
                        <a:latin typeface="Calibri" charset="0"/>
                        <a:ea typeface="Calibri" charset="0"/>
                        <a:cs typeface="Calibri" charset="0"/>
                      </a:endParaRPr>
                    </a:p>
                  </a:txBody>
                  <a:tcPr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tc>
                  <a:txBody>
                    <a:bodyPr/>
                    <a:lstStyle/>
                    <a:p>
                      <a:pPr marL="0" indent="0">
                        <a:buNone/>
                      </a:pPr>
                      <a:r>
                        <a:rPr lang="en-US" sz="1400" b="1">
                          <a:solidFill>
                            <a:srgbClr val="1B2A4A"/>
                          </a:solidFill>
                          <a:latin typeface="Calibri" pitchFamily="34" charset="0"/>
                          <a:ea typeface="Calibri" pitchFamily="34" charset="-122"/>
                          <a:cs typeface="Calibri" pitchFamily="34" charset="-120"/>
                        </a:rPr>
                        <a:t>Rita Marrochio</a:t>
                      </a:r>
                      <a:endParaRPr lang="en-US" sz="1400">
                        <a:latin typeface="Calibri" charset="0"/>
                        <a:ea typeface="Calibri" charset="0"/>
                        <a:cs typeface="Calibri" charset="0"/>
                      </a:endParaRPr>
                    </a:p>
                  </a:txBody>
                  <a:tcPr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extLst>
                  <a:ext uri="{0D108BD9-81ED-4DB2-BD59-A6C34878D82A}">
                    <a16:rowId xmlns:a16="http://schemas.microsoft.com/office/drawing/2014/main" val="10008"/>
                  </a:ext>
                </a:extLst>
              </a:tr>
            </a:tbl>
          </a:graphicData>
        </a:graphic>
      </p:graphicFrame>
      <p:sp>
        <p:nvSpPr>
          <p:cNvPr id="25" name="Slide Number Placeholder 0"/>
          <p:cNvSpPr>
            <a:spLocks noGrp="1"/>
          </p:cNvSpPr>
          <p:nvPr>
            <p:ph type="sldNum" sz="quarter" idx="4294967295"/>
          </p:nvPr>
        </p:nvSpPr>
        <p:spPr>
          <a:xfrm>
            <a:off x="11247120" y="6355080"/>
            <a:ext cx="457200" cy="274320"/>
          </a:xfrm>
          <a:prstGeom prst="rect">
            <a:avLst/>
          </a:prstGeom>
          <a:extLst>
            <a:ext uri="{C572A759-6A51-4108-AA02-DFA0A04FC94B}">
              <ma14:wrappingTextBoxFlag xmlns:ma14="http://schemas.microsoft.com/office/mac/drawingml/2011/main" xmlns="" val="0"/>
            </a:ext>
          </a:extLst>
        </p:spPr>
        <p:txBody>
          <a:bodyPr/>
          <a:lstStyle>
            <a:lvl1pPr>
              <a:defRPr sz="1100">
                <a:solidFill>
                  <a:srgbClr val="64748B"/>
                </a:solidFill>
              </a:defRPr>
            </a:lvl1pPr>
          </a:lstStyle>
          <a:p>
            <a:pPr algn="r"/>
            <a:fld id="{F7021451-1387-4CA6-816F-3879F97B5CBC}" type="slidenum">
              <a:rPr lang="en-US" b="0"/>
              <a:t>10</a:t>
            </a:fld>
            <a:endParaRPr lang="en-US"/>
          </a:p>
        </p:txBody>
      </p:sp>
    </p:spTree>
    <p:extLst>
      <p:ext uri="{BB962C8B-B14F-4D97-AF65-F5344CB8AC3E}">
        <p14:creationId xmlns:p14="http://schemas.microsoft.com/office/powerpoint/2010/main" val="9253317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a:spLocks noGrp="1"/>
          </p:cNvSpPr>
          <p:nvPr>
            <p:ph type="body" idx="100" hasCustomPrompt="1"/>
          </p:nvPr>
        </p:nvSpPr>
        <p:spPr>
          <a:xfrm>
            <a:off x="548640" y="365760"/>
            <a:ext cx="7315200" cy="320040"/>
          </a:xfrm>
          <a:prstGeom prst="rect">
            <a:avLst/>
          </a:prstGeom>
          <a:noFill/>
          <a:ln/>
        </p:spPr>
        <p:txBody>
          <a:bodyPr wrap="square" lIns="0" tIns="0" rIns="0" bIns="0" rtlCol="0"/>
          <a:lstStyle/>
          <a:p>
            <a:pPr marL="0" indent="0">
              <a:buNone/>
            </a:pPr>
            <a:r>
              <a:rPr lang="en-US" sz="1300" b="1" kern="0" spc="200">
                <a:solidFill>
                  <a:schemeClr val="accent2"/>
                </a:solidFill>
              </a:rPr>
              <a:t>APPENDIX  |  OPERATIONAL READINESS CHAMPIONS</a:t>
            </a:r>
            <a:endParaRPr lang="en-US" sz="1300"/>
          </a:p>
        </p:txBody>
      </p:sp>
      <p:sp>
        <p:nvSpPr>
          <p:cNvPr id="3" name="Text 0"/>
          <p:cNvSpPr>
            <a:spLocks noGrp="1"/>
          </p:cNvSpPr>
          <p:nvPr>
            <p:ph type="title" idx="101" hasCustomPrompt="1"/>
          </p:nvPr>
        </p:nvSpPr>
        <p:spPr>
          <a:xfrm>
            <a:off x="548640" y="685800"/>
            <a:ext cx="11064240" cy="685800"/>
          </a:xfrm>
          <a:prstGeom prst="rect">
            <a:avLst/>
          </a:prstGeom>
          <a:noFill/>
          <a:ln/>
        </p:spPr>
        <p:txBody>
          <a:bodyPr wrap="square" lIns="0" tIns="0" rIns="0" bIns="0" rtlCol="0" anchor="t"/>
          <a:lstStyle/>
          <a:p>
            <a:pPr marL="0" indent="0" algn="l">
              <a:buNone/>
            </a:pPr>
            <a:r>
              <a:rPr lang="en-US" sz="3400" b="1">
                <a:solidFill>
                  <a:schemeClr val="tx2"/>
                </a:solidFill>
              </a:rPr>
              <a:t>BMC Main (1 of 2)</a:t>
            </a:r>
            <a:endParaRPr lang="en-US" sz="3400"/>
          </a:p>
        </p:txBody>
      </p:sp>
      <p:sp>
        <p:nvSpPr>
          <p:cNvPr id="4" name="Text 0"/>
          <p:cNvSpPr>
            <a:spLocks noGrp="1"/>
          </p:cNvSpPr>
          <p:nvPr>
            <p:ph type="body" idx="102" hasCustomPrompt="1"/>
          </p:nvPr>
        </p:nvSpPr>
        <p:spPr>
          <a:xfrm>
            <a:off x="548640" y="1371600"/>
            <a:ext cx="11064240" cy="365760"/>
          </a:xfrm>
          <a:prstGeom prst="rect">
            <a:avLst/>
          </a:prstGeom>
          <a:noFill/>
          <a:ln/>
        </p:spPr>
        <p:txBody>
          <a:bodyPr wrap="square" lIns="0" tIns="0" rIns="0" bIns="0" rtlCol="0"/>
          <a:lstStyle/>
          <a:p>
            <a:pPr marL="0" indent="0">
              <a:buNone/>
            </a:pPr>
            <a:r>
              <a:rPr lang="en-US" sz="1500">
                <a:solidFill>
                  <a:schemeClr val="accent5"/>
                </a:solidFill>
              </a:rPr>
              <a:t>Questions? Reach out to the Operational Readiness Champion for your area.</a:t>
            </a:r>
            <a:endParaRPr lang="en-US" sz="1500"/>
          </a:p>
        </p:txBody>
      </p:sp>
      <p:graphicFrame>
        <p:nvGraphicFramePr>
          <p:cNvPr id="6" name="Table 0"/>
          <p:cNvGraphicFramePr>
            <a:graphicFrameLocks noGrp="1"/>
          </p:cNvGraphicFramePr>
          <p:nvPr/>
        </p:nvGraphicFramePr>
        <p:xfrm>
          <a:off x="548640" y="1965960"/>
          <a:ext cx="5349240" cy="4059936"/>
        </p:xfrm>
        <a:graphic>
          <a:graphicData uri="http://schemas.openxmlformats.org/drawingml/2006/table">
            <a:tbl>
              <a:tblPr/>
              <a:tblGrid>
                <a:gridCol w="2674620">
                  <a:extLst>
                    <a:ext uri="{9D8B030D-6E8A-4147-A177-3AD203B41FA5}">
                      <a16:colId xmlns:a16="http://schemas.microsoft.com/office/drawing/2014/main" val="20000"/>
                    </a:ext>
                  </a:extLst>
                </a:gridCol>
                <a:gridCol w="2674620">
                  <a:extLst>
                    <a:ext uri="{9D8B030D-6E8A-4147-A177-3AD203B41FA5}">
                      <a16:colId xmlns:a16="http://schemas.microsoft.com/office/drawing/2014/main" val="20001"/>
                    </a:ext>
                  </a:extLst>
                </a:gridCol>
              </a:tblGrid>
              <a:tr h="338328">
                <a:tc>
                  <a:txBody>
                    <a:bodyPr/>
                    <a:lstStyle/>
                    <a:p>
                      <a:pPr marL="0" indent="0">
                        <a:buNone/>
                      </a:pPr>
                      <a:r>
                        <a:rPr lang="en-US" sz="1400" b="1">
                          <a:solidFill>
                            <a:srgbClr val="FFFFFF"/>
                          </a:solidFill>
                          <a:latin typeface="Calibri" pitchFamily="34" charset="0"/>
                          <a:ea typeface="Calibri" pitchFamily="34" charset="-122"/>
                          <a:cs typeface="Calibri" pitchFamily="34" charset="-120"/>
                        </a:rPr>
                        <a:t>Department</a:t>
                      </a:r>
                      <a:endParaRPr lang="en-US" sz="1400">
                        <a:latin typeface="Calibri" charset="0"/>
                        <a:ea typeface="Calibri" charset="0"/>
                        <a:cs typeface="Calibri" charset="0"/>
                      </a:endParaRPr>
                    </a:p>
                  </a:txBody>
                  <a:tcPr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chemeClr val="accent2"/>
                    </a:solidFill>
                  </a:tcPr>
                </a:tc>
                <a:tc>
                  <a:txBody>
                    <a:bodyPr/>
                    <a:lstStyle/>
                    <a:p>
                      <a:pPr marL="0" indent="0">
                        <a:buNone/>
                      </a:pPr>
                      <a:r>
                        <a:rPr lang="en-US" sz="1400" b="1">
                          <a:solidFill>
                            <a:srgbClr val="FFFFFF"/>
                          </a:solidFill>
                          <a:latin typeface="Calibri" pitchFamily="34" charset="0"/>
                          <a:ea typeface="Calibri" pitchFamily="34" charset="-122"/>
                          <a:cs typeface="Calibri" pitchFamily="34" charset="-120"/>
                        </a:rPr>
                        <a:t>OR Champion</a:t>
                      </a:r>
                      <a:endParaRPr lang="en-US" sz="1400">
                        <a:latin typeface="Calibri" charset="0"/>
                        <a:ea typeface="Calibri" charset="0"/>
                        <a:cs typeface="Calibri" charset="0"/>
                      </a:endParaRPr>
                    </a:p>
                  </a:txBody>
                  <a:tcPr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chemeClr val="accent2"/>
                    </a:solidFill>
                  </a:tcPr>
                </a:tc>
                <a:extLst>
                  <a:ext uri="{0D108BD9-81ED-4DB2-BD59-A6C34878D82A}">
                    <a16:rowId xmlns:a16="http://schemas.microsoft.com/office/drawing/2014/main" val="10000"/>
                  </a:ext>
                </a:extLst>
              </a:tr>
              <a:tr h="338328">
                <a:tc>
                  <a:txBody>
                    <a:bodyPr/>
                    <a:lstStyle/>
                    <a:p>
                      <a:pPr marL="0" indent="0">
                        <a:buNone/>
                      </a:pPr>
                      <a:r>
                        <a:rPr lang="en-US" sz="1400">
                          <a:solidFill>
                            <a:srgbClr val="1F2937"/>
                          </a:solidFill>
                          <a:latin typeface="Calibri" pitchFamily="34" charset="0"/>
                          <a:ea typeface="Calibri" pitchFamily="34" charset="-122"/>
                          <a:cs typeface="Calibri" pitchFamily="34" charset="-120"/>
                        </a:rPr>
                        <a:t>BMC OFFSITE OBGYN</a:t>
                      </a:r>
                      <a:endParaRPr lang="en-US" sz="1400">
                        <a:latin typeface="Calibri" charset="0"/>
                        <a:ea typeface="Calibri" charset="0"/>
                        <a:cs typeface="Calibri" charset="0"/>
                      </a:endParaRPr>
                    </a:p>
                  </a:txBody>
                  <a:tcPr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3F6FA"/>
                    </a:solidFill>
                  </a:tcPr>
                </a:tc>
                <a:tc>
                  <a:txBody>
                    <a:bodyPr/>
                    <a:lstStyle/>
                    <a:p>
                      <a:pPr marL="0" indent="0">
                        <a:buNone/>
                      </a:pPr>
                      <a:r>
                        <a:rPr lang="en-US" sz="1400" b="1">
                          <a:solidFill>
                            <a:srgbClr val="1B2A4A"/>
                          </a:solidFill>
                          <a:latin typeface="Calibri" pitchFamily="34" charset="0"/>
                          <a:ea typeface="Calibri" pitchFamily="34" charset="-122"/>
                          <a:cs typeface="Calibri" pitchFamily="34" charset="-120"/>
                        </a:rPr>
                        <a:t>Ana Jiminian</a:t>
                      </a:r>
                      <a:endParaRPr lang="en-US" sz="1400">
                        <a:latin typeface="Calibri" charset="0"/>
                        <a:ea typeface="Calibri" charset="0"/>
                        <a:cs typeface="Calibri" charset="0"/>
                      </a:endParaRPr>
                    </a:p>
                  </a:txBody>
                  <a:tcPr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3F6FA"/>
                    </a:solidFill>
                  </a:tcPr>
                </a:tc>
                <a:extLst>
                  <a:ext uri="{0D108BD9-81ED-4DB2-BD59-A6C34878D82A}">
                    <a16:rowId xmlns:a16="http://schemas.microsoft.com/office/drawing/2014/main" val="10001"/>
                  </a:ext>
                </a:extLst>
              </a:tr>
              <a:tr h="338328">
                <a:tc>
                  <a:txBody>
                    <a:bodyPr/>
                    <a:lstStyle/>
                    <a:p>
                      <a:pPr marL="0" indent="0">
                        <a:buNone/>
                      </a:pPr>
                      <a:r>
                        <a:rPr lang="en-US" sz="1400">
                          <a:solidFill>
                            <a:srgbClr val="1F2937"/>
                          </a:solidFill>
                          <a:latin typeface="Calibri" pitchFamily="34" charset="0"/>
                          <a:ea typeface="Calibri" pitchFamily="34" charset="-122"/>
                          <a:cs typeface="Calibri" pitchFamily="34" charset="-120"/>
                        </a:rPr>
                        <a:t>CRO ADOLESCENT CLINIC</a:t>
                      </a:r>
                      <a:endParaRPr lang="en-US" sz="1400">
                        <a:latin typeface="Calibri" charset="0"/>
                        <a:ea typeface="Calibri" charset="0"/>
                        <a:cs typeface="Calibri" charset="0"/>
                      </a:endParaRPr>
                    </a:p>
                  </a:txBody>
                  <a:tcPr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tc>
                  <a:txBody>
                    <a:bodyPr/>
                    <a:lstStyle/>
                    <a:p>
                      <a:pPr marL="0" indent="0">
                        <a:buNone/>
                      </a:pPr>
                      <a:r>
                        <a:rPr lang="en-US" sz="1400" b="1">
                          <a:solidFill>
                            <a:srgbClr val="1B2A4A"/>
                          </a:solidFill>
                          <a:latin typeface="Calibri" pitchFamily="34" charset="0"/>
                          <a:ea typeface="Calibri" pitchFamily="34" charset="-122"/>
                          <a:cs typeface="Calibri" pitchFamily="34" charset="-120"/>
                        </a:rPr>
                        <a:t>Michelle Saboliauskas</a:t>
                      </a:r>
                      <a:endParaRPr lang="en-US" sz="1400">
                        <a:latin typeface="Calibri" charset="0"/>
                        <a:ea typeface="Calibri" charset="0"/>
                        <a:cs typeface="Calibri" charset="0"/>
                      </a:endParaRPr>
                    </a:p>
                  </a:txBody>
                  <a:tcPr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338328">
                <a:tc>
                  <a:txBody>
                    <a:bodyPr/>
                    <a:lstStyle/>
                    <a:p>
                      <a:pPr marL="0" indent="0">
                        <a:buNone/>
                      </a:pPr>
                      <a:r>
                        <a:rPr lang="en-US" sz="1400">
                          <a:solidFill>
                            <a:srgbClr val="1F2937"/>
                          </a:solidFill>
                          <a:latin typeface="Calibri" pitchFamily="34" charset="0"/>
                          <a:ea typeface="Calibri" pitchFamily="34" charset="-122"/>
                          <a:cs typeface="Calibri" pitchFamily="34" charset="-120"/>
                        </a:rPr>
                        <a:t>CRO FAM MED START</a:t>
                      </a:r>
                      <a:endParaRPr lang="en-US" sz="1400">
                        <a:latin typeface="Calibri" charset="0"/>
                        <a:ea typeface="Calibri" charset="0"/>
                        <a:cs typeface="Calibri" charset="0"/>
                      </a:endParaRPr>
                    </a:p>
                  </a:txBody>
                  <a:tcPr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3F6FA"/>
                    </a:solidFill>
                  </a:tcPr>
                </a:tc>
                <a:tc>
                  <a:txBody>
                    <a:bodyPr/>
                    <a:lstStyle/>
                    <a:p>
                      <a:pPr marL="0" indent="0">
                        <a:buNone/>
                      </a:pPr>
                      <a:r>
                        <a:rPr lang="en-US" sz="1400" b="1">
                          <a:solidFill>
                            <a:srgbClr val="1B2A4A"/>
                          </a:solidFill>
                          <a:latin typeface="Calibri" pitchFamily="34" charset="0"/>
                          <a:ea typeface="Calibri" pitchFamily="34" charset="-122"/>
                          <a:cs typeface="Calibri" pitchFamily="34" charset="-120"/>
                        </a:rPr>
                        <a:t>Kristin Parent</a:t>
                      </a:r>
                      <a:endParaRPr lang="en-US" sz="1400">
                        <a:latin typeface="Calibri" charset="0"/>
                        <a:ea typeface="Calibri" charset="0"/>
                        <a:cs typeface="Calibri" charset="0"/>
                      </a:endParaRPr>
                    </a:p>
                  </a:txBody>
                  <a:tcPr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3F6FA"/>
                    </a:solidFill>
                  </a:tcPr>
                </a:tc>
                <a:extLst>
                  <a:ext uri="{0D108BD9-81ED-4DB2-BD59-A6C34878D82A}">
                    <a16:rowId xmlns:a16="http://schemas.microsoft.com/office/drawing/2014/main" val="10003"/>
                  </a:ext>
                </a:extLst>
              </a:tr>
              <a:tr h="338328">
                <a:tc>
                  <a:txBody>
                    <a:bodyPr/>
                    <a:lstStyle/>
                    <a:p>
                      <a:pPr marL="0" indent="0">
                        <a:buNone/>
                      </a:pPr>
                      <a:r>
                        <a:rPr lang="en-US" sz="1400">
                          <a:solidFill>
                            <a:srgbClr val="1F2937"/>
                          </a:solidFill>
                          <a:latin typeface="Calibri" pitchFamily="34" charset="0"/>
                          <a:ea typeface="Calibri" pitchFamily="34" charset="-122"/>
                          <a:cs typeface="Calibri" pitchFamily="34" charset="-120"/>
                        </a:rPr>
                        <a:t>CRO FAMILY MEDICINE</a:t>
                      </a:r>
                      <a:endParaRPr lang="en-US" sz="1400">
                        <a:latin typeface="Calibri" charset="0"/>
                        <a:ea typeface="Calibri" charset="0"/>
                        <a:cs typeface="Calibri" charset="0"/>
                      </a:endParaRPr>
                    </a:p>
                  </a:txBody>
                  <a:tcPr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tc>
                  <a:txBody>
                    <a:bodyPr/>
                    <a:lstStyle/>
                    <a:p>
                      <a:pPr marL="0" indent="0">
                        <a:buNone/>
                      </a:pPr>
                      <a:r>
                        <a:rPr lang="en-US" sz="1400" b="1">
                          <a:solidFill>
                            <a:srgbClr val="1B2A4A"/>
                          </a:solidFill>
                          <a:latin typeface="Calibri" pitchFamily="34" charset="0"/>
                          <a:ea typeface="Calibri" pitchFamily="34" charset="-122"/>
                          <a:cs typeface="Calibri" pitchFamily="34" charset="-120"/>
                        </a:rPr>
                        <a:t>Danielle Fontaine</a:t>
                      </a:r>
                      <a:endParaRPr lang="en-US" sz="1400">
                        <a:latin typeface="Calibri" charset="0"/>
                        <a:ea typeface="Calibri" charset="0"/>
                        <a:cs typeface="Calibri" charset="0"/>
                      </a:endParaRPr>
                    </a:p>
                  </a:txBody>
                  <a:tcPr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338328">
                <a:tc>
                  <a:txBody>
                    <a:bodyPr/>
                    <a:lstStyle/>
                    <a:p>
                      <a:pPr marL="0" indent="0">
                        <a:buNone/>
                      </a:pPr>
                      <a:r>
                        <a:rPr lang="en-US" sz="1400">
                          <a:solidFill>
                            <a:srgbClr val="1F2937"/>
                          </a:solidFill>
                          <a:latin typeface="Calibri" pitchFamily="34" charset="0"/>
                          <a:ea typeface="Calibri" pitchFamily="34" charset="-122"/>
                          <a:cs typeface="Calibri" pitchFamily="34" charset="-120"/>
                        </a:rPr>
                        <a:t>CRO OBAT</a:t>
                      </a:r>
                      <a:endParaRPr lang="en-US" sz="1400">
                        <a:latin typeface="Calibri" charset="0"/>
                        <a:ea typeface="Calibri" charset="0"/>
                        <a:cs typeface="Calibri" charset="0"/>
                      </a:endParaRPr>
                    </a:p>
                  </a:txBody>
                  <a:tcPr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3F6FA"/>
                    </a:solidFill>
                  </a:tcPr>
                </a:tc>
                <a:tc>
                  <a:txBody>
                    <a:bodyPr/>
                    <a:lstStyle/>
                    <a:p>
                      <a:pPr marL="0" indent="0">
                        <a:buNone/>
                      </a:pPr>
                      <a:r>
                        <a:rPr lang="en-US" sz="1400" b="1">
                          <a:solidFill>
                            <a:srgbClr val="1B2A4A"/>
                          </a:solidFill>
                          <a:latin typeface="Calibri" pitchFamily="34" charset="0"/>
                          <a:ea typeface="Calibri" pitchFamily="34" charset="-122"/>
                          <a:cs typeface="Calibri" pitchFamily="34" charset="-120"/>
                        </a:rPr>
                        <a:t>Lexie Bergeron</a:t>
                      </a:r>
                      <a:endParaRPr lang="en-US" sz="1400">
                        <a:latin typeface="Calibri" charset="0"/>
                        <a:ea typeface="Calibri" charset="0"/>
                        <a:cs typeface="Calibri" charset="0"/>
                      </a:endParaRPr>
                    </a:p>
                  </a:txBody>
                  <a:tcPr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3F6FA"/>
                    </a:solidFill>
                  </a:tcPr>
                </a:tc>
                <a:extLst>
                  <a:ext uri="{0D108BD9-81ED-4DB2-BD59-A6C34878D82A}">
                    <a16:rowId xmlns:a16="http://schemas.microsoft.com/office/drawing/2014/main" val="10005"/>
                  </a:ext>
                </a:extLst>
              </a:tr>
              <a:tr h="338328">
                <a:tc>
                  <a:txBody>
                    <a:bodyPr/>
                    <a:lstStyle/>
                    <a:p>
                      <a:pPr marL="0" indent="0">
                        <a:buNone/>
                      </a:pPr>
                      <a:r>
                        <a:rPr lang="en-US" sz="1400">
                          <a:solidFill>
                            <a:srgbClr val="1F2937"/>
                          </a:solidFill>
                          <a:latin typeface="Calibri" pitchFamily="34" charset="0"/>
                          <a:ea typeface="Calibri" pitchFamily="34" charset="-122"/>
                          <a:cs typeface="Calibri" pitchFamily="34" charset="-120"/>
                        </a:rPr>
                        <a:t>CRO PEDI GENETICS</a:t>
                      </a:r>
                      <a:endParaRPr lang="en-US" sz="1400">
                        <a:latin typeface="Calibri" charset="0"/>
                        <a:ea typeface="Calibri" charset="0"/>
                        <a:cs typeface="Calibri" charset="0"/>
                      </a:endParaRPr>
                    </a:p>
                  </a:txBody>
                  <a:tcPr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tc>
                  <a:txBody>
                    <a:bodyPr/>
                    <a:lstStyle/>
                    <a:p>
                      <a:pPr marL="0" indent="0">
                        <a:buNone/>
                      </a:pPr>
                      <a:r>
                        <a:rPr lang="en-US" sz="1400" b="1">
                          <a:solidFill>
                            <a:srgbClr val="1B2A4A"/>
                          </a:solidFill>
                          <a:latin typeface="Calibri" pitchFamily="34" charset="0"/>
                          <a:ea typeface="Calibri" pitchFamily="34" charset="-122"/>
                          <a:cs typeface="Calibri" pitchFamily="34" charset="-120"/>
                        </a:rPr>
                        <a:t>Esther Mangoma</a:t>
                      </a:r>
                      <a:endParaRPr lang="en-US" sz="1400">
                        <a:latin typeface="Calibri" charset="0"/>
                        <a:ea typeface="Calibri" charset="0"/>
                        <a:cs typeface="Calibri" charset="0"/>
                      </a:endParaRPr>
                    </a:p>
                  </a:txBody>
                  <a:tcPr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r h="338328">
                <a:tc>
                  <a:txBody>
                    <a:bodyPr/>
                    <a:lstStyle/>
                    <a:p>
                      <a:pPr marL="0" indent="0">
                        <a:buNone/>
                      </a:pPr>
                      <a:r>
                        <a:rPr lang="en-US" sz="1400">
                          <a:solidFill>
                            <a:srgbClr val="1F2937"/>
                          </a:solidFill>
                          <a:latin typeface="Calibri" pitchFamily="34" charset="0"/>
                          <a:ea typeface="Calibri" pitchFamily="34" charset="-122"/>
                          <a:cs typeface="Calibri" pitchFamily="34" charset="-120"/>
                        </a:rPr>
                        <a:t>CRO PEDI HEMA</a:t>
                      </a:r>
                      <a:endParaRPr lang="en-US" sz="1400">
                        <a:latin typeface="Calibri" charset="0"/>
                        <a:ea typeface="Calibri" charset="0"/>
                        <a:cs typeface="Calibri" charset="0"/>
                      </a:endParaRPr>
                    </a:p>
                  </a:txBody>
                  <a:tcPr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3F6FA"/>
                    </a:solidFill>
                  </a:tcPr>
                </a:tc>
                <a:tc>
                  <a:txBody>
                    <a:bodyPr/>
                    <a:lstStyle/>
                    <a:p>
                      <a:pPr marL="0" indent="0">
                        <a:buNone/>
                      </a:pPr>
                      <a:r>
                        <a:rPr lang="en-US" sz="1400" b="1">
                          <a:solidFill>
                            <a:srgbClr val="1B2A4A"/>
                          </a:solidFill>
                          <a:latin typeface="Calibri" pitchFamily="34" charset="0"/>
                          <a:ea typeface="Calibri" pitchFamily="34" charset="-122"/>
                          <a:cs typeface="Calibri" pitchFamily="34" charset="-120"/>
                        </a:rPr>
                        <a:t>Esther Mangoma</a:t>
                      </a:r>
                      <a:endParaRPr lang="en-US" sz="1400">
                        <a:latin typeface="Calibri" charset="0"/>
                        <a:ea typeface="Calibri" charset="0"/>
                        <a:cs typeface="Calibri" charset="0"/>
                      </a:endParaRPr>
                    </a:p>
                  </a:txBody>
                  <a:tcPr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3F6FA"/>
                    </a:solidFill>
                  </a:tcPr>
                </a:tc>
                <a:extLst>
                  <a:ext uri="{0D108BD9-81ED-4DB2-BD59-A6C34878D82A}">
                    <a16:rowId xmlns:a16="http://schemas.microsoft.com/office/drawing/2014/main" val="10007"/>
                  </a:ext>
                </a:extLst>
              </a:tr>
              <a:tr h="338328">
                <a:tc>
                  <a:txBody>
                    <a:bodyPr/>
                    <a:lstStyle/>
                    <a:p>
                      <a:pPr marL="0" indent="0">
                        <a:buNone/>
                      </a:pPr>
                      <a:r>
                        <a:rPr lang="en-US" sz="1400">
                          <a:solidFill>
                            <a:srgbClr val="1F2937"/>
                          </a:solidFill>
                          <a:latin typeface="Calibri" pitchFamily="34" charset="0"/>
                          <a:ea typeface="Calibri" pitchFamily="34" charset="-122"/>
                          <a:cs typeface="Calibri" pitchFamily="34" charset="-120"/>
                        </a:rPr>
                        <a:t>CRO PEDI STAR UNIT</a:t>
                      </a:r>
                      <a:endParaRPr lang="en-US" sz="1400">
                        <a:latin typeface="Calibri" charset="0"/>
                        <a:ea typeface="Calibri" charset="0"/>
                        <a:cs typeface="Calibri" charset="0"/>
                      </a:endParaRPr>
                    </a:p>
                  </a:txBody>
                  <a:tcPr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tc>
                  <a:txBody>
                    <a:bodyPr/>
                    <a:lstStyle/>
                    <a:p>
                      <a:pPr marL="0" indent="0">
                        <a:buNone/>
                      </a:pPr>
                      <a:r>
                        <a:rPr lang="en-US" sz="1400" b="1">
                          <a:solidFill>
                            <a:srgbClr val="E8772E"/>
                          </a:solidFill>
                          <a:latin typeface="Calibri" pitchFamily="34" charset="0"/>
                          <a:ea typeface="Calibri" pitchFamily="34" charset="-122"/>
                          <a:cs typeface="Calibri" pitchFamily="34" charset="-120"/>
                        </a:rPr>
                        <a:t>TBD</a:t>
                      </a:r>
                      <a:endParaRPr lang="en-US" sz="1400">
                        <a:latin typeface="Calibri" charset="0"/>
                        <a:ea typeface="Calibri" charset="0"/>
                        <a:cs typeface="Calibri" charset="0"/>
                      </a:endParaRPr>
                    </a:p>
                  </a:txBody>
                  <a:tcPr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extLst>
                  <a:ext uri="{0D108BD9-81ED-4DB2-BD59-A6C34878D82A}">
                    <a16:rowId xmlns:a16="http://schemas.microsoft.com/office/drawing/2014/main" val="10008"/>
                  </a:ext>
                </a:extLst>
              </a:tr>
              <a:tr h="338328">
                <a:tc>
                  <a:txBody>
                    <a:bodyPr/>
                    <a:lstStyle/>
                    <a:p>
                      <a:pPr marL="0" indent="0">
                        <a:buNone/>
                      </a:pPr>
                      <a:r>
                        <a:rPr lang="en-US" sz="1400">
                          <a:solidFill>
                            <a:srgbClr val="1F2937"/>
                          </a:solidFill>
                          <a:latin typeface="Calibri" pitchFamily="34" charset="0"/>
                          <a:ea typeface="Calibri" pitchFamily="34" charset="-122"/>
                          <a:cs typeface="Calibri" pitchFamily="34" charset="-120"/>
                        </a:rPr>
                        <a:t>CRO PEDIATRIC CLINIC</a:t>
                      </a:r>
                      <a:endParaRPr lang="en-US" sz="1400">
                        <a:latin typeface="Calibri" charset="0"/>
                        <a:ea typeface="Calibri" charset="0"/>
                        <a:cs typeface="Calibri" charset="0"/>
                      </a:endParaRPr>
                    </a:p>
                  </a:txBody>
                  <a:tcPr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3F6FA"/>
                    </a:solidFill>
                  </a:tcPr>
                </a:tc>
                <a:tc>
                  <a:txBody>
                    <a:bodyPr/>
                    <a:lstStyle/>
                    <a:p>
                      <a:pPr marL="0" indent="0">
                        <a:buNone/>
                      </a:pPr>
                      <a:r>
                        <a:rPr lang="en-US" sz="1400" b="1">
                          <a:solidFill>
                            <a:srgbClr val="1B2A4A"/>
                          </a:solidFill>
                          <a:latin typeface="Calibri" pitchFamily="34" charset="0"/>
                          <a:ea typeface="Calibri" pitchFamily="34" charset="-122"/>
                          <a:cs typeface="Calibri" pitchFamily="34" charset="-120"/>
                        </a:rPr>
                        <a:t>Solennia Mejia</a:t>
                      </a:r>
                      <a:endParaRPr lang="en-US" sz="1400">
                        <a:latin typeface="Calibri" charset="0"/>
                        <a:ea typeface="Calibri" charset="0"/>
                        <a:cs typeface="Calibri" charset="0"/>
                      </a:endParaRPr>
                    </a:p>
                  </a:txBody>
                  <a:tcPr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3F6FA"/>
                    </a:solidFill>
                  </a:tcPr>
                </a:tc>
                <a:extLst>
                  <a:ext uri="{0D108BD9-81ED-4DB2-BD59-A6C34878D82A}">
                    <a16:rowId xmlns:a16="http://schemas.microsoft.com/office/drawing/2014/main" val="10009"/>
                  </a:ext>
                </a:extLst>
              </a:tr>
              <a:tr h="338328">
                <a:tc>
                  <a:txBody>
                    <a:bodyPr/>
                    <a:lstStyle/>
                    <a:p>
                      <a:pPr marL="0" indent="0">
                        <a:buNone/>
                      </a:pPr>
                      <a:r>
                        <a:rPr lang="en-US" sz="1400">
                          <a:solidFill>
                            <a:srgbClr val="1F2937"/>
                          </a:solidFill>
                          <a:latin typeface="Calibri" pitchFamily="34" charset="0"/>
                          <a:ea typeface="Calibri" pitchFamily="34" charset="-122"/>
                          <a:cs typeface="Calibri" pitchFamily="34" charset="-120"/>
                        </a:rPr>
                        <a:t>CRO PRIMARY CARE 5A</a:t>
                      </a:r>
                      <a:endParaRPr lang="en-US" sz="1400">
                        <a:latin typeface="Calibri" charset="0"/>
                        <a:ea typeface="Calibri" charset="0"/>
                        <a:cs typeface="Calibri" charset="0"/>
                      </a:endParaRPr>
                    </a:p>
                  </a:txBody>
                  <a:tcPr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tc>
                  <a:txBody>
                    <a:bodyPr/>
                    <a:lstStyle/>
                    <a:p>
                      <a:pPr marL="0" indent="0">
                        <a:buNone/>
                      </a:pPr>
                      <a:r>
                        <a:rPr lang="en-US" sz="1400" b="1">
                          <a:solidFill>
                            <a:srgbClr val="1B2A4A"/>
                          </a:solidFill>
                          <a:latin typeface="Calibri" pitchFamily="34" charset="0"/>
                          <a:ea typeface="Calibri" pitchFamily="34" charset="-122"/>
                          <a:cs typeface="Calibri" pitchFamily="34" charset="-120"/>
                        </a:rPr>
                        <a:t>Deb Stevens</a:t>
                      </a:r>
                      <a:endParaRPr lang="en-US" sz="1400">
                        <a:latin typeface="Calibri" charset="0"/>
                        <a:ea typeface="Calibri" charset="0"/>
                        <a:cs typeface="Calibri" charset="0"/>
                      </a:endParaRPr>
                    </a:p>
                  </a:txBody>
                  <a:tcPr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extLst>
                  <a:ext uri="{0D108BD9-81ED-4DB2-BD59-A6C34878D82A}">
                    <a16:rowId xmlns:a16="http://schemas.microsoft.com/office/drawing/2014/main" val="10010"/>
                  </a:ext>
                </a:extLst>
              </a:tr>
              <a:tr h="338328">
                <a:tc>
                  <a:txBody>
                    <a:bodyPr/>
                    <a:lstStyle/>
                    <a:p>
                      <a:pPr marL="0" indent="0">
                        <a:buNone/>
                      </a:pPr>
                      <a:r>
                        <a:rPr lang="en-US" sz="1400">
                          <a:solidFill>
                            <a:srgbClr val="1F2937"/>
                          </a:solidFill>
                          <a:latin typeface="Calibri" pitchFamily="34" charset="0"/>
                          <a:ea typeface="Calibri" pitchFamily="34" charset="-122"/>
                          <a:cs typeface="Calibri" pitchFamily="34" charset="-120"/>
                        </a:rPr>
                        <a:t>CRO PRIMARY CARE 5B</a:t>
                      </a:r>
                      <a:endParaRPr lang="en-US" sz="1400">
                        <a:latin typeface="Calibri" charset="0"/>
                        <a:ea typeface="Calibri" charset="0"/>
                        <a:cs typeface="Calibri" charset="0"/>
                      </a:endParaRPr>
                    </a:p>
                  </a:txBody>
                  <a:tcPr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3F6FA"/>
                    </a:solidFill>
                  </a:tcPr>
                </a:tc>
                <a:tc>
                  <a:txBody>
                    <a:bodyPr/>
                    <a:lstStyle/>
                    <a:p>
                      <a:pPr marL="0" indent="0">
                        <a:buNone/>
                      </a:pPr>
                      <a:r>
                        <a:rPr lang="en-US" sz="1400" b="1">
                          <a:solidFill>
                            <a:srgbClr val="1B2A4A"/>
                          </a:solidFill>
                          <a:latin typeface="Calibri" pitchFamily="34" charset="0"/>
                          <a:ea typeface="Calibri" pitchFamily="34" charset="-122"/>
                          <a:cs typeface="Calibri" pitchFamily="34" charset="-120"/>
                        </a:rPr>
                        <a:t>Deb Stevens</a:t>
                      </a:r>
                      <a:endParaRPr lang="en-US" sz="1400">
                        <a:latin typeface="Calibri" charset="0"/>
                        <a:ea typeface="Calibri" charset="0"/>
                        <a:cs typeface="Calibri" charset="0"/>
                      </a:endParaRPr>
                    </a:p>
                  </a:txBody>
                  <a:tcPr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3F6FA"/>
                    </a:solidFill>
                  </a:tcPr>
                </a:tc>
                <a:extLst>
                  <a:ext uri="{0D108BD9-81ED-4DB2-BD59-A6C34878D82A}">
                    <a16:rowId xmlns:a16="http://schemas.microsoft.com/office/drawing/2014/main" val="10011"/>
                  </a:ext>
                </a:extLst>
              </a:tr>
            </a:tbl>
          </a:graphicData>
        </a:graphic>
      </p:graphicFrame>
      <p:graphicFrame>
        <p:nvGraphicFramePr>
          <p:cNvPr id="5" name="Table 1"/>
          <p:cNvGraphicFramePr>
            <a:graphicFrameLocks noGrp="1"/>
          </p:cNvGraphicFramePr>
          <p:nvPr/>
        </p:nvGraphicFramePr>
        <p:xfrm>
          <a:off x="6263640" y="1965960"/>
          <a:ext cx="5349240" cy="3721608"/>
        </p:xfrm>
        <a:graphic>
          <a:graphicData uri="http://schemas.openxmlformats.org/drawingml/2006/table">
            <a:tbl>
              <a:tblPr/>
              <a:tblGrid>
                <a:gridCol w="2674620">
                  <a:extLst>
                    <a:ext uri="{9D8B030D-6E8A-4147-A177-3AD203B41FA5}">
                      <a16:colId xmlns:a16="http://schemas.microsoft.com/office/drawing/2014/main" val="20000"/>
                    </a:ext>
                  </a:extLst>
                </a:gridCol>
                <a:gridCol w="2674620">
                  <a:extLst>
                    <a:ext uri="{9D8B030D-6E8A-4147-A177-3AD203B41FA5}">
                      <a16:colId xmlns:a16="http://schemas.microsoft.com/office/drawing/2014/main" val="20001"/>
                    </a:ext>
                  </a:extLst>
                </a:gridCol>
              </a:tblGrid>
              <a:tr h="338328">
                <a:tc>
                  <a:txBody>
                    <a:bodyPr/>
                    <a:lstStyle/>
                    <a:p>
                      <a:pPr marL="0" indent="0">
                        <a:buNone/>
                      </a:pPr>
                      <a:r>
                        <a:rPr lang="en-US" sz="1400" b="1">
                          <a:solidFill>
                            <a:srgbClr val="FFFFFF"/>
                          </a:solidFill>
                          <a:latin typeface="Calibri" pitchFamily="34" charset="0"/>
                          <a:ea typeface="Calibri" pitchFamily="34" charset="-122"/>
                          <a:cs typeface="Calibri" pitchFamily="34" charset="-120"/>
                        </a:rPr>
                        <a:t>Department</a:t>
                      </a:r>
                      <a:endParaRPr lang="en-US" sz="1400">
                        <a:latin typeface="Calibri" charset="0"/>
                        <a:ea typeface="Calibri" charset="0"/>
                        <a:cs typeface="Calibri" charset="0"/>
                      </a:endParaRPr>
                    </a:p>
                  </a:txBody>
                  <a:tcPr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chemeClr val="accent2"/>
                    </a:solidFill>
                  </a:tcPr>
                </a:tc>
                <a:tc>
                  <a:txBody>
                    <a:bodyPr/>
                    <a:lstStyle/>
                    <a:p>
                      <a:pPr marL="0" indent="0">
                        <a:buNone/>
                      </a:pPr>
                      <a:r>
                        <a:rPr lang="en-US" sz="1400" b="1">
                          <a:solidFill>
                            <a:srgbClr val="FFFFFF"/>
                          </a:solidFill>
                          <a:latin typeface="Calibri" pitchFamily="34" charset="0"/>
                          <a:ea typeface="Calibri" pitchFamily="34" charset="-122"/>
                          <a:cs typeface="Calibri" pitchFamily="34" charset="-120"/>
                        </a:rPr>
                        <a:t>OR Champion</a:t>
                      </a:r>
                      <a:endParaRPr lang="en-US" sz="1400">
                        <a:latin typeface="Calibri" charset="0"/>
                        <a:ea typeface="Calibri" charset="0"/>
                        <a:cs typeface="Calibri" charset="0"/>
                      </a:endParaRPr>
                    </a:p>
                  </a:txBody>
                  <a:tcPr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chemeClr val="accent2"/>
                    </a:solidFill>
                  </a:tcPr>
                </a:tc>
                <a:extLst>
                  <a:ext uri="{0D108BD9-81ED-4DB2-BD59-A6C34878D82A}">
                    <a16:rowId xmlns:a16="http://schemas.microsoft.com/office/drawing/2014/main" val="10000"/>
                  </a:ext>
                </a:extLst>
              </a:tr>
              <a:tr h="338328">
                <a:tc>
                  <a:txBody>
                    <a:bodyPr/>
                    <a:lstStyle/>
                    <a:p>
                      <a:pPr marL="0" indent="0">
                        <a:buNone/>
                      </a:pPr>
                      <a:r>
                        <a:rPr lang="en-US" sz="1400">
                          <a:solidFill>
                            <a:srgbClr val="1F2937"/>
                          </a:solidFill>
                          <a:latin typeface="Calibri" pitchFamily="34" charset="0"/>
                          <a:ea typeface="Calibri" pitchFamily="34" charset="-122"/>
                          <a:cs typeface="Calibri" pitchFamily="34" charset="-120"/>
                        </a:rPr>
                        <a:t>CRO PRIMARY CARE 5C</a:t>
                      </a:r>
                      <a:endParaRPr lang="en-US" sz="1400">
                        <a:latin typeface="Calibri" charset="0"/>
                        <a:ea typeface="Calibri" charset="0"/>
                        <a:cs typeface="Calibri" charset="0"/>
                      </a:endParaRPr>
                    </a:p>
                  </a:txBody>
                  <a:tcPr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3F6FA"/>
                    </a:solidFill>
                  </a:tcPr>
                </a:tc>
                <a:tc>
                  <a:txBody>
                    <a:bodyPr/>
                    <a:lstStyle/>
                    <a:p>
                      <a:pPr marL="0" indent="0">
                        <a:buNone/>
                      </a:pPr>
                      <a:r>
                        <a:rPr lang="en-US" sz="1400" b="1">
                          <a:solidFill>
                            <a:srgbClr val="1B2A4A"/>
                          </a:solidFill>
                          <a:latin typeface="Calibri" pitchFamily="34" charset="0"/>
                          <a:ea typeface="Calibri" pitchFamily="34" charset="-122"/>
                          <a:cs typeface="Calibri" pitchFamily="34" charset="-120"/>
                        </a:rPr>
                        <a:t>Deb Stevens</a:t>
                      </a:r>
                      <a:endParaRPr lang="en-US" sz="1400">
                        <a:latin typeface="Calibri" charset="0"/>
                        <a:ea typeface="Calibri" charset="0"/>
                        <a:cs typeface="Calibri" charset="0"/>
                      </a:endParaRPr>
                    </a:p>
                  </a:txBody>
                  <a:tcPr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3F6FA"/>
                    </a:solidFill>
                  </a:tcPr>
                </a:tc>
                <a:extLst>
                  <a:ext uri="{0D108BD9-81ED-4DB2-BD59-A6C34878D82A}">
                    <a16:rowId xmlns:a16="http://schemas.microsoft.com/office/drawing/2014/main" val="10001"/>
                  </a:ext>
                </a:extLst>
              </a:tr>
              <a:tr h="338328">
                <a:tc>
                  <a:txBody>
                    <a:bodyPr/>
                    <a:lstStyle/>
                    <a:p>
                      <a:pPr marL="0" indent="0">
                        <a:buNone/>
                      </a:pPr>
                      <a:r>
                        <a:rPr lang="en-US" sz="1400">
                          <a:solidFill>
                            <a:srgbClr val="1F2937"/>
                          </a:solidFill>
                          <a:latin typeface="Calibri" pitchFamily="34" charset="0"/>
                          <a:ea typeface="Calibri" pitchFamily="34" charset="-122"/>
                          <a:cs typeface="Calibri" pitchFamily="34" charset="-120"/>
                        </a:rPr>
                        <a:t>CRO PRIMARY CARE 6A</a:t>
                      </a:r>
                      <a:endParaRPr lang="en-US" sz="1400">
                        <a:latin typeface="Calibri" charset="0"/>
                        <a:ea typeface="Calibri" charset="0"/>
                        <a:cs typeface="Calibri" charset="0"/>
                      </a:endParaRPr>
                    </a:p>
                  </a:txBody>
                  <a:tcPr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tc>
                  <a:txBody>
                    <a:bodyPr/>
                    <a:lstStyle/>
                    <a:p>
                      <a:pPr marL="0" indent="0">
                        <a:buNone/>
                      </a:pPr>
                      <a:r>
                        <a:rPr lang="en-US" sz="1400" b="1">
                          <a:solidFill>
                            <a:srgbClr val="1B2A4A"/>
                          </a:solidFill>
                          <a:latin typeface="Calibri" pitchFamily="34" charset="0"/>
                          <a:ea typeface="Calibri" pitchFamily="34" charset="-122"/>
                          <a:cs typeface="Calibri" pitchFamily="34" charset="-120"/>
                        </a:rPr>
                        <a:t>Deb Stevens</a:t>
                      </a:r>
                      <a:endParaRPr lang="en-US" sz="1400">
                        <a:latin typeface="Calibri" charset="0"/>
                        <a:ea typeface="Calibri" charset="0"/>
                        <a:cs typeface="Calibri" charset="0"/>
                      </a:endParaRPr>
                    </a:p>
                  </a:txBody>
                  <a:tcPr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338328">
                <a:tc>
                  <a:txBody>
                    <a:bodyPr/>
                    <a:lstStyle/>
                    <a:p>
                      <a:pPr marL="0" indent="0">
                        <a:buNone/>
                      </a:pPr>
                      <a:r>
                        <a:rPr lang="en-US" sz="1400">
                          <a:solidFill>
                            <a:srgbClr val="1F2937"/>
                          </a:solidFill>
                          <a:latin typeface="Calibri" pitchFamily="34" charset="0"/>
                          <a:ea typeface="Calibri" pitchFamily="34" charset="-122"/>
                          <a:cs typeface="Calibri" pitchFamily="34" charset="-120"/>
                        </a:rPr>
                        <a:t>CRO PRIMARY CARE 6B</a:t>
                      </a:r>
                      <a:endParaRPr lang="en-US" sz="1400">
                        <a:latin typeface="Calibri" charset="0"/>
                        <a:ea typeface="Calibri" charset="0"/>
                        <a:cs typeface="Calibri" charset="0"/>
                      </a:endParaRPr>
                    </a:p>
                  </a:txBody>
                  <a:tcPr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3F6FA"/>
                    </a:solidFill>
                  </a:tcPr>
                </a:tc>
                <a:tc>
                  <a:txBody>
                    <a:bodyPr/>
                    <a:lstStyle/>
                    <a:p>
                      <a:pPr marL="0" indent="0">
                        <a:buNone/>
                      </a:pPr>
                      <a:r>
                        <a:rPr lang="en-US" sz="1400" b="1">
                          <a:solidFill>
                            <a:srgbClr val="1B2A4A"/>
                          </a:solidFill>
                          <a:latin typeface="Calibri" pitchFamily="34" charset="0"/>
                          <a:ea typeface="Calibri" pitchFamily="34" charset="-122"/>
                          <a:cs typeface="Calibri" pitchFamily="34" charset="-120"/>
                        </a:rPr>
                        <a:t>Deb Stevens</a:t>
                      </a:r>
                      <a:endParaRPr lang="en-US" sz="1400">
                        <a:latin typeface="Calibri" charset="0"/>
                        <a:ea typeface="Calibri" charset="0"/>
                        <a:cs typeface="Calibri" charset="0"/>
                      </a:endParaRPr>
                    </a:p>
                  </a:txBody>
                  <a:tcPr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3F6FA"/>
                    </a:solidFill>
                  </a:tcPr>
                </a:tc>
                <a:extLst>
                  <a:ext uri="{0D108BD9-81ED-4DB2-BD59-A6C34878D82A}">
                    <a16:rowId xmlns:a16="http://schemas.microsoft.com/office/drawing/2014/main" val="10003"/>
                  </a:ext>
                </a:extLst>
              </a:tr>
              <a:tr h="338328">
                <a:tc>
                  <a:txBody>
                    <a:bodyPr/>
                    <a:lstStyle/>
                    <a:p>
                      <a:pPr marL="0" indent="0">
                        <a:buNone/>
                      </a:pPr>
                      <a:r>
                        <a:rPr lang="en-US" sz="1400">
                          <a:solidFill>
                            <a:srgbClr val="1F2937"/>
                          </a:solidFill>
                          <a:latin typeface="Calibri" pitchFamily="34" charset="0"/>
                          <a:ea typeface="Calibri" pitchFamily="34" charset="-122"/>
                          <a:cs typeface="Calibri" pitchFamily="34" charset="-120"/>
                        </a:rPr>
                        <a:t>CRO PRIMARY CARE 6C</a:t>
                      </a:r>
                      <a:endParaRPr lang="en-US" sz="1400">
                        <a:latin typeface="Calibri" charset="0"/>
                        <a:ea typeface="Calibri" charset="0"/>
                        <a:cs typeface="Calibri" charset="0"/>
                      </a:endParaRPr>
                    </a:p>
                  </a:txBody>
                  <a:tcPr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tc>
                  <a:txBody>
                    <a:bodyPr/>
                    <a:lstStyle/>
                    <a:p>
                      <a:pPr marL="0" indent="0">
                        <a:buNone/>
                      </a:pPr>
                      <a:r>
                        <a:rPr lang="en-US" sz="1400" b="1">
                          <a:solidFill>
                            <a:srgbClr val="1B2A4A"/>
                          </a:solidFill>
                          <a:latin typeface="Calibri" pitchFamily="34" charset="0"/>
                          <a:ea typeface="Calibri" pitchFamily="34" charset="-122"/>
                          <a:cs typeface="Calibri" pitchFamily="34" charset="-120"/>
                        </a:rPr>
                        <a:t>Deb Stevens</a:t>
                      </a:r>
                      <a:endParaRPr lang="en-US" sz="1400">
                        <a:latin typeface="Calibri" charset="0"/>
                        <a:ea typeface="Calibri" charset="0"/>
                        <a:cs typeface="Calibri" charset="0"/>
                      </a:endParaRPr>
                    </a:p>
                  </a:txBody>
                  <a:tcPr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338328">
                <a:tc>
                  <a:txBody>
                    <a:bodyPr/>
                    <a:lstStyle/>
                    <a:p>
                      <a:pPr marL="0" indent="0">
                        <a:buNone/>
                      </a:pPr>
                      <a:r>
                        <a:rPr lang="en-US" sz="1400">
                          <a:solidFill>
                            <a:srgbClr val="1F2937"/>
                          </a:solidFill>
                          <a:latin typeface="Calibri" pitchFamily="34" charset="0"/>
                          <a:ea typeface="Calibri" pitchFamily="34" charset="-122"/>
                          <a:cs typeface="Calibri" pitchFamily="34" charset="-120"/>
                        </a:rPr>
                        <a:t>MOA AMYLOID</a:t>
                      </a:r>
                      <a:endParaRPr lang="en-US" sz="1400">
                        <a:latin typeface="Calibri" charset="0"/>
                        <a:ea typeface="Calibri" charset="0"/>
                        <a:cs typeface="Calibri" charset="0"/>
                      </a:endParaRPr>
                    </a:p>
                  </a:txBody>
                  <a:tcPr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3F6FA"/>
                    </a:solidFill>
                  </a:tcPr>
                </a:tc>
                <a:tc>
                  <a:txBody>
                    <a:bodyPr/>
                    <a:lstStyle/>
                    <a:p>
                      <a:pPr marL="0" indent="0">
                        <a:buNone/>
                      </a:pPr>
                      <a:r>
                        <a:rPr lang="en-US" sz="1400" b="1">
                          <a:solidFill>
                            <a:srgbClr val="1B2A4A"/>
                          </a:solidFill>
                          <a:latin typeface="Calibri" pitchFamily="34" charset="0"/>
                          <a:ea typeface="Calibri" pitchFamily="34" charset="-122"/>
                          <a:cs typeface="Calibri" pitchFamily="34" charset="-120"/>
                        </a:rPr>
                        <a:t>Jennifer Yorko</a:t>
                      </a:r>
                      <a:endParaRPr lang="en-US" sz="1400">
                        <a:latin typeface="Calibri" charset="0"/>
                        <a:ea typeface="Calibri" charset="0"/>
                        <a:cs typeface="Calibri" charset="0"/>
                      </a:endParaRPr>
                    </a:p>
                  </a:txBody>
                  <a:tcPr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3F6FA"/>
                    </a:solidFill>
                  </a:tcPr>
                </a:tc>
                <a:extLst>
                  <a:ext uri="{0D108BD9-81ED-4DB2-BD59-A6C34878D82A}">
                    <a16:rowId xmlns:a16="http://schemas.microsoft.com/office/drawing/2014/main" val="10005"/>
                  </a:ext>
                </a:extLst>
              </a:tr>
              <a:tr h="338328">
                <a:tc>
                  <a:txBody>
                    <a:bodyPr/>
                    <a:lstStyle/>
                    <a:p>
                      <a:pPr marL="0" indent="0">
                        <a:buNone/>
                      </a:pPr>
                      <a:r>
                        <a:rPr lang="en-US" sz="1400">
                          <a:solidFill>
                            <a:srgbClr val="1F2937"/>
                          </a:solidFill>
                          <a:latin typeface="Calibri" pitchFamily="34" charset="0"/>
                          <a:ea typeface="Calibri" pitchFamily="34" charset="-122"/>
                          <a:cs typeface="Calibri" pitchFamily="34" charset="-120"/>
                        </a:rPr>
                        <a:t>MOA BELKIN BREAST SURGERY</a:t>
                      </a:r>
                      <a:endParaRPr lang="en-US" sz="1400">
                        <a:latin typeface="Calibri" charset="0"/>
                        <a:ea typeface="Calibri" charset="0"/>
                        <a:cs typeface="Calibri" charset="0"/>
                      </a:endParaRPr>
                    </a:p>
                  </a:txBody>
                  <a:tcPr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tc>
                  <a:txBody>
                    <a:bodyPr/>
                    <a:lstStyle/>
                    <a:p>
                      <a:pPr marL="0" indent="0">
                        <a:buNone/>
                      </a:pPr>
                      <a:r>
                        <a:rPr lang="en-US" sz="1400" b="1">
                          <a:solidFill>
                            <a:srgbClr val="E8772E"/>
                          </a:solidFill>
                          <a:latin typeface="Calibri" pitchFamily="34" charset="0"/>
                          <a:ea typeface="Calibri" pitchFamily="34" charset="-122"/>
                          <a:cs typeface="Calibri" pitchFamily="34" charset="-120"/>
                        </a:rPr>
                        <a:t>TBD</a:t>
                      </a:r>
                      <a:endParaRPr lang="en-US" sz="1400">
                        <a:latin typeface="Calibri" charset="0"/>
                        <a:ea typeface="Calibri" charset="0"/>
                        <a:cs typeface="Calibri" charset="0"/>
                      </a:endParaRPr>
                    </a:p>
                  </a:txBody>
                  <a:tcPr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r h="338328">
                <a:tc>
                  <a:txBody>
                    <a:bodyPr/>
                    <a:lstStyle/>
                    <a:p>
                      <a:pPr marL="0" indent="0">
                        <a:buNone/>
                      </a:pPr>
                      <a:r>
                        <a:rPr lang="en-US" sz="1400">
                          <a:solidFill>
                            <a:srgbClr val="1F2937"/>
                          </a:solidFill>
                          <a:latin typeface="Calibri" pitchFamily="34" charset="0"/>
                          <a:ea typeface="Calibri" pitchFamily="34" charset="-122"/>
                          <a:cs typeface="Calibri" pitchFamily="34" charset="-120"/>
                        </a:rPr>
                        <a:t>MOA DERMATOLOGY - ADULT</a:t>
                      </a:r>
                      <a:endParaRPr lang="en-US" sz="1400">
                        <a:latin typeface="Calibri" charset="0"/>
                        <a:ea typeface="Calibri" charset="0"/>
                        <a:cs typeface="Calibri" charset="0"/>
                      </a:endParaRPr>
                    </a:p>
                  </a:txBody>
                  <a:tcPr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3F6FA"/>
                    </a:solidFill>
                  </a:tcPr>
                </a:tc>
                <a:tc>
                  <a:txBody>
                    <a:bodyPr/>
                    <a:lstStyle/>
                    <a:p>
                      <a:pPr marL="0" indent="0">
                        <a:buNone/>
                      </a:pPr>
                      <a:r>
                        <a:rPr lang="en-US" sz="1400" b="1">
                          <a:solidFill>
                            <a:srgbClr val="1B2A4A"/>
                          </a:solidFill>
                          <a:latin typeface="Calibri" pitchFamily="34" charset="0"/>
                          <a:ea typeface="Calibri" pitchFamily="34" charset="-122"/>
                          <a:cs typeface="Calibri" pitchFamily="34" charset="-120"/>
                        </a:rPr>
                        <a:t>Parris Williams</a:t>
                      </a:r>
                      <a:endParaRPr lang="en-US" sz="1400">
                        <a:latin typeface="Calibri" charset="0"/>
                        <a:ea typeface="Calibri" charset="0"/>
                        <a:cs typeface="Calibri" charset="0"/>
                      </a:endParaRPr>
                    </a:p>
                  </a:txBody>
                  <a:tcPr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3F6FA"/>
                    </a:solidFill>
                  </a:tcPr>
                </a:tc>
                <a:extLst>
                  <a:ext uri="{0D108BD9-81ED-4DB2-BD59-A6C34878D82A}">
                    <a16:rowId xmlns:a16="http://schemas.microsoft.com/office/drawing/2014/main" val="10007"/>
                  </a:ext>
                </a:extLst>
              </a:tr>
              <a:tr h="338328">
                <a:tc>
                  <a:txBody>
                    <a:bodyPr/>
                    <a:lstStyle/>
                    <a:p>
                      <a:pPr marL="0" indent="0">
                        <a:buNone/>
                      </a:pPr>
                      <a:r>
                        <a:rPr lang="en-US" sz="1400">
                          <a:solidFill>
                            <a:srgbClr val="1F2937"/>
                          </a:solidFill>
                          <a:latin typeface="Calibri" pitchFamily="34" charset="0"/>
                          <a:ea typeface="Calibri" pitchFamily="34" charset="-122"/>
                          <a:cs typeface="Calibri" pitchFamily="34" charset="-120"/>
                        </a:rPr>
                        <a:t>MOA HEM ONC</a:t>
                      </a:r>
                      <a:endParaRPr lang="en-US" sz="1400">
                        <a:latin typeface="Calibri" charset="0"/>
                        <a:ea typeface="Calibri" charset="0"/>
                        <a:cs typeface="Calibri" charset="0"/>
                      </a:endParaRPr>
                    </a:p>
                  </a:txBody>
                  <a:tcPr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tc>
                  <a:txBody>
                    <a:bodyPr/>
                    <a:lstStyle/>
                    <a:p>
                      <a:pPr marL="0" indent="0">
                        <a:buNone/>
                      </a:pPr>
                      <a:r>
                        <a:rPr lang="en-US" sz="1400" b="1">
                          <a:solidFill>
                            <a:srgbClr val="1B2A4A"/>
                          </a:solidFill>
                          <a:latin typeface="Calibri" pitchFamily="34" charset="0"/>
                          <a:ea typeface="Calibri" pitchFamily="34" charset="-122"/>
                          <a:cs typeface="Calibri" pitchFamily="34" charset="-120"/>
                        </a:rPr>
                        <a:t>Jennifer Yorko</a:t>
                      </a:r>
                      <a:endParaRPr lang="en-US" sz="1400">
                        <a:latin typeface="Calibri" charset="0"/>
                        <a:ea typeface="Calibri" charset="0"/>
                        <a:cs typeface="Calibri" charset="0"/>
                      </a:endParaRPr>
                    </a:p>
                  </a:txBody>
                  <a:tcPr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extLst>
                  <a:ext uri="{0D108BD9-81ED-4DB2-BD59-A6C34878D82A}">
                    <a16:rowId xmlns:a16="http://schemas.microsoft.com/office/drawing/2014/main" val="10008"/>
                  </a:ext>
                </a:extLst>
              </a:tr>
              <a:tr h="338328">
                <a:tc>
                  <a:txBody>
                    <a:bodyPr/>
                    <a:lstStyle/>
                    <a:p>
                      <a:pPr marL="0" indent="0">
                        <a:buNone/>
                      </a:pPr>
                      <a:r>
                        <a:rPr lang="en-US" sz="1400">
                          <a:solidFill>
                            <a:srgbClr val="1F2937"/>
                          </a:solidFill>
                          <a:latin typeface="Calibri" pitchFamily="34" charset="0"/>
                          <a:ea typeface="Calibri" pitchFamily="34" charset="-122"/>
                          <a:cs typeface="Calibri" pitchFamily="34" charset="-120"/>
                        </a:rPr>
                        <a:t>MOA OTOLARYNGOLOGY</a:t>
                      </a:r>
                      <a:endParaRPr lang="en-US" sz="1400">
                        <a:latin typeface="Calibri" charset="0"/>
                        <a:ea typeface="Calibri" charset="0"/>
                        <a:cs typeface="Calibri" charset="0"/>
                      </a:endParaRPr>
                    </a:p>
                  </a:txBody>
                  <a:tcPr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3F6FA"/>
                    </a:solidFill>
                  </a:tcPr>
                </a:tc>
                <a:tc>
                  <a:txBody>
                    <a:bodyPr/>
                    <a:lstStyle/>
                    <a:p>
                      <a:pPr marL="0" indent="0">
                        <a:buNone/>
                      </a:pPr>
                      <a:r>
                        <a:rPr lang="en-US" sz="1400" b="1">
                          <a:solidFill>
                            <a:srgbClr val="1B2A4A"/>
                          </a:solidFill>
                          <a:latin typeface="Calibri" pitchFamily="34" charset="0"/>
                          <a:ea typeface="Calibri" pitchFamily="34" charset="-122"/>
                          <a:cs typeface="Calibri" pitchFamily="34" charset="-120"/>
                        </a:rPr>
                        <a:t>Erin Zachariasen</a:t>
                      </a:r>
                      <a:endParaRPr lang="en-US" sz="1400">
                        <a:latin typeface="Calibri" charset="0"/>
                        <a:ea typeface="Calibri" charset="0"/>
                        <a:cs typeface="Calibri" charset="0"/>
                      </a:endParaRPr>
                    </a:p>
                  </a:txBody>
                  <a:tcPr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3F6FA"/>
                    </a:solidFill>
                  </a:tcPr>
                </a:tc>
                <a:extLst>
                  <a:ext uri="{0D108BD9-81ED-4DB2-BD59-A6C34878D82A}">
                    <a16:rowId xmlns:a16="http://schemas.microsoft.com/office/drawing/2014/main" val="10009"/>
                  </a:ext>
                </a:extLst>
              </a:tr>
              <a:tr h="338328">
                <a:tc>
                  <a:txBody>
                    <a:bodyPr/>
                    <a:lstStyle/>
                    <a:p>
                      <a:pPr marL="0" indent="0">
                        <a:buNone/>
                      </a:pPr>
                      <a:r>
                        <a:rPr lang="en-US" sz="1400">
                          <a:solidFill>
                            <a:srgbClr val="1F2937"/>
                          </a:solidFill>
                          <a:latin typeface="Calibri" pitchFamily="34" charset="0"/>
                          <a:ea typeface="Calibri" pitchFamily="34" charset="-122"/>
                          <a:cs typeface="Calibri" pitchFamily="34" charset="-120"/>
                        </a:rPr>
                        <a:t>MOA SICKLE HEM</a:t>
                      </a:r>
                      <a:endParaRPr lang="en-US" sz="1400">
                        <a:latin typeface="Calibri" charset="0"/>
                        <a:ea typeface="Calibri" charset="0"/>
                        <a:cs typeface="Calibri" charset="0"/>
                      </a:endParaRPr>
                    </a:p>
                  </a:txBody>
                  <a:tcPr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tc>
                  <a:txBody>
                    <a:bodyPr/>
                    <a:lstStyle/>
                    <a:p>
                      <a:pPr marL="0" indent="0">
                        <a:buNone/>
                      </a:pPr>
                      <a:r>
                        <a:rPr lang="en-US" sz="1400" b="1">
                          <a:solidFill>
                            <a:srgbClr val="1B2A4A"/>
                          </a:solidFill>
                          <a:latin typeface="Calibri" pitchFamily="34" charset="0"/>
                          <a:ea typeface="Calibri" pitchFamily="34" charset="-122"/>
                          <a:cs typeface="Calibri" pitchFamily="34" charset="-120"/>
                        </a:rPr>
                        <a:t>Jennifer Yorko</a:t>
                      </a:r>
                      <a:endParaRPr lang="en-US" sz="1400">
                        <a:latin typeface="Calibri" charset="0"/>
                        <a:ea typeface="Calibri" charset="0"/>
                        <a:cs typeface="Calibri" charset="0"/>
                      </a:endParaRPr>
                    </a:p>
                  </a:txBody>
                  <a:tcPr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extLst>
                  <a:ext uri="{0D108BD9-81ED-4DB2-BD59-A6C34878D82A}">
                    <a16:rowId xmlns:a16="http://schemas.microsoft.com/office/drawing/2014/main" val="10010"/>
                  </a:ext>
                </a:extLst>
              </a:tr>
            </a:tbl>
          </a:graphicData>
        </a:graphic>
      </p:graphicFrame>
      <p:sp>
        <p:nvSpPr>
          <p:cNvPr id="25" name="Slide Number Placeholder 0"/>
          <p:cNvSpPr>
            <a:spLocks noGrp="1"/>
          </p:cNvSpPr>
          <p:nvPr>
            <p:ph type="sldNum" sz="quarter" idx="4294967295"/>
          </p:nvPr>
        </p:nvSpPr>
        <p:spPr>
          <a:xfrm>
            <a:off x="11247120" y="6355080"/>
            <a:ext cx="457200" cy="274320"/>
          </a:xfrm>
          <a:prstGeom prst="rect">
            <a:avLst/>
          </a:prstGeom>
          <a:extLst>
            <a:ext uri="{C572A759-6A51-4108-AA02-DFA0A04FC94B}">
              <ma14:wrappingTextBoxFlag xmlns:ma14="http://schemas.microsoft.com/office/mac/drawingml/2011/main" xmlns="" val="0"/>
            </a:ext>
          </a:extLst>
        </p:spPr>
        <p:txBody>
          <a:bodyPr/>
          <a:lstStyle>
            <a:lvl1pPr>
              <a:defRPr sz="1100">
                <a:solidFill>
                  <a:srgbClr val="64748B"/>
                </a:solidFill>
              </a:defRPr>
            </a:lvl1pPr>
          </a:lstStyle>
          <a:p>
            <a:pPr algn="r"/>
            <a:fld id="{F7021451-1387-4CA6-816F-3879F97B5CBC}" type="slidenum">
              <a:rPr lang="en-US" b="0"/>
              <a:t>11</a:t>
            </a:fld>
            <a:endParaRPr lang="en-US"/>
          </a:p>
        </p:txBody>
      </p:sp>
    </p:spTree>
    <p:extLst>
      <p:ext uri="{BB962C8B-B14F-4D97-AF65-F5344CB8AC3E}">
        <p14:creationId xmlns:p14="http://schemas.microsoft.com/office/powerpoint/2010/main" val="37096408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a:spLocks noGrp="1"/>
          </p:cNvSpPr>
          <p:nvPr>
            <p:ph type="body" idx="100" hasCustomPrompt="1"/>
          </p:nvPr>
        </p:nvSpPr>
        <p:spPr>
          <a:xfrm>
            <a:off x="548640" y="365760"/>
            <a:ext cx="7315200" cy="320040"/>
          </a:xfrm>
          <a:prstGeom prst="rect">
            <a:avLst/>
          </a:prstGeom>
          <a:noFill/>
          <a:ln/>
        </p:spPr>
        <p:txBody>
          <a:bodyPr wrap="square" lIns="0" tIns="0" rIns="0" bIns="0" rtlCol="0"/>
          <a:lstStyle/>
          <a:p>
            <a:pPr marL="0" indent="0">
              <a:buNone/>
            </a:pPr>
            <a:r>
              <a:rPr lang="en-US" sz="1300" b="1" kern="0" spc="200">
                <a:solidFill>
                  <a:schemeClr val="accent2"/>
                </a:solidFill>
              </a:rPr>
              <a:t>APPENDIX  |  OPERATIONAL READINESS CHAMPIONS</a:t>
            </a:r>
            <a:endParaRPr lang="en-US" sz="1300"/>
          </a:p>
        </p:txBody>
      </p:sp>
      <p:sp>
        <p:nvSpPr>
          <p:cNvPr id="3" name="Text 0"/>
          <p:cNvSpPr>
            <a:spLocks noGrp="1"/>
          </p:cNvSpPr>
          <p:nvPr>
            <p:ph type="title" idx="101" hasCustomPrompt="1"/>
          </p:nvPr>
        </p:nvSpPr>
        <p:spPr>
          <a:xfrm>
            <a:off x="548640" y="685800"/>
            <a:ext cx="11064240" cy="685800"/>
          </a:xfrm>
          <a:prstGeom prst="rect">
            <a:avLst/>
          </a:prstGeom>
          <a:noFill/>
          <a:ln/>
        </p:spPr>
        <p:txBody>
          <a:bodyPr wrap="square" lIns="0" tIns="0" rIns="0" bIns="0" rtlCol="0" anchor="t"/>
          <a:lstStyle/>
          <a:p>
            <a:pPr marL="0" indent="0" algn="l">
              <a:buNone/>
            </a:pPr>
            <a:r>
              <a:rPr lang="en-US" sz="3400" b="1">
                <a:solidFill>
                  <a:schemeClr val="tx2"/>
                </a:solidFill>
              </a:rPr>
              <a:t>BMC Main (2 of 2)</a:t>
            </a:r>
            <a:endParaRPr lang="en-US" sz="3400"/>
          </a:p>
        </p:txBody>
      </p:sp>
      <p:sp>
        <p:nvSpPr>
          <p:cNvPr id="4" name="Text 0"/>
          <p:cNvSpPr>
            <a:spLocks noGrp="1"/>
          </p:cNvSpPr>
          <p:nvPr>
            <p:ph type="body" idx="102" hasCustomPrompt="1"/>
          </p:nvPr>
        </p:nvSpPr>
        <p:spPr>
          <a:xfrm>
            <a:off x="548640" y="1371600"/>
            <a:ext cx="11064240" cy="365760"/>
          </a:xfrm>
          <a:prstGeom prst="rect">
            <a:avLst/>
          </a:prstGeom>
          <a:noFill/>
          <a:ln/>
        </p:spPr>
        <p:txBody>
          <a:bodyPr wrap="square" lIns="0" tIns="0" rIns="0" bIns="0" rtlCol="0"/>
          <a:lstStyle/>
          <a:p>
            <a:pPr marL="0" indent="0">
              <a:buNone/>
            </a:pPr>
            <a:r>
              <a:rPr lang="en-US" sz="1500">
                <a:solidFill>
                  <a:schemeClr val="accent5"/>
                </a:solidFill>
              </a:rPr>
              <a:t>Questions? Reach out to the Operational Readiness Champion for your area.</a:t>
            </a:r>
            <a:endParaRPr lang="en-US" sz="1500"/>
          </a:p>
        </p:txBody>
      </p:sp>
      <p:graphicFrame>
        <p:nvGraphicFramePr>
          <p:cNvPr id="5" name="Table 0"/>
          <p:cNvGraphicFramePr>
            <a:graphicFrameLocks noGrp="1"/>
          </p:cNvGraphicFramePr>
          <p:nvPr/>
        </p:nvGraphicFramePr>
        <p:xfrm>
          <a:off x="548640" y="1965960"/>
          <a:ext cx="5349240" cy="3721608"/>
        </p:xfrm>
        <a:graphic>
          <a:graphicData uri="http://schemas.openxmlformats.org/drawingml/2006/table">
            <a:tbl>
              <a:tblPr/>
              <a:tblGrid>
                <a:gridCol w="2674620">
                  <a:extLst>
                    <a:ext uri="{9D8B030D-6E8A-4147-A177-3AD203B41FA5}">
                      <a16:colId xmlns:a16="http://schemas.microsoft.com/office/drawing/2014/main" val="20000"/>
                    </a:ext>
                  </a:extLst>
                </a:gridCol>
                <a:gridCol w="2674620">
                  <a:extLst>
                    <a:ext uri="{9D8B030D-6E8A-4147-A177-3AD203B41FA5}">
                      <a16:colId xmlns:a16="http://schemas.microsoft.com/office/drawing/2014/main" val="20001"/>
                    </a:ext>
                  </a:extLst>
                </a:gridCol>
              </a:tblGrid>
              <a:tr h="338328">
                <a:tc>
                  <a:txBody>
                    <a:bodyPr/>
                    <a:lstStyle/>
                    <a:p>
                      <a:pPr marL="0" indent="0">
                        <a:buNone/>
                      </a:pPr>
                      <a:r>
                        <a:rPr lang="en-US" sz="1400" b="1">
                          <a:solidFill>
                            <a:srgbClr val="FFFFFF"/>
                          </a:solidFill>
                          <a:latin typeface="Calibri" pitchFamily="34" charset="0"/>
                          <a:ea typeface="Calibri" pitchFamily="34" charset="-122"/>
                          <a:cs typeface="Calibri" pitchFamily="34" charset="-120"/>
                        </a:rPr>
                        <a:t>Department</a:t>
                      </a:r>
                      <a:endParaRPr lang="en-US" sz="1400">
                        <a:latin typeface="Calibri" charset="0"/>
                        <a:ea typeface="Calibri" charset="0"/>
                        <a:cs typeface="Calibri" charset="0"/>
                      </a:endParaRPr>
                    </a:p>
                  </a:txBody>
                  <a:tcPr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chemeClr val="accent2"/>
                    </a:solidFill>
                  </a:tcPr>
                </a:tc>
                <a:tc>
                  <a:txBody>
                    <a:bodyPr/>
                    <a:lstStyle/>
                    <a:p>
                      <a:pPr marL="0" indent="0">
                        <a:buNone/>
                      </a:pPr>
                      <a:r>
                        <a:rPr lang="en-US" sz="1400" b="1">
                          <a:solidFill>
                            <a:srgbClr val="FFFFFF"/>
                          </a:solidFill>
                          <a:latin typeface="Calibri" pitchFamily="34" charset="0"/>
                          <a:ea typeface="Calibri" pitchFamily="34" charset="-122"/>
                          <a:cs typeface="Calibri" pitchFamily="34" charset="-120"/>
                        </a:rPr>
                        <a:t>OR Champion</a:t>
                      </a:r>
                      <a:endParaRPr lang="en-US" sz="1400">
                        <a:latin typeface="Calibri" charset="0"/>
                        <a:ea typeface="Calibri" charset="0"/>
                        <a:cs typeface="Calibri" charset="0"/>
                      </a:endParaRPr>
                    </a:p>
                  </a:txBody>
                  <a:tcPr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chemeClr val="accent2"/>
                    </a:solidFill>
                  </a:tcPr>
                </a:tc>
                <a:extLst>
                  <a:ext uri="{0D108BD9-81ED-4DB2-BD59-A6C34878D82A}">
                    <a16:rowId xmlns:a16="http://schemas.microsoft.com/office/drawing/2014/main" val="10000"/>
                  </a:ext>
                </a:extLst>
              </a:tr>
              <a:tr h="338328">
                <a:tc>
                  <a:txBody>
                    <a:bodyPr/>
                    <a:lstStyle/>
                    <a:p>
                      <a:pPr marL="0" indent="0">
                        <a:buNone/>
                      </a:pPr>
                      <a:r>
                        <a:rPr lang="en-US" sz="1400">
                          <a:solidFill>
                            <a:srgbClr val="1F2937"/>
                          </a:solidFill>
                          <a:latin typeface="Calibri" pitchFamily="34" charset="0"/>
                          <a:ea typeface="Calibri" pitchFamily="34" charset="-122"/>
                          <a:cs typeface="Calibri" pitchFamily="34" charset="-120"/>
                        </a:rPr>
                        <a:t>MOA THORACIC ONCOLOGY</a:t>
                      </a:r>
                      <a:endParaRPr lang="en-US" sz="1400">
                        <a:latin typeface="Calibri" charset="0"/>
                        <a:ea typeface="Calibri" charset="0"/>
                        <a:cs typeface="Calibri" charset="0"/>
                      </a:endParaRPr>
                    </a:p>
                  </a:txBody>
                  <a:tcPr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3F6FA"/>
                    </a:solidFill>
                  </a:tcPr>
                </a:tc>
                <a:tc>
                  <a:txBody>
                    <a:bodyPr/>
                    <a:lstStyle/>
                    <a:p>
                      <a:pPr marL="0" indent="0">
                        <a:buNone/>
                      </a:pPr>
                      <a:r>
                        <a:rPr lang="en-US" sz="1400" b="1">
                          <a:solidFill>
                            <a:srgbClr val="1B2A4A"/>
                          </a:solidFill>
                          <a:latin typeface="Calibri" pitchFamily="34" charset="0"/>
                          <a:ea typeface="Calibri" pitchFamily="34" charset="-122"/>
                          <a:cs typeface="Calibri" pitchFamily="34" charset="-120"/>
                        </a:rPr>
                        <a:t>Jennifer Yorko</a:t>
                      </a:r>
                      <a:endParaRPr lang="en-US" sz="1400">
                        <a:latin typeface="Calibri" charset="0"/>
                        <a:ea typeface="Calibri" charset="0"/>
                        <a:cs typeface="Calibri" charset="0"/>
                      </a:endParaRPr>
                    </a:p>
                  </a:txBody>
                  <a:tcPr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3F6FA"/>
                    </a:solidFill>
                  </a:tcPr>
                </a:tc>
                <a:extLst>
                  <a:ext uri="{0D108BD9-81ED-4DB2-BD59-A6C34878D82A}">
                    <a16:rowId xmlns:a16="http://schemas.microsoft.com/office/drawing/2014/main" val="10001"/>
                  </a:ext>
                </a:extLst>
              </a:tr>
              <a:tr h="338328">
                <a:tc>
                  <a:txBody>
                    <a:bodyPr/>
                    <a:lstStyle/>
                    <a:p>
                      <a:pPr marL="0" indent="0">
                        <a:buNone/>
                      </a:pPr>
                      <a:r>
                        <a:rPr lang="en-US" sz="1400">
                          <a:solidFill>
                            <a:srgbClr val="1F2937"/>
                          </a:solidFill>
                          <a:latin typeface="Calibri" pitchFamily="34" charset="0"/>
                          <a:ea typeface="Calibri" pitchFamily="34" charset="-122"/>
                          <a:cs typeface="Calibri" pitchFamily="34" charset="-120"/>
                        </a:rPr>
                        <a:t>OCM BU CHARLES RIVER</a:t>
                      </a:r>
                      <a:endParaRPr lang="en-US" sz="1400">
                        <a:latin typeface="Calibri" charset="0"/>
                        <a:ea typeface="Calibri" charset="0"/>
                        <a:cs typeface="Calibri" charset="0"/>
                      </a:endParaRPr>
                    </a:p>
                  </a:txBody>
                  <a:tcPr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tc>
                  <a:txBody>
                    <a:bodyPr/>
                    <a:lstStyle/>
                    <a:p>
                      <a:pPr marL="0" indent="0">
                        <a:buNone/>
                      </a:pPr>
                      <a:r>
                        <a:rPr lang="en-US" sz="1400" b="1">
                          <a:solidFill>
                            <a:srgbClr val="1B2A4A"/>
                          </a:solidFill>
                          <a:latin typeface="Calibri" pitchFamily="34" charset="0"/>
                          <a:ea typeface="Calibri" pitchFamily="34" charset="-122"/>
                          <a:cs typeface="Calibri" pitchFamily="34" charset="-120"/>
                        </a:rPr>
                        <a:t>Parris Williams</a:t>
                      </a:r>
                      <a:endParaRPr lang="en-US" sz="1400">
                        <a:latin typeface="Calibri" charset="0"/>
                        <a:ea typeface="Calibri" charset="0"/>
                        <a:cs typeface="Calibri" charset="0"/>
                      </a:endParaRPr>
                    </a:p>
                  </a:txBody>
                  <a:tcPr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338328">
                <a:tc>
                  <a:txBody>
                    <a:bodyPr/>
                    <a:lstStyle/>
                    <a:p>
                      <a:pPr marL="0" indent="0">
                        <a:buNone/>
                      </a:pPr>
                      <a:r>
                        <a:rPr lang="en-US" sz="1400">
                          <a:solidFill>
                            <a:srgbClr val="1F2937"/>
                          </a:solidFill>
                          <a:latin typeface="Calibri" pitchFamily="34" charset="0"/>
                          <a:ea typeface="Calibri" pitchFamily="34" charset="-122"/>
                          <a:cs typeface="Calibri" pitchFamily="34" charset="-120"/>
                        </a:rPr>
                        <a:t>PRE CARDIAC REHAB</a:t>
                      </a:r>
                      <a:endParaRPr lang="en-US" sz="1400">
                        <a:latin typeface="Calibri" charset="0"/>
                        <a:ea typeface="Calibri" charset="0"/>
                        <a:cs typeface="Calibri" charset="0"/>
                      </a:endParaRPr>
                    </a:p>
                  </a:txBody>
                  <a:tcPr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3F6FA"/>
                    </a:solidFill>
                  </a:tcPr>
                </a:tc>
                <a:tc>
                  <a:txBody>
                    <a:bodyPr/>
                    <a:lstStyle/>
                    <a:p>
                      <a:pPr marL="0" indent="0">
                        <a:buNone/>
                      </a:pPr>
                      <a:r>
                        <a:rPr lang="en-US" sz="1400" b="1">
                          <a:solidFill>
                            <a:srgbClr val="1B2A4A"/>
                          </a:solidFill>
                          <a:latin typeface="Calibri" pitchFamily="34" charset="0"/>
                          <a:ea typeface="Calibri" pitchFamily="34" charset="-122"/>
                          <a:cs typeface="Calibri" pitchFamily="34" charset="-120"/>
                        </a:rPr>
                        <a:t>Jill Ross</a:t>
                      </a:r>
                      <a:endParaRPr lang="en-US" sz="1400">
                        <a:latin typeface="Calibri" charset="0"/>
                        <a:ea typeface="Calibri" charset="0"/>
                        <a:cs typeface="Calibri" charset="0"/>
                      </a:endParaRPr>
                    </a:p>
                  </a:txBody>
                  <a:tcPr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3F6FA"/>
                    </a:solidFill>
                  </a:tcPr>
                </a:tc>
                <a:extLst>
                  <a:ext uri="{0D108BD9-81ED-4DB2-BD59-A6C34878D82A}">
                    <a16:rowId xmlns:a16="http://schemas.microsoft.com/office/drawing/2014/main" val="10003"/>
                  </a:ext>
                </a:extLst>
              </a:tr>
              <a:tr h="338328">
                <a:tc>
                  <a:txBody>
                    <a:bodyPr/>
                    <a:lstStyle/>
                    <a:p>
                      <a:pPr marL="0" indent="0">
                        <a:buNone/>
                      </a:pPr>
                      <a:r>
                        <a:rPr lang="en-US" sz="1400">
                          <a:solidFill>
                            <a:srgbClr val="1F2937"/>
                          </a:solidFill>
                          <a:latin typeface="Calibri" pitchFamily="34" charset="0"/>
                          <a:ea typeface="Calibri" pitchFamily="34" charset="-122"/>
                          <a:cs typeface="Calibri" pitchFamily="34" charset="-120"/>
                        </a:rPr>
                        <a:t>PRE CARDIOLOGY</a:t>
                      </a:r>
                      <a:endParaRPr lang="en-US" sz="1400">
                        <a:latin typeface="Calibri" charset="0"/>
                        <a:ea typeface="Calibri" charset="0"/>
                        <a:cs typeface="Calibri" charset="0"/>
                      </a:endParaRPr>
                    </a:p>
                  </a:txBody>
                  <a:tcPr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tc>
                  <a:txBody>
                    <a:bodyPr/>
                    <a:lstStyle/>
                    <a:p>
                      <a:pPr marL="0" indent="0">
                        <a:buNone/>
                      </a:pPr>
                      <a:r>
                        <a:rPr lang="en-US" sz="1400" b="1">
                          <a:solidFill>
                            <a:srgbClr val="1B2A4A"/>
                          </a:solidFill>
                          <a:latin typeface="Calibri" pitchFamily="34" charset="0"/>
                          <a:ea typeface="Calibri" pitchFamily="34" charset="-122"/>
                          <a:cs typeface="Calibri" pitchFamily="34" charset="-120"/>
                        </a:rPr>
                        <a:t>Jill Ross</a:t>
                      </a:r>
                      <a:endParaRPr lang="en-US" sz="1400">
                        <a:latin typeface="Calibri" charset="0"/>
                        <a:ea typeface="Calibri" charset="0"/>
                        <a:cs typeface="Calibri" charset="0"/>
                      </a:endParaRPr>
                    </a:p>
                  </a:txBody>
                  <a:tcPr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338328">
                <a:tc>
                  <a:txBody>
                    <a:bodyPr/>
                    <a:lstStyle/>
                    <a:p>
                      <a:pPr marL="0" indent="0">
                        <a:buNone/>
                      </a:pPr>
                      <a:r>
                        <a:rPr lang="en-US" sz="1400">
                          <a:solidFill>
                            <a:srgbClr val="1F2937"/>
                          </a:solidFill>
                          <a:latin typeface="Calibri" pitchFamily="34" charset="0"/>
                          <a:ea typeface="Calibri" pitchFamily="34" charset="-122"/>
                          <a:cs typeface="Calibri" pitchFamily="34" charset="-120"/>
                        </a:rPr>
                        <a:t>PRE ENDO/NUTR</a:t>
                      </a:r>
                      <a:endParaRPr lang="en-US" sz="1400">
                        <a:latin typeface="Calibri" charset="0"/>
                        <a:ea typeface="Calibri" charset="0"/>
                        <a:cs typeface="Calibri" charset="0"/>
                      </a:endParaRPr>
                    </a:p>
                  </a:txBody>
                  <a:tcPr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3F6FA"/>
                    </a:solidFill>
                  </a:tcPr>
                </a:tc>
                <a:tc>
                  <a:txBody>
                    <a:bodyPr/>
                    <a:lstStyle/>
                    <a:p>
                      <a:pPr marL="0" indent="0">
                        <a:buNone/>
                      </a:pPr>
                      <a:r>
                        <a:rPr lang="en-US" sz="1400" b="1">
                          <a:solidFill>
                            <a:srgbClr val="1B2A4A"/>
                          </a:solidFill>
                          <a:latin typeface="Calibri" pitchFamily="34" charset="0"/>
                          <a:ea typeface="Calibri" pitchFamily="34" charset="-122"/>
                          <a:cs typeface="Calibri" pitchFamily="34" charset="-120"/>
                        </a:rPr>
                        <a:t>Sophia Copeland</a:t>
                      </a:r>
                      <a:endParaRPr lang="en-US" sz="1400">
                        <a:latin typeface="Calibri" charset="0"/>
                        <a:ea typeface="Calibri" charset="0"/>
                        <a:cs typeface="Calibri" charset="0"/>
                      </a:endParaRPr>
                    </a:p>
                  </a:txBody>
                  <a:tcPr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3F6FA"/>
                    </a:solidFill>
                  </a:tcPr>
                </a:tc>
                <a:extLst>
                  <a:ext uri="{0D108BD9-81ED-4DB2-BD59-A6C34878D82A}">
                    <a16:rowId xmlns:a16="http://schemas.microsoft.com/office/drawing/2014/main" val="10005"/>
                  </a:ext>
                </a:extLst>
              </a:tr>
              <a:tr h="338328">
                <a:tc>
                  <a:txBody>
                    <a:bodyPr/>
                    <a:lstStyle/>
                    <a:p>
                      <a:pPr marL="0" indent="0">
                        <a:buNone/>
                      </a:pPr>
                      <a:r>
                        <a:rPr lang="en-US" sz="1400">
                          <a:solidFill>
                            <a:srgbClr val="1F2937"/>
                          </a:solidFill>
                          <a:latin typeface="Calibri" pitchFamily="34" charset="0"/>
                          <a:ea typeface="Calibri" pitchFamily="34" charset="-122"/>
                          <a:cs typeface="Calibri" pitchFamily="34" charset="-120"/>
                        </a:rPr>
                        <a:t>PRE FOOT CARE SPECL</a:t>
                      </a:r>
                      <a:endParaRPr lang="en-US" sz="1400">
                        <a:latin typeface="Calibri" charset="0"/>
                        <a:ea typeface="Calibri" charset="0"/>
                        <a:cs typeface="Calibri" charset="0"/>
                      </a:endParaRPr>
                    </a:p>
                  </a:txBody>
                  <a:tcPr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tc>
                  <a:txBody>
                    <a:bodyPr/>
                    <a:lstStyle/>
                    <a:p>
                      <a:pPr marL="0" indent="0">
                        <a:buNone/>
                      </a:pPr>
                      <a:r>
                        <a:rPr lang="en-US" sz="1400" b="1">
                          <a:solidFill>
                            <a:srgbClr val="1B2A4A"/>
                          </a:solidFill>
                          <a:latin typeface="Calibri" pitchFamily="34" charset="0"/>
                          <a:ea typeface="Calibri" pitchFamily="34" charset="-122"/>
                          <a:cs typeface="Calibri" pitchFamily="34" charset="-120"/>
                        </a:rPr>
                        <a:t>Nicky Walker</a:t>
                      </a:r>
                      <a:endParaRPr lang="en-US" sz="1400">
                        <a:latin typeface="Calibri" charset="0"/>
                        <a:ea typeface="Calibri" charset="0"/>
                        <a:cs typeface="Calibri" charset="0"/>
                      </a:endParaRPr>
                    </a:p>
                  </a:txBody>
                  <a:tcPr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r h="338328">
                <a:tc>
                  <a:txBody>
                    <a:bodyPr/>
                    <a:lstStyle/>
                    <a:p>
                      <a:pPr marL="0" indent="0">
                        <a:buNone/>
                      </a:pPr>
                      <a:r>
                        <a:rPr lang="en-US" sz="1400">
                          <a:solidFill>
                            <a:srgbClr val="1F2937"/>
                          </a:solidFill>
                          <a:latin typeface="Calibri" pitchFamily="34" charset="0"/>
                          <a:ea typeface="Calibri" pitchFamily="34" charset="-122"/>
                          <a:cs typeface="Calibri" pitchFamily="34" charset="-120"/>
                        </a:rPr>
                        <a:t>SBO PHYSICAL THERAPY</a:t>
                      </a:r>
                      <a:endParaRPr lang="en-US" sz="1400">
                        <a:latin typeface="Calibri" charset="0"/>
                        <a:ea typeface="Calibri" charset="0"/>
                        <a:cs typeface="Calibri" charset="0"/>
                      </a:endParaRPr>
                    </a:p>
                  </a:txBody>
                  <a:tcPr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3F6FA"/>
                    </a:solidFill>
                  </a:tcPr>
                </a:tc>
                <a:tc>
                  <a:txBody>
                    <a:bodyPr/>
                    <a:lstStyle/>
                    <a:p>
                      <a:pPr marL="0" indent="0">
                        <a:buNone/>
                      </a:pPr>
                      <a:r>
                        <a:rPr lang="en-US" sz="1400" b="1">
                          <a:solidFill>
                            <a:srgbClr val="1B2A4A"/>
                          </a:solidFill>
                          <a:latin typeface="Calibri" pitchFamily="34" charset="0"/>
                          <a:ea typeface="Calibri" pitchFamily="34" charset="-122"/>
                          <a:cs typeface="Calibri" pitchFamily="34" charset="-120"/>
                        </a:rPr>
                        <a:t>Jeff Merritt</a:t>
                      </a:r>
                      <a:endParaRPr lang="en-US" sz="1400">
                        <a:latin typeface="Calibri" charset="0"/>
                        <a:ea typeface="Calibri" charset="0"/>
                        <a:cs typeface="Calibri" charset="0"/>
                      </a:endParaRPr>
                    </a:p>
                  </a:txBody>
                  <a:tcPr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3F6FA"/>
                    </a:solidFill>
                  </a:tcPr>
                </a:tc>
                <a:extLst>
                  <a:ext uri="{0D108BD9-81ED-4DB2-BD59-A6C34878D82A}">
                    <a16:rowId xmlns:a16="http://schemas.microsoft.com/office/drawing/2014/main" val="10007"/>
                  </a:ext>
                </a:extLst>
              </a:tr>
              <a:tr h="338328">
                <a:tc>
                  <a:txBody>
                    <a:bodyPr/>
                    <a:lstStyle/>
                    <a:p>
                      <a:pPr marL="0" indent="0">
                        <a:buNone/>
                      </a:pPr>
                      <a:r>
                        <a:rPr lang="en-US" sz="1400">
                          <a:solidFill>
                            <a:srgbClr val="1F2937"/>
                          </a:solidFill>
                          <a:latin typeface="Calibri" pitchFamily="34" charset="0"/>
                          <a:ea typeface="Calibri" pitchFamily="34" charset="-122"/>
                          <a:cs typeface="Calibri" pitchFamily="34" charset="-120"/>
                        </a:rPr>
                        <a:t>SHA ANTE NATAL TSTG</a:t>
                      </a:r>
                      <a:endParaRPr lang="en-US" sz="1400">
                        <a:latin typeface="Calibri" charset="0"/>
                        <a:ea typeface="Calibri" charset="0"/>
                        <a:cs typeface="Calibri" charset="0"/>
                      </a:endParaRPr>
                    </a:p>
                  </a:txBody>
                  <a:tcPr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tc>
                  <a:txBody>
                    <a:bodyPr/>
                    <a:lstStyle/>
                    <a:p>
                      <a:pPr marL="0" indent="0">
                        <a:buNone/>
                      </a:pPr>
                      <a:r>
                        <a:rPr lang="en-US" sz="1400" b="1">
                          <a:solidFill>
                            <a:srgbClr val="1B2A4A"/>
                          </a:solidFill>
                          <a:latin typeface="Calibri" pitchFamily="34" charset="0"/>
                          <a:ea typeface="Calibri" pitchFamily="34" charset="-122"/>
                          <a:cs typeface="Calibri" pitchFamily="34" charset="-120"/>
                        </a:rPr>
                        <a:t>Ana Jiminian</a:t>
                      </a:r>
                      <a:endParaRPr lang="en-US" sz="1400">
                        <a:latin typeface="Calibri" charset="0"/>
                        <a:ea typeface="Calibri" charset="0"/>
                        <a:cs typeface="Calibri" charset="0"/>
                      </a:endParaRPr>
                    </a:p>
                  </a:txBody>
                  <a:tcPr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extLst>
                  <a:ext uri="{0D108BD9-81ED-4DB2-BD59-A6C34878D82A}">
                    <a16:rowId xmlns:a16="http://schemas.microsoft.com/office/drawing/2014/main" val="10008"/>
                  </a:ext>
                </a:extLst>
              </a:tr>
              <a:tr h="338328">
                <a:tc>
                  <a:txBody>
                    <a:bodyPr/>
                    <a:lstStyle/>
                    <a:p>
                      <a:pPr marL="0" indent="0">
                        <a:buNone/>
                      </a:pPr>
                      <a:r>
                        <a:rPr lang="en-US" sz="1400">
                          <a:solidFill>
                            <a:srgbClr val="1F2937"/>
                          </a:solidFill>
                          <a:latin typeface="Calibri" pitchFamily="34" charset="0"/>
                          <a:ea typeface="Calibri" pitchFamily="34" charset="-122"/>
                          <a:cs typeface="Calibri" pitchFamily="34" charset="-120"/>
                        </a:rPr>
                        <a:t>SHA CENTER FOR INF DISEASE</a:t>
                      </a:r>
                      <a:endParaRPr lang="en-US" sz="1400">
                        <a:latin typeface="Calibri" charset="0"/>
                        <a:ea typeface="Calibri" charset="0"/>
                        <a:cs typeface="Calibri" charset="0"/>
                      </a:endParaRPr>
                    </a:p>
                  </a:txBody>
                  <a:tcPr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3F6FA"/>
                    </a:solidFill>
                  </a:tcPr>
                </a:tc>
                <a:tc>
                  <a:txBody>
                    <a:bodyPr/>
                    <a:lstStyle/>
                    <a:p>
                      <a:pPr marL="0" indent="0">
                        <a:buNone/>
                      </a:pPr>
                      <a:r>
                        <a:rPr lang="en-US" sz="1400" b="1">
                          <a:solidFill>
                            <a:srgbClr val="1B2A4A"/>
                          </a:solidFill>
                          <a:latin typeface="Calibri" pitchFamily="34" charset="0"/>
                          <a:ea typeface="Calibri" pitchFamily="34" charset="-122"/>
                          <a:cs typeface="Calibri" pitchFamily="34" charset="-120"/>
                        </a:rPr>
                        <a:t>Lexie Salters</a:t>
                      </a:r>
                      <a:endParaRPr lang="en-US" sz="1400">
                        <a:latin typeface="Calibri" charset="0"/>
                        <a:ea typeface="Calibri" charset="0"/>
                        <a:cs typeface="Calibri" charset="0"/>
                      </a:endParaRPr>
                    </a:p>
                  </a:txBody>
                  <a:tcPr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3F6FA"/>
                    </a:solidFill>
                  </a:tcPr>
                </a:tc>
                <a:extLst>
                  <a:ext uri="{0D108BD9-81ED-4DB2-BD59-A6C34878D82A}">
                    <a16:rowId xmlns:a16="http://schemas.microsoft.com/office/drawing/2014/main" val="10009"/>
                  </a:ext>
                </a:extLst>
              </a:tr>
              <a:tr h="338328">
                <a:tc>
                  <a:txBody>
                    <a:bodyPr/>
                    <a:lstStyle/>
                    <a:p>
                      <a:pPr marL="0" indent="0">
                        <a:buNone/>
                      </a:pPr>
                      <a:r>
                        <a:rPr lang="en-US" sz="1400">
                          <a:solidFill>
                            <a:srgbClr val="1F2937"/>
                          </a:solidFill>
                          <a:latin typeface="Calibri" pitchFamily="34" charset="0"/>
                          <a:ea typeface="Calibri" pitchFamily="34" charset="-122"/>
                          <a:cs typeface="Calibri" pitchFamily="34" charset="-120"/>
                        </a:rPr>
                        <a:t>SHA DERMATOLOGY</a:t>
                      </a:r>
                      <a:endParaRPr lang="en-US" sz="1400">
                        <a:latin typeface="Calibri" charset="0"/>
                        <a:ea typeface="Calibri" charset="0"/>
                        <a:cs typeface="Calibri" charset="0"/>
                      </a:endParaRPr>
                    </a:p>
                  </a:txBody>
                  <a:tcPr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tc>
                  <a:txBody>
                    <a:bodyPr/>
                    <a:lstStyle/>
                    <a:p>
                      <a:pPr marL="0" indent="0">
                        <a:buNone/>
                      </a:pPr>
                      <a:r>
                        <a:rPr lang="en-US" sz="1400" b="1">
                          <a:solidFill>
                            <a:srgbClr val="1B2A4A"/>
                          </a:solidFill>
                          <a:latin typeface="Calibri" pitchFamily="34" charset="0"/>
                          <a:ea typeface="Calibri" pitchFamily="34" charset="-122"/>
                          <a:cs typeface="Calibri" pitchFamily="34" charset="-120"/>
                        </a:rPr>
                        <a:t>Parris Williams</a:t>
                      </a:r>
                      <a:endParaRPr lang="en-US" sz="1400">
                        <a:latin typeface="Calibri" charset="0"/>
                        <a:ea typeface="Calibri" charset="0"/>
                        <a:cs typeface="Calibri" charset="0"/>
                      </a:endParaRPr>
                    </a:p>
                  </a:txBody>
                  <a:tcPr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extLst>
                  <a:ext uri="{0D108BD9-81ED-4DB2-BD59-A6C34878D82A}">
                    <a16:rowId xmlns:a16="http://schemas.microsoft.com/office/drawing/2014/main" val="10010"/>
                  </a:ext>
                </a:extLst>
              </a:tr>
            </a:tbl>
          </a:graphicData>
        </a:graphic>
      </p:graphicFrame>
      <p:graphicFrame>
        <p:nvGraphicFramePr>
          <p:cNvPr id="7" name="Table 1"/>
          <p:cNvGraphicFramePr>
            <a:graphicFrameLocks noGrp="1"/>
          </p:cNvGraphicFramePr>
          <p:nvPr/>
        </p:nvGraphicFramePr>
        <p:xfrm>
          <a:off x="6263640" y="1965960"/>
          <a:ext cx="5349240" cy="3721608"/>
        </p:xfrm>
        <a:graphic>
          <a:graphicData uri="http://schemas.openxmlformats.org/drawingml/2006/table">
            <a:tbl>
              <a:tblPr/>
              <a:tblGrid>
                <a:gridCol w="2674620">
                  <a:extLst>
                    <a:ext uri="{9D8B030D-6E8A-4147-A177-3AD203B41FA5}">
                      <a16:colId xmlns:a16="http://schemas.microsoft.com/office/drawing/2014/main" val="20000"/>
                    </a:ext>
                  </a:extLst>
                </a:gridCol>
                <a:gridCol w="2674620">
                  <a:extLst>
                    <a:ext uri="{9D8B030D-6E8A-4147-A177-3AD203B41FA5}">
                      <a16:colId xmlns:a16="http://schemas.microsoft.com/office/drawing/2014/main" val="20001"/>
                    </a:ext>
                  </a:extLst>
                </a:gridCol>
              </a:tblGrid>
              <a:tr h="338328">
                <a:tc>
                  <a:txBody>
                    <a:bodyPr/>
                    <a:lstStyle/>
                    <a:p>
                      <a:pPr marL="0" indent="0">
                        <a:buNone/>
                      </a:pPr>
                      <a:r>
                        <a:rPr lang="en-US" sz="1400" b="1">
                          <a:solidFill>
                            <a:srgbClr val="FFFFFF"/>
                          </a:solidFill>
                          <a:latin typeface="Calibri" pitchFamily="34" charset="0"/>
                          <a:ea typeface="Calibri" pitchFamily="34" charset="-122"/>
                          <a:cs typeface="Calibri" pitchFamily="34" charset="-120"/>
                        </a:rPr>
                        <a:t>Department</a:t>
                      </a:r>
                      <a:endParaRPr lang="en-US" sz="1400">
                        <a:latin typeface="Calibri" charset="0"/>
                        <a:ea typeface="Calibri" charset="0"/>
                        <a:cs typeface="Calibri" charset="0"/>
                      </a:endParaRPr>
                    </a:p>
                  </a:txBody>
                  <a:tcPr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chemeClr val="accent2"/>
                    </a:solidFill>
                  </a:tcPr>
                </a:tc>
                <a:tc>
                  <a:txBody>
                    <a:bodyPr/>
                    <a:lstStyle/>
                    <a:p>
                      <a:pPr marL="0" indent="0">
                        <a:buNone/>
                      </a:pPr>
                      <a:r>
                        <a:rPr lang="en-US" sz="1400" b="1">
                          <a:solidFill>
                            <a:srgbClr val="FFFFFF"/>
                          </a:solidFill>
                          <a:latin typeface="Calibri" pitchFamily="34" charset="0"/>
                          <a:ea typeface="Calibri" pitchFamily="34" charset="-122"/>
                          <a:cs typeface="Calibri" pitchFamily="34" charset="-120"/>
                        </a:rPr>
                        <a:t>OR Champion</a:t>
                      </a:r>
                      <a:endParaRPr lang="en-US" sz="1400">
                        <a:latin typeface="Calibri" charset="0"/>
                        <a:ea typeface="Calibri" charset="0"/>
                        <a:cs typeface="Calibri" charset="0"/>
                      </a:endParaRPr>
                    </a:p>
                  </a:txBody>
                  <a:tcPr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chemeClr val="accent2"/>
                    </a:solidFill>
                  </a:tcPr>
                </a:tc>
                <a:extLst>
                  <a:ext uri="{0D108BD9-81ED-4DB2-BD59-A6C34878D82A}">
                    <a16:rowId xmlns:a16="http://schemas.microsoft.com/office/drawing/2014/main" val="10000"/>
                  </a:ext>
                </a:extLst>
              </a:tr>
              <a:tr h="338328">
                <a:tc>
                  <a:txBody>
                    <a:bodyPr/>
                    <a:lstStyle/>
                    <a:p>
                      <a:pPr marL="0" indent="0">
                        <a:buNone/>
                      </a:pPr>
                      <a:r>
                        <a:rPr lang="en-US" sz="1400">
                          <a:solidFill>
                            <a:srgbClr val="1F2937"/>
                          </a:solidFill>
                          <a:latin typeface="Calibri" pitchFamily="34" charset="0"/>
                          <a:ea typeface="Calibri" pitchFamily="34" charset="-122"/>
                          <a:cs typeface="Calibri" pitchFamily="34" charset="-120"/>
                        </a:rPr>
                        <a:t>SHA GASTROENTRLGY BUMG</a:t>
                      </a:r>
                      <a:endParaRPr lang="en-US" sz="1400">
                        <a:latin typeface="Calibri" charset="0"/>
                        <a:ea typeface="Calibri" charset="0"/>
                        <a:cs typeface="Calibri" charset="0"/>
                      </a:endParaRPr>
                    </a:p>
                  </a:txBody>
                  <a:tcPr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3F6FA"/>
                    </a:solidFill>
                  </a:tcPr>
                </a:tc>
                <a:tc>
                  <a:txBody>
                    <a:bodyPr/>
                    <a:lstStyle/>
                    <a:p>
                      <a:pPr marL="0" indent="0">
                        <a:buNone/>
                      </a:pPr>
                      <a:r>
                        <a:rPr lang="en-US" sz="1400" b="1">
                          <a:solidFill>
                            <a:srgbClr val="1B2A4A"/>
                          </a:solidFill>
                          <a:latin typeface="Calibri" pitchFamily="34" charset="0"/>
                          <a:ea typeface="Calibri" pitchFamily="34" charset="-122"/>
                          <a:cs typeface="Calibri" pitchFamily="34" charset="-120"/>
                        </a:rPr>
                        <a:t>Keith Ellis</a:t>
                      </a:r>
                      <a:endParaRPr lang="en-US" sz="1400">
                        <a:latin typeface="Calibri" charset="0"/>
                        <a:ea typeface="Calibri" charset="0"/>
                        <a:cs typeface="Calibri" charset="0"/>
                      </a:endParaRPr>
                    </a:p>
                  </a:txBody>
                  <a:tcPr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3F6FA"/>
                    </a:solidFill>
                  </a:tcPr>
                </a:tc>
                <a:extLst>
                  <a:ext uri="{0D108BD9-81ED-4DB2-BD59-A6C34878D82A}">
                    <a16:rowId xmlns:a16="http://schemas.microsoft.com/office/drawing/2014/main" val="10001"/>
                  </a:ext>
                </a:extLst>
              </a:tr>
              <a:tr h="338328">
                <a:tc>
                  <a:txBody>
                    <a:bodyPr/>
                    <a:lstStyle/>
                    <a:p>
                      <a:pPr marL="0" indent="0">
                        <a:buNone/>
                      </a:pPr>
                      <a:r>
                        <a:rPr lang="en-US" sz="1400">
                          <a:solidFill>
                            <a:srgbClr val="1F2937"/>
                          </a:solidFill>
                          <a:latin typeface="Calibri" pitchFamily="34" charset="0"/>
                          <a:ea typeface="Calibri" pitchFamily="34" charset="-122"/>
                          <a:cs typeface="Calibri" pitchFamily="34" charset="-120"/>
                        </a:rPr>
                        <a:t>SHA GERIATRIC PRACTICE</a:t>
                      </a:r>
                      <a:endParaRPr lang="en-US" sz="1400">
                        <a:latin typeface="Calibri" charset="0"/>
                        <a:ea typeface="Calibri" charset="0"/>
                        <a:cs typeface="Calibri" charset="0"/>
                      </a:endParaRPr>
                    </a:p>
                  </a:txBody>
                  <a:tcPr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tc>
                  <a:txBody>
                    <a:bodyPr/>
                    <a:lstStyle/>
                    <a:p>
                      <a:pPr marL="0" indent="0">
                        <a:buNone/>
                      </a:pPr>
                      <a:r>
                        <a:rPr lang="en-US" sz="1400" b="1">
                          <a:solidFill>
                            <a:srgbClr val="1B2A4A"/>
                          </a:solidFill>
                          <a:latin typeface="Calibri" pitchFamily="34" charset="0"/>
                          <a:ea typeface="Calibri" pitchFamily="34" charset="-122"/>
                          <a:cs typeface="Calibri" pitchFamily="34" charset="-120"/>
                        </a:rPr>
                        <a:t>Celina Cruz</a:t>
                      </a:r>
                      <a:endParaRPr lang="en-US" sz="1400">
                        <a:latin typeface="Calibri" charset="0"/>
                        <a:ea typeface="Calibri" charset="0"/>
                        <a:cs typeface="Calibri" charset="0"/>
                      </a:endParaRPr>
                    </a:p>
                  </a:txBody>
                  <a:tcPr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338328">
                <a:tc>
                  <a:txBody>
                    <a:bodyPr/>
                    <a:lstStyle/>
                    <a:p>
                      <a:pPr marL="0" indent="0">
                        <a:buNone/>
                      </a:pPr>
                      <a:r>
                        <a:rPr lang="en-US" sz="1400">
                          <a:solidFill>
                            <a:srgbClr val="1F2937"/>
                          </a:solidFill>
                          <a:latin typeface="Calibri" pitchFamily="34" charset="0"/>
                          <a:ea typeface="Calibri" pitchFamily="34" charset="-122"/>
                          <a:cs typeface="Calibri" pitchFamily="34" charset="-120"/>
                        </a:rPr>
                        <a:t>SHA GYN SPECIALTY</a:t>
                      </a:r>
                      <a:endParaRPr lang="en-US" sz="1400">
                        <a:latin typeface="Calibri" charset="0"/>
                        <a:ea typeface="Calibri" charset="0"/>
                        <a:cs typeface="Calibri" charset="0"/>
                      </a:endParaRPr>
                    </a:p>
                  </a:txBody>
                  <a:tcPr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3F6FA"/>
                    </a:solidFill>
                  </a:tcPr>
                </a:tc>
                <a:tc>
                  <a:txBody>
                    <a:bodyPr/>
                    <a:lstStyle/>
                    <a:p>
                      <a:pPr marL="0" indent="0">
                        <a:buNone/>
                      </a:pPr>
                      <a:r>
                        <a:rPr lang="en-US" sz="1400" b="1">
                          <a:solidFill>
                            <a:srgbClr val="1B2A4A"/>
                          </a:solidFill>
                          <a:latin typeface="Calibri" pitchFamily="34" charset="0"/>
                          <a:ea typeface="Calibri" pitchFamily="34" charset="-122"/>
                          <a:cs typeface="Calibri" pitchFamily="34" charset="-120"/>
                        </a:rPr>
                        <a:t>Ana Jiminian</a:t>
                      </a:r>
                      <a:endParaRPr lang="en-US" sz="1400">
                        <a:latin typeface="Calibri" charset="0"/>
                        <a:ea typeface="Calibri" charset="0"/>
                        <a:cs typeface="Calibri" charset="0"/>
                      </a:endParaRPr>
                    </a:p>
                  </a:txBody>
                  <a:tcPr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3F6FA"/>
                    </a:solidFill>
                  </a:tcPr>
                </a:tc>
                <a:extLst>
                  <a:ext uri="{0D108BD9-81ED-4DB2-BD59-A6C34878D82A}">
                    <a16:rowId xmlns:a16="http://schemas.microsoft.com/office/drawing/2014/main" val="10003"/>
                  </a:ext>
                </a:extLst>
              </a:tr>
              <a:tr h="338328">
                <a:tc>
                  <a:txBody>
                    <a:bodyPr/>
                    <a:lstStyle/>
                    <a:p>
                      <a:pPr marL="0" indent="0">
                        <a:buNone/>
                      </a:pPr>
                      <a:r>
                        <a:rPr lang="en-US" sz="1400">
                          <a:solidFill>
                            <a:srgbClr val="1F2937"/>
                          </a:solidFill>
                          <a:latin typeface="Calibri" pitchFamily="34" charset="0"/>
                          <a:ea typeface="Calibri" pitchFamily="34" charset="-122"/>
                          <a:cs typeface="Calibri" pitchFamily="34" charset="-120"/>
                        </a:rPr>
                        <a:t>SHA OB/GYN MAIN</a:t>
                      </a:r>
                      <a:endParaRPr lang="en-US" sz="1400">
                        <a:latin typeface="Calibri" charset="0"/>
                        <a:ea typeface="Calibri" charset="0"/>
                        <a:cs typeface="Calibri" charset="0"/>
                      </a:endParaRPr>
                    </a:p>
                  </a:txBody>
                  <a:tcPr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tc>
                  <a:txBody>
                    <a:bodyPr/>
                    <a:lstStyle/>
                    <a:p>
                      <a:pPr marL="0" indent="0">
                        <a:buNone/>
                      </a:pPr>
                      <a:r>
                        <a:rPr lang="en-US" sz="1400" b="1">
                          <a:solidFill>
                            <a:srgbClr val="1B2A4A"/>
                          </a:solidFill>
                          <a:latin typeface="Calibri" pitchFamily="34" charset="0"/>
                          <a:ea typeface="Calibri" pitchFamily="34" charset="-122"/>
                          <a:cs typeface="Calibri" pitchFamily="34" charset="-120"/>
                        </a:rPr>
                        <a:t>Ana Jiminian</a:t>
                      </a:r>
                      <a:endParaRPr lang="en-US" sz="1400">
                        <a:latin typeface="Calibri" charset="0"/>
                        <a:ea typeface="Calibri" charset="0"/>
                        <a:cs typeface="Calibri" charset="0"/>
                      </a:endParaRPr>
                    </a:p>
                  </a:txBody>
                  <a:tcPr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338328">
                <a:tc>
                  <a:txBody>
                    <a:bodyPr/>
                    <a:lstStyle/>
                    <a:p>
                      <a:pPr marL="0" indent="0">
                        <a:buNone/>
                      </a:pPr>
                      <a:r>
                        <a:rPr lang="en-US" sz="1400">
                          <a:solidFill>
                            <a:srgbClr val="1F2937"/>
                          </a:solidFill>
                          <a:latin typeface="Calibri" pitchFamily="34" charset="0"/>
                          <a:ea typeface="Calibri" pitchFamily="34" charset="-122"/>
                          <a:cs typeface="Calibri" pitchFamily="34" charset="-120"/>
                        </a:rPr>
                        <a:t>SHA OMFS</a:t>
                      </a:r>
                      <a:endParaRPr lang="en-US" sz="1400">
                        <a:latin typeface="Calibri" charset="0"/>
                        <a:ea typeface="Calibri" charset="0"/>
                        <a:cs typeface="Calibri" charset="0"/>
                      </a:endParaRPr>
                    </a:p>
                  </a:txBody>
                  <a:tcPr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3F6FA"/>
                    </a:solidFill>
                  </a:tcPr>
                </a:tc>
                <a:tc>
                  <a:txBody>
                    <a:bodyPr/>
                    <a:lstStyle/>
                    <a:p>
                      <a:pPr marL="0" indent="0">
                        <a:buNone/>
                      </a:pPr>
                      <a:r>
                        <a:rPr lang="en-US" sz="1400" b="1">
                          <a:solidFill>
                            <a:srgbClr val="1B2A4A"/>
                          </a:solidFill>
                          <a:latin typeface="Calibri" pitchFamily="34" charset="0"/>
                          <a:ea typeface="Calibri" pitchFamily="34" charset="-122"/>
                          <a:cs typeface="Calibri" pitchFamily="34" charset="-120"/>
                        </a:rPr>
                        <a:t>Kate Masters</a:t>
                      </a:r>
                      <a:endParaRPr lang="en-US" sz="1400">
                        <a:latin typeface="Calibri" charset="0"/>
                        <a:ea typeface="Calibri" charset="0"/>
                        <a:cs typeface="Calibri" charset="0"/>
                      </a:endParaRPr>
                    </a:p>
                  </a:txBody>
                  <a:tcPr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3F6FA"/>
                    </a:solidFill>
                  </a:tcPr>
                </a:tc>
                <a:extLst>
                  <a:ext uri="{0D108BD9-81ED-4DB2-BD59-A6C34878D82A}">
                    <a16:rowId xmlns:a16="http://schemas.microsoft.com/office/drawing/2014/main" val="10005"/>
                  </a:ext>
                </a:extLst>
              </a:tr>
              <a:tr h="338328">
                <a:tc>
                  <a:txBody>
                    <a:bodyPr/>
                    <a:lstStyle/>
                    <a:p>
                      <a:pPr marL="0" indent="0">
                        <a:buNone/>
                      </a:pPr>
                      <a:r>
                        <a:rPr lang="en-US" sz="1400">
                          <a:solidFill>
                            <a:srgbClr val="1F2937"/>
                          </a:solidFill>
                          <a:latin typeface="Calibri" pitchFamily="34" charset="0"/>
                          <a:ea typeface="Calibri" pitchFamily="34" charset="-122"/>
                          <a:cs typeface="Calibri" pitchFamily="34" charset="-120"/>
                        </a:rPr>
                        <a:t>SHA OMFS URGENT CARE</a:t>
                      </a:r>
                      <a:endParaRPr lang="en-US" sz="1400">
                        <a:latin typeface="Calibri" charset="0"/>
                        <a:ea typeface="Calibri" charset="0"/>
                        <a:cs typeface="Calibri" charset="0"/>
                      </a:endParaRPr>
                    </a:p>
                  </a:txBody>
                  <a:tcPr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tc>
                  <a:txBody>
                    <a:bodyPr/>
                    <a:lstStyle/>
                    <a:p>
                      <a:pPr marL="0" indent="0">
                        <a:buNone/>
                      </a:pPr>
                      <a:r>
                        <a:rPr lang="en-US" sz="1400" b="1">
                          <a:solidFill>
                            <a:srgbClr val="1B2A4A"/>
                          </a:solidFill>
                          <a:latin typeface="Calibri" pitchFamily="34" charset="0"/>
                          <a:ea typeface="Calibri" pitchFamily="34" charset="-122"/>
                          <a:cs typeface="Calibri" pitchFamily="34" charset="-120"/>
                        </a:rPr>
                        <a:t>Kate Masters</a:t>
                      </a:r>
                      <a:endParaRPr lang="en-US" sz="1400">
                        <a:latin typeface="Calibri" charset="0"/>
                        <a:ea typeface="Calibri" charset="0"/>
                        <a:cs typeface="Calibri" charset="0"/>
                      </a:endParaRPr>
                    </a:p>
                  </a:txBody>
                  <a:tcPr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r h="338328">
                <a:tc>
                  <a:txBody>
                    <a:bodyPr/>
                    <a:lstStyle/>
                    <a:p>
                      <a:pPr marL="0" indent="0">
                        <a:buNone/>
                      </a:pPr>
                      <a:r>
                        <a:rPr lang="en-US" sz="1400">
                          <a:solidFill>
                            <a:srgbClr val="1F2937"/>
                          </a:solidFill>
                          <a:latin typeface="Calibri" pitchFamily="34" charset="0"/>
                          <a:ea typeface="Calibri" pitchFamily="34" charset="-122"/>
                          <a:cs typeface="Calibri" pitchFamily="34" charset="-120"/>
                        </a:rPr>
                        <a:t>SHA PLASTIC SURGERY</a:t>
                      </a:r>
                      <a:endParaRPr lang="en-US" sz="1400">
                        <a:latin typeface="Calibri" charset="0"/>
                        <a:ea typeface="Calibri" charset="0"/>
                        <a:cs typeface="Calibri" charset="0"/>
                      </a:endParaRPr>
                    </a:p>
                  </a:txBody>
                  <a:tcPr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3F6FA"/>
                    </a:solidFill>
                  </a:tcPr>
                </a:tc>
                <a:tc>
                  <a:txBody>
                    <a:bodyPr/>
                    <a:lstStyle/>
                    <a:p>
                      <a:pPr marL="0" indent="0">
                        <a:buNone/>
                      </a:pPr>
                      <a:r>
                        <a:rPr lang="en-US" sz="1400" b="1">
                          <a:solidFill>
                            <a:srgbClr val="E8772E"/>
                          </a:solidFill>
                          <a:latin typeface="Calibri" pitchFamily="34" charset="0"/>
                          <a:ea typeface="Calibri" pitchFamily="34" charset="-122"/>
                          <a:cs typeface="Calibri" pitchFamily="34" charset="-120"/>
                        </a:rPr>
                        <a:t>TBD</a:t>
                      </a:r>
                      <a:endParaRPr lang="en-US" sz="1400">
                        <a:latin typeface="Calibri" charset="0"/>
                        <a:ea typeface="Calibri" charset="0"/>
                        <a:cs typeface="Calibri" charset="0"/>
                      </a:endParaRPr>
                    </a:p>
                  </a:txBody>
                  <a:tcPr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3F6FA"/>
                    </a:solidFill>
                  </a:tcPr>
                </a:tc>
                <a:extLst>
                  <a:ext uri="{0D108BD9-81ED-4DB2-BD59-A6C34878D82A}">
                    <a16:rowId xmlns:a16="http://schemas.microsoft.com/office/drawing/2014/main" val="10007"/>
                  </a:ext>
                </a:extLst>
              </a:tr>
              <a:tr h="338328">
                <a:tc>
                  <a:txBody>
                    <a:bodyPr/>
                    <a:lstStyle/>
                    <a:p>
                      <a:pPr marL="0" indent="0">
                        <a:buNone/>
                      </a:pPr>
                      <a:r>
                        <a:rPr lang="en-US" sz="1400">
                          <a:solidFill>
                            <a:srgbClr val="1F2937"/>
                          </a:solidFill>
                          <a:latin typeface="Calibri" pitchFamily="34" charset="0"/>
                          <a:ea typeface="Calibri" pitchFamily="34" charset="-122"/>
                          <a:cs typeface="Calibri" pitchFamily="34" charset="-120"/>
                        </a:rPr>
                        <a:t>SHA RHEUMATOLOGY CLINIC</a:t>
                      </a:r>
                      <a:endParaRPr lang="en-US" sz="1400">
                        <a:latin typeface="Calibri" charset="0"/>
                        <a:ea typeface="Calibri" charset="0"/>
                        <a:cs typeface="Calibri" charset="0"/>
                      </a:endParaRPr>
                    </a:p>
                  </a:txBody>
                  <a:tcPr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tc>
                  <a:txBody>
                    <a:bodyPr/>
                    <a:lstStyle/>
                    <a:p>
                      <a:pPr marL="0" indent="0">
                        <a:buNone/>
                      </a:pPr>
                      <a:r>
                        <a:rPr lang="en-US" sz="1400" b="1">
                          <a:solidFill>
                            <a:srgbClr val="1B2A4A"/>
                          </a:solidFill>
                          <a:latin typeface="Calibri" pitchFamily="34" charset="0"/>
                          <a:ea typeface="Calibri" pitchFamily="34" charset="-122"/>
                          <a:cs typeface="Calibri" pitchFamily="34" charset="-120"/>
                        </a:rPr>
                        <a:t>Keith Ellis</a:t>
                      </a:r>
                      <a:endParaRPr lang="en-US" sz="1400">
                        <a:latin typeface="Calibri" charset="0"/>
                        <a:ea typeface="Calibri" charset="0"/>
                        <a:cs typeface="Calibri" charset="0"/>
                      </a:endParaRPr>
                    </a:p>
                  </a:txBody>
                  <a:tcPr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extLst>
                  <a:ext uri="{0D108BD9-81ED-4DB2-BD59-A6C34878D82A}">
                    <a16:rowId xmlns:a16="http://schemas.microsoft.com/office/drawing/2014/main" val="10008"/>
                  </a:ext>
                </a:extLst>
              </a:tr>
              <a:tr h="338328">
                <a:tc>
                  <a:txBody>
                    <a:bodyPr/>
                    <a:lstStyle/>
                    <a:p>
                      <a:pPr marL="0" indent="0">
                        <a:buNone/>
                      </a:pPr>
                      <a:r>
                        <a:rPr lang="en-US" sz="1400">
                          <a:solidFill>
                            <a:srgbClr val="1F2937"/>
                          </a:solidFill>
                          <a:latin typeface="Calibri" pitchFamily="34" charset="0"/>
                          <a:ea typeface="Calibri" pitchFamily="34" charset="-122"/>
                          <a:cs typeface="Calibri" pitchFamily="34" charset="-120"/>
                        </a:rPr>
                        <a:t>SHA SURGICAL</a:t>
                      </a:r>
                      <a:endParaRPr lang="en-US" sz="1400">
                        <a:latin typeface="Calibri" charset="0"/>
                        <a:ea typeface="Calibri" charset="0"/>
                        <a:cs typeface="Calibri" charset="0"/>
                      </a:endParaRPr>
                    </a:p>
                  </a:txBody>
                  <a:tcPr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3F6FA"/>
                    </a:solidFill>
                  </a:tcPr>
                </a:tc>
                <a:tc>
                  <a:txBody>
                    <a:bodyPr/>
                    <a:lstStyle/>
                    <a:p>
                      <a:pPr marL="0" indent="0">
                        <a:buNone/>
                      </a:pPr>
                      <a:r>
                        <a:rPr lang="en-US" sz="1400" b="1">
                          <a:solidFill>
                            <a:srgbClr val="1B2A4A"/>
                          </a:solidFill>
                          <a:latin typeface="Calibri" pitchFamily="34" charset="0"/>
                          <a:ea typeface="Calibri" pitchFamily="34" charset="-122"/>
                          <a:cs typeface="Calibri" pitchFamily="34" charset="-120"/>
                        </a:rPr>
                        <a:t>Priscilla Melo</a:t>
                      </a:r>
                      <a:endParaRPr lang="en-US" sz="1400">
                        <a:latin typeface="Calibri" charset="0"/>
                        <a:ea typeface="Calibri" charset="0"/>
                        <a:cs typeface="Calibri" charset="0"/>
                      </a:endParaRPr>
                    </a:p>
                  </a:txBody>
                  <a:tcPr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3F6FA"/>
                    </a:solidFill>
                  </a:tcPr>
                </a:tc>
                <a:extLst>
                  <a:ext uri="{0D108BD9-81ED-4DB2-BD59-A6C34878D82A}">
                    <a16:rowId xmlns:a16="http://schemas.microsoft.com/office/drawing/2014/main" val="10009"/>
                  </a:ext>
                </a:extLst>
              </a:tr>
              <a:tr h="338328">
                <a:tc>
                  <a:txBody>
                    <a:bodyPr/>
                    <a:lstStyle/>
                    <a:p>
                      <a:pPr marL="0" indent="0">
                        <a:buNone/>
                      </a:pPr>
                      <a:r>
                        <a:rPr lang="en-US" sz="1400">
                          <a:solidFill>
                            <a:srgbClr val="1F2937"/>
                          </a:solidFill>
                          <a:latin typeface="Calibri" pitchFamily="34" charset="0"/>
                          <a:ea typeface="Calibri" pitchFamily="34" charset="-122"/>
                          <a:cs typeface="Calibri" pitchFamily="34" charset="-120"/>
                        </a:rPr>
                        <a:t>SHA UROLOGY</a:t>
                      </a:r>
                      <a:endParaRPr lang="en-US" sz="1400">
                        <a:latin typeface="Calibri" charset="0"/>
                        <a:ea typeface="Calibri" charset="0"/>
                        <a:cs typeface="Calibri" charset="0"/>
                      </a:endParaRPr>
                    </a:p>
                  </a:txBody>
                  <a:tcPr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tc>
                  <a:txBody>
                    <a:bodyPr/>
                    <a:lstStyle/>
                    <a:p>
                      <a:pPr marL="0" indent="0">
                        <a:buNone/>
                      </a:pPr>
                      <a:r>
                        <a:rPr lang="en-US" sz="1400" b="1">
                          <a:solidFill>
                            <a:srgbClr val="1B2A4A"/>
                          </a:solidFill>
                          <a:latin typeface="Calibri" pitchFamily="34" charset="0"/>
                          <a:ea typeface="Calibri" pitchFamily="34" charset="-122"/>
                          <a:cs typeface="Calibri" pitchFamily="34" charset="-120"/>
                        </a:rPr>
                        <a:t>Suzette Dos Santos</a:t>
                      </a:r>
                      <a:endParaRPr lang="en-US" sz="1400">
                        <a:latin typeface="Calibri" charset="0"/>
                        <a:ea typeface="Calibri" charset="0"/>
                        <a:cs typeface="Calibri" charset="0"/>
                      </a:endParaRPr>
                    </a:p>
                  </a:txBody>
                  <a:tcPr marT="0" marB="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extLst>
                  <a:ext uri="{0D108BD9-81ED-4DB2-BD59-A6C34878D82A}">
                    <a16:rowId xmlns:a16="http://schemas.microsoft.com/office/drawing/2014/main" val="10010"/>
                  </a:ext>
                </a:extLst>
              </a:tr>
            </a:tbl>
          </a:graphicData>
        </a:graphic>
      </p:graphicFrame>
      <p:sp>
        <p:nvSpPr>
          <p:cNvPr id="25" name="Slide Number Placeholder 0"/>
          <p:cNvSpPr>
            <a:spLocks noGrp="1"/>
          </p:cNvSpPr>
          <p:nvPr>
            <p:ph type="sldNum" sz="quarter" idx="4294967295"/>
          </p:nvPr>
        </p:nvSpPr>
        <p:spPr>
          <a:xfrm>
            <a:off x="11247120" y="6355080"/>
            <a:ext cx="457200" cy="274320"/>
          </a:xfrm>
          <a:prstGeom prst="rect">
            <a:avLst/>
          </a:prstGeom>
          <a:extLst>
            <a:ext uri="{C572A759-6A51-4108-AA02-DFA0A04FC94B}">
              <ma14:wrappingTextBoxFlag xmlns:ma14="http://schemas.microsoft.com/office/mac/drawingml/2011/main" xmlns="" val="0"/>
            </a:ext>
          </a:extLst>
        </p:spPr>
        <p:txBody>
          <a:bodyPr/>
          <a:lstStyle>
            <a:lvl1pPr>
              <a:defRPr sz="1100">
                <a:solidFill>
                  <a:srgbClr val="64748B"/>
                </a:solidFill>
              </a:defRPr>
            </a:lvl1pPr>
          </a:lstStyle>
          <a:p>
            <a:pPr algn="r"/>
            <a:fld id="{F7021451-1387-4CA6-816F-3879F97B5CBC}" type="slidenum">
              <a:rPr lang="en-US" b="0"/>
              <a:t>12</a:t>
            </a:fld>
            <a:endParaRPr lang="en-US"/>
          </a:p>
        </p:txBody>
      </p:sp>
    </p:spTree>
    <p:extLst>
      <p:ext uri="{BB962C8B-B14F-4D97-AF65-F5344CB8AC3E}">
        <p14:creationId xmlns:p14="http://schemas.microsoft.com/office/powerpoint/2010/main" val="257623761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Office Theme 2013 - 2022">
  <a:themeElements>
    <a:clrScheme name="BMCHS2023">
      <a:dk1>
        <a:srgbClr val="000000"/>
      </a:dk1>
      <a:lt1>
        <a:srgbClr val="FFFFFF"/>
      </a:lt1>
      <a:dk2>
        <a:srgbClr val="656565"/>
      </a:dk2>
      <a:lt2>
        <a:srgbClr val="E7E6E6"/>
      </a:lt2>
      <a:accent1>
        <a:srgbClr val="00867B"/>
      </a:accent1>
      <a:accent2>
        <a:srgbClr val="00556E"/>
      </a:accent2>
      <a:accent3>
        <a:srgbClr val="69808E"/>
      </a:accent3>
      <a:accent4>
        <a:srgbClr val="ADB7BD"/>
      </a:accent4>
      <a:accent5>
        <a:srgbClr val="553077"/>
      </a:accent5>
      <a:accent6>
        <a:srgbClr val="EAAB1E"/>
      </a:accent6>
      <a:hlink>
        <a:srgbClr val="553078"/>
      </a:hlink>
      <a:folHlink>
        <a:srgbClr val="201545"/>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A554B80F01D339498E9D65C8856A1D73" ma:contentTypeVersion="11" ma:contentTypeDescription="Create a new document." ma:contentTypeScope="" ma:versionID="eb17c8d323654e29f858fbbe3700abc9">
  <xsd:schema xmlns:xsd="http://www.w3.org/2001/XMLSchema" xmlns:xs="http://www.w3.org/2001/XMLSchema" xmlns:p="http://schemas.microsoft.com/office/2006/metadata/properties" xmlns:ns2="908f484b-7cc8-4a9e-bb93-f32cf35f3fa8" xmlns:ns3="a874f070-f1e8-4d55-8311-d018f31e19be" targetNamespace="http://schemas.microsoft.com/office/2006/metadata/properties" ma:root="true" ma:fieldsID="02c6476a5b3e5a5c01c608e31a66faf0" ns2:_="" ns3:_="">
    <xsd:import namespace="908f484b-7cc8-4a9e-bb93-f32cf35f3fa8"/>
    <xsd:import namespace="a874f070-f1e8-4d55-8311-d018f31e19be"/>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GenerationTime" minOccurs="0"/>
                <xsd:element ref="ns2:MediaServiceEventHashCode" minOccurs="0"/>
                <xsd:element ref="ns2:MediaServiceDateTaken" minOccurs="0"/>
                <xsd:element ref="ns2:MediaLengthInSeconds"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08f484b-7cc8-4a9e-bb93-f32cf35f3fa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dexed="true" ma:internalName="MediaServiceDateTaken"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bfddfc6a-7a00-4d61-babe-e7a88612b426"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a874f070-f1e8-4d55-8311-d018f31e19be"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60f9e79e-fe79-43f6-bf49-1b8a82e057c3}" ma:internalName="TaxCatchAll" ma:showField="CatchAllData" ma:web="a874f070-f1e8-4d55-8311-d018f31e19b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908f484b-7cc8-4a9e-bb93-f32cf35f3fa8">
      <Terms xmlns="http://schemas.microsoft.com/office/infopath/2007/PartnerControls"/>
    </lcf76f155ced4ddcb4097134ff3c332f>
    <TaxCatchAll xmlns="a874f070-f1e8-4d55-8311-d018f31e19be" xsi:nil="true"/>
  </documentManagement>
</p:properties>
</file>

<file path=customXml/itemProps1.xml><?xml version="1.0" encoding="utf-8"?>
<ds:datastoreItem xmlns:ds="http://schemas.openxmlformats.org/officeDocument/2006/customXml" ds:itemID="{39F83191-83E6-4DEF-B301-D706A3EC1B42}">
  <ds:schemaRefs>
    <ds:schemaRef ds:uri="http://schemas.microsoft.com/sharepoint/v3/contenttype/forms"/>
  </ds:schemaRefs>
</ds:datastoreItem>
</file>

<file path=customXml/itemProps2.xml><?xml version="1.0" encoding="utf-8"?>
<ds:datastoreItem xmlns:ds="http://schemas.openxmlformats.org/officeDocument/2006/customXml" ds:itemID="{23BE8E91-13F4-4ADF-A3F6-BA09A9325A2C}">
  <ds:schemaRefs>
    <ds:schemaRef ds:uri="908f484b-7cc8-4a9e-bb93-f32cf35f3fa8"/>
    <ds:schemaRef ds:uri="a874f070-f1e8-4d55-8311-d018f31e19be"/>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B3AEDCE0-E260-4A87-BC87-F7AA993F8983}">
  <ds:schemaRefs>
    <ds:schemaRef ds:uri="908f484b-7cc8-4a9e-bb93-f32cf35f3fa8"/>
    <ds:schemaRef ds:uri="a874f070-f1e8-4d55-8311-d018f31e19be"/>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Metadata/LabelInfo.xml><?xml version="1.0" encoding="utf-8"?>
<clbl:labelList xmlns:clbl="http://schemas.microsoft.com/office/2020/mipLabelMetadata">
  <clbl:label id="{7ff12a0c-2791-49e2-8d6b-96e5d775c32f}" enabled="0" method="" siteId="{7ff12a0c-2791-49e2-8d6b-96e5d775c32f}" removed="1"/>
</clbl:labelList>
</file>

<file path=docProps/app.xml><?xml version="1.0" encoding="utf-8"?>
<Properties xmlns="http://schemas.openxmlformats.org/officeDocument/2006/extended-properties" xmlns:vt="http://schemas.openxmlformats.org/officeDocument/2006/docPropsVTypes">
  <Template>Office Theme</Template>
  <Application>Microsoft Office PowerPoint</Application>
  <PresentationFormat>Widescreen</PresentationFormat>
  <Slides>12</Slides>
  <Notes>11</Notes>
  <HiddenSlides>0</HiddenSlide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Office Theme 2013 - 2022</vt:lpstr>
      <vt:lpstr>Epic Beaker Anatomic Pathology (AP) Implementation</vt:lpstr>
      <vt:lpstr>PowerPoint Presentation</vt:lpstr>
      <vt:lpstr>PowerPoint Presentation</vt:lpstr>
      <vt:lpstr>PowerPoint Presentation</vt:lpstr>
      <vt:lpstr>PowerPoint Presentation</vt:lpstr>
      <vt:lpstr>Questions?</vt:lpstr>
      <vt:lpstr>PowerPoint Presentation</vt:lpstr>
      <vt:lpstr>Appendix</vt:lpstr>
      <vt:lpstr>PowerPoint Presentation</vt:lpstr>
      <vt:lpstr>BMC Brighton</vt:lpstr>
      <vt:lpstr>BMC Main (1 of 2)</vt:lpstr>
      <vt:lpstr>BMC Main (2 of 2)</vt:lpstr>
    </vt:vector>
  </TitlesOfParts>
  <Company>Epic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&lt;Session Name&gt;</dc:title>
  <dc:creator>Brennan Felbinger</dc:creator>
  <cp:revision>5</cp:revision>
  <dcterms:created xsi:type="dcterms:W3CDTF">2018-02-16T16:32:51Z</dcterms:created>
  <dcterms:modified xsi:type="dcterms:W3CDTF">2026-10-06T17:30:02Z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0x010100A554B80F01D339498E9D65C8856A1D73</vt:lpwstr>
  </property>
  <property fmtid="{D5CDD505-2E9C-101B-9397-08002B2CF9AE}" pid="3" name="MediaServiceImageTags">
    <vt:lpwstr/>
  </property>
</Properties>
</file>