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modernComment_100_0.xml" ContentType="application/vnd.ms-powerpoint.comments+xml"/>
  <Override PartName="/ppt/notesSlides/notesSlide2.xml" ContentType="application/vnd.openxmlformats-officedocument.presentationml.notesSlide+xml"/>
  <Override PartName="/ppt/comments/modernComment_120_0.xml" ContentType="application/vnd.ms-powerpoint.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0" r:id="rId4"/>
  </p:sldMasterIdLst>
  <p:notesMasterIdLst>
    <p:notesMasterId r:id="rId20"/>
  </p:notesMasterIdLst>
  <p:handoutMasterIdLst>
    <p:handoutMasterId r:id="rId21"/>
  </p:handoutMasterIdLst>
  <p:sldIdLst>
    <p:sldId id="290" r:id="rId5"/>
    <p:sldId id="256" r:id="rId6"/>
    <p:sldId id="288" r:id="rId7"/>
    <p:sldId id="296" r:id="rId8"/>
    <p:sldId id="297" r:id="rId9"/>
    <p:sldId id="298" r:id="rId10"/>
    <p:sldId id="295" r:id="rId11"/>
    <p:sldId id="280" r:id="rId12"/>
    <p:sldId id="279" r:id="rId13"/>
    <p:sldId id="287" r:id="rId14"/>
    <p:sldId id="291" r:id="rId15"/>
    <p:sldId id="299" r:id="rId16"/>
    <p:sldId id="300" r:id="rId17"/>
    <p:sldId id="301" r:id="rId18"/>
    <p:sldId id="302"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4629403-43F0-0B30-BE2E-A4E99B574F5F}" name="Atz, Graham" initials="AG" userId="S::graham.atz@bmc.org::fb87f3af-efd1-4f34-a026-b1427a587f54" providerId="AD"/>
  <p188:author id="{38EAC80A-5463-CDF2-D698-A3846EC4246B}" name="Calcaterra, Cormac" initials="CC" userId="S::cormac.calcaterra@bmc.org::f6fa14b4-f946-4a32-8254-807289b43a36" providerId="AD"/>
  <p188:author id="{91AF111D-2BCC-6E0D-B40C-9BA788BE3EE4}" name="Thompson, Desiree" initials="TD" userId="S::desiree.thompson@bmc.org::3a89707c-b699-43f8-95ff-6a375affb528" providerId="AD"/>
  <p188:author id="{9B05412A-F6D5-8DC2-2F93-F0E86F17AC7E}" name="Thompson, Desiree" initials="DT" userId="S::Desiree.Thompson@bmc.org::3a89707c-b699-43f8-95ff-6a375affb528" providerId="AD"/>
  <p188:author id="{5CDF2638-E3D5-A756-8929-7865DCE985D2}" name="Baumann, Meredith" initials="MB" userId="S::Meredith.Baumann@bmc.org::4a517966-6e3b-4535-9391-ecdf9056be1c" providerId="AD"/>
  <p188:author id="{2BB05B43-D352-047F-00D9-0A4E0AD48076}" name="Coffey, Kristin" initials="" userId="S::Kristin.Coffey@bmc.org::713f3010-e0b2-4850-b299-14126c4bb4af" providerId="AD"/>
  <p188:author id="{A835F04A-1610-4D8C-116E-3CF61D2DCF29}" name="Bland, Denise" initials="BD" userId="S::denise.bland@bmc.org::ebc62b89-074a-4525-a481-43357d6b70d3" providerId="AD"/>
  <p188:author id="{4308765F-953F-21A6-7C58-78373FD95F83}" name="McKinney, Christine" initials="CM" userId="S::Christine.McKinney@bmc.org::e79008e5-665d-4e6c-86c3-aff8f58e6425" providerId="AD"/>
  <p188:author id="{7372E567-814B-89C9-D0A8-7D9A92CE06FE}" name="Balestracci, Pete" initials="BP" userId="S::pete.balestracci@bmc.org::7d43061a-e7e3-4da9-8707-624919147e41" providerId="AD"/>
  <p188:author id="{A908F0A5-7E06-E6F2-944A-E44492AF8008}" name="Ewart-Cyzon, John" initials="" userId="S::John.Ewart-Cyzon@bmc.org::9df16806-ace9-4c60-8234-dae5bdfde2c5" providerId="AD"/>
  <p188:author id="{DFB331A9-508F-B358-3ED7-3620623472F6}" name="Ambadi, Ashitha" initials="AA" userId="S::Ashitha.Ambadi@bmc.org::32797cb7-78d6-462b-a958-215bde3a73bd" providerId="AD"/>
  <p188:author id="{0A57A7C4-C9F7-EF2E-4218-1E2F3563F661}" name="Kalish, Jeffrey" initials="KJ" userId="S::jeffrey.kalish@bmc.org::5a366beb-7f35-4a76-bc6a-a9544597d347" providerId="AD"/>
  <p188:author id="{D526C3E7-9C5D-4967-8D7F-9EEB944BDCA6}" name="Williams, August" initials="WA" userId="S::august.williams2@bmc.org::fd769bf7-a47c-42e2-9d59-10ad6f52d3f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Brennan Felbinger" initials="BF" lastIdx="5" clrIdx="1">
    <p:extLst>
      <p:ext uri="{19B8F6BF-5375-455C-9EA6-DF929625EA0E}">
        <p15:presenceInfo xmlns:p15="http://schemas.microsoft.com/office/powerpoint/2012/main" userId="S-1-5-21-4072276145-1143109680-1606970572-205188" providerId="AD"/>
      </p:ext>
    </p:extLst>
  </p:cmAuthor>
  <p:cmAuthor id="2" name="NYH\son4001" initials="N" lastIdx="4" clrIdx="2">
    <p:extLst>
      <p:ext uri="{19B8F6BF-5375-455C-9EA6-DF929625EA0E}">
        <p15:presenceInfo xmlns:p15="http://schemas.microsoft.com/office/powerpoint/2012/main" userId="NYH\son4001" providerId="None"/>
      </p:ext>
    </p:extLst>
  </p:cmAuthor>
  <p:cmAuthor id="3" name="Jordan Kenney" initials="JK" lastIdx="3" clrIdx="3">
    <p:extLst>
      <p:ext uri="{19B8F6BF-5375-455C-9EA6-DF929625EA0E}">
        <p15:presenceInfo xmlns:p15="http://schemas.microsoft.com/office/powerpoint/2012/main" userId="S-1-5-21-4072276145-1143109680-1606970572-186332" providerId="AD"/>
      </p:ext>
    </p:extLst>
  </p:cmAuthor>
  <p:cmAuthor id="4" name="Dan Weissman" initials="Dan" lastIdx="2" clrIdx="4">
    <p:extLst>
      <p:ext uri="{19B8F6BF-5375-455C-9EA6-DF929625EA0E}">
        <p15:presenceInfo xmlns:p15="http://schemas.microsoft.com/office/powerpoint/2012/main" userId="Dan Weissman" providerId="None"/>
      </p:ext>
    </p:extLst>
  </p:cmAuthor>
  <p:cmAuthor id="5" name="nyh\mik2047" initials="n" lastIdx="5" clrIdx="5">
    <p:extLst>
      <p:ext uri="{19B8F6BF-5375-455C-9EA6-DF929625EA0E}">
        <p15:presenceInfo xmlns:p15="http://schemas.microsoft.com/office/powerpoint/2012/main" userId="nyh\mik2047" providerId="None"/>
      </p:ext>
    </p:extLst>
  </p:cmAuthor>
  <p:cmAuthor id="6" name="mharris@epic.com" initials="m" lastIdx="6" clrIdx="6">
    <p:extLst>
      <p:ext uri="{19B8F6BF-5375-455C-9EA6-DF929625EA0E}">
        <p15:presenceInfo xmlns:p15="http://schemas.microsoft.com/office/powerpoint/2012/main" userId="mharris@epic.com" providerId="None"/>
      </p:ext>
    </p:extLst>
  </p:cmAuthor>
  <p:cmAuthor id="7" name="Caroline Pilewski" initials="CP" lastIdx="1" clrIdx="7">
    <p:extLst>
      <p:ext uri="{19B8F6BF-5375-455C-9EA6-DF929625EA0E}">
        <p15:presenceInfo xmlns:p15="http://schemas.microsoft.com/office/powerpoint/2012/main" userId="S-1-5-21-4072276145-1143109680-1606970572-147451" providerId="AD"/>
      </p:ext>
    </p:extLst>
  </p:cmAuthor>
  <p:cmAuthor id="8" name="NYH\stc4001" initials="N" lastIdx="29" clrIdx="8">
    <p:extLst>
      <p:ext uri="{19B8F6BF-5375-455C-9EA6-DF929625EA0E}">
        <p15:presenceInfo xmlns:p15="http://schemas.microsoft.com/office/powerpoint/2012/main" userId="NYH\stc4001" providerId="None"/>
      </p:ext>
    </p:extLst>
  </p:cmAuthor>
  <p:cmAuthor id="9" name="Micaela Grimaldi" initials="MG" lastIdx="9" clrIdx="9">
    <p:extLst>
      <p:ext uri="{19B8F6BF-5375-455C-9EA6-DF929625EA0E}">
        <p15:presenceInfo xmlns:p15="http://schemas.microsoft.com/office/powerpoint/2012/main" userId="S-1-5-21-4072276145-1143109680-1606970572-214663" providerId="AD"/>
      </p:ext>
    </p:extLst>
  </p:cmAuthor>
  <p:cmAuthor id="10" name="Madeline Warneke" initials="MW" lastIdx="2" clrIdx="10">
    <p:extLst>
      <p:ext uri="{19B8F6BF-5375-455C-9EA6-DF929625EA0E}">
        <p15:presenceInfo xmlns:p15="http://schemas.microsoft.com/office/powerpoint/2012/main" userId="S-1-5-21-4072276145-1143109680-1606970572-45162" providerId="AD"/>
      </p:ext>
    </p:extLst>
  </p:cmAuthor>
  <p:cmAuthor id="11" name="Brandon Ko" initials="BK" lastIdx="2" clrIdx="11">
    <p:extLst>
      <p:ext uri="{19B8F6BF-5375-455C-9EA6-DF929625EA0E}">
        <p15:presenceInfo xmlns:p15="http://schemas.microsoft.com/office/powerpoint/2012/main" userId="S-1-5-21-4072276145-1143109680-1606970572-186299" providerId="AD"/>
      </p:ext>
    </p:extLst>
  </p:cmAuthor>
  <p:cmAuthor id="12" name="Nick Frenzer" initials="NF" lastIdx="57" clrIdx="12">
    <p:extLst>
      <p:ext uri="{19B8F6BF-5375-455C-9EA6-DF929625EA0E}">
        <p15:presenceInfo xmlns:p15="http://schemas.microsoft.com/office/powerpoint/2012/main" userId="S-1-5-21-4072276145-1143109680-1606970572-60803" providerId="AD"/>
      </p:ext>
    </p:extLst>
  </p:cmAuthor>
  <p:cmAuthor id="13" name="Adam Aiello" initials="AA" lastIdx="1" clrIdx="13">
    <p:extLst>
      <p:ext uri="{19B8F6BF-5375-455C-9EA6-DF929625EA0E}">
        <p15:presenceInfo xmlns:p15="http://schemas.microsoft.com/office/powerpoint/2012/main" userId="6037b67caec64c2e" providerId="Windows Live"/>
      </p:ext>
    </p:extLst>
  </p:cmAuthor>
  <p:cmAuthor id="14" name="cd2943@cumc.columbia.edu" initials="c" lastIdx="1" clrIdx="14">
    <p:extLst>
      <p:ext uri="{19B8F6BF-5375-455C-9EA6-DF929625EA0E}">
        <p15:presenceInfo xmlns:p15="http://schemas.microsoft.com/office/powerpoint/2012/main" userId="cd2943@cumc.columbia.edu" providerId="None"/>
      </p:ext>
    </p:extLst>
  </p:cmAuthor>
  <p:cmAuthor id="15" name="Kevin Wiley" initials="KW" lastIdx="1" clrIdx="15">
    <p:extLst>
      <p:ext uri="{19B8F6BF-5375-455C-9EA6-DF929625EA0E}">
        <p15:presenceInfo xmlns:p15="http://schemas.microsoft.com/office/powerpoint/2012/main" userId="S-1-5-21-4072276145-1143109680-1606970572-32561" providerId="AD"/>
      </p:ext>
    </p:extLst>
  </p:cmAuthor>
  <p:cmAuthor id="16" name="Jessi Thomas" initials="JT" lastIdx="3" clrIdx="16">
    <p:extLst>
      <p:ext uri="{19B8F6BF-5375-455C-9EA6-DF929625EA0E}">
        <p15:presenceInfo xmlns:p15="http://schemas.microsoft.com/office/powerpoint/2012/main" userId="cf0a773cbd9e87fa" providerId="Windows Live"/>
      </p:ext>
    </p:extLst>
  </p:cmAuthor>
  <p:cmAuthor id="17" name="Nick Frenzer" initials="NF [2]" lastIdx="16" clrIdx="17">
    <p:extLst>
      <p:ext uri="{19B8F6BF-5375-455C-9EA6-DF929625EA0E}">
        <p15:presenceInfo xmlns:p15="http://schemas.microsoft.com/office/powerpoint/2012/main" userId="S::nfrenzer@epic.com::6ff8710b-9cc7-4789-92b2-1fd05bc15761" providerId="AD"/>
      </p:ext>
    </p:extLst>
  </p:cmAuthor>
  <p:cmAuthor id="18" name="Shah, Vinay" initials="SV" lastIdx="1" clrIdx="18">
    <p:extLst>
      <p:ext uri="{19B8F6BF-5375-455C-9EA6-DF929625EA0E}">
        <p15:presenceInfo xmlns:p15="http://schemas.microsoft.com/office/powerpoint/2012/main" userId="Shah, Vinay"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BD9D7"/>
    <a:srgbClr val="A94D0F"/>
    <a:srgbClr val="0065B0"/>
    <a:srgbClr val="F5F5F5"/>
    <a:srgbClr val="0049B4"/>
    <a:srgbClr val="FF7200"/>
    <a:srgbClr val="F9726F"/>
    <a:srgbClr val="923922"/>
    <a:srgbClr val="43464C"/>
    <a:srgbClr val="FFDB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508B3E-0EF9-4306-B092-47EAC105AD11}" v="245" dt="2026-10-20T20:01:17.714"/>
    <p1510:client id="{5F5E0DAA-DD4D-1CDB-E44A-9CFDB928937B}" v="1" dt="2026-10-20T20:07:46.518"/>
    <p1510:client id="{D8814BFB-0BEF-0837-827A-839B2C1BD040}" v="10" dt="2026-10-20T19:36:03.495"/>
  </p1510:revLst>
</p1510:revInfo>
</file>

<file path=ppt/tableStyles.xml><?xml version="1.0" encoding="utf-8"?>
<a:tblStyleLst xmlns:a="http://schemas.openxmlformats.org/drawingml/2006/main" def="{5C22544A-7EE6-4342-B048-85BDC9FD1C3A}">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756"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comments/modernComment_100_0.xml><?xml version="1.0" encoding="utf-8"?>
<p188:cmLst xmlns:a="http://schemas.openxmlformats.org/drawingml/2006/main" xmlns:r="http://schemas.openxmlformats.org/officeDocument/2006/relationships" xmlns:p188="http://schemas.microsoft.com/office/powerpoint/2018/8/main">
  <p188:cm id="{BA919D08-F607-4CD3-8FB1-12C5575A3710}" authorId="{0A57A7C4-C9F7-EF2E-4218-1E2F3563F661}" status="resolved" created="2026-09-17T16:38:37.009" complete="100000">
    <ac:txMkLst xmlns:ac="http://schemas.microsoft.com/office/drawing/2013/main/command">
      <pc:docMk xmlns:pc="http://schemas.microsoft.com/office/powerpoint/2013/main/command"/>
      <pc:sldMk xmlns:pc="http://schemas.microsoft.com/office/powerpoint/2013/main/command" cId="0" sldId="256"/>
      <ac:spMk id="19" creationId="{00000000-0000-0000-0000-000000000000}"/>
      <ac:txMk cp="127" len="105">
        <ac:context len="233" hash="4074297608"/>
      </ac:txMk>
    </ac:txMkLst>
    <p188:pos x="2251880" y="830238"/>
    <p188:replyLst>
      <p188:reply id="{ACE8B6B1-B504-464C-8770-6C9A33205C9F}" authorId="{91AF111D-2BCC-6E0D-B40C-9BA788BE3EE4}" created="2026-09-17T18:12:56.833">
        <p188:txBody>
          <a:bodyPr/>
          <a:lstStyle/>
          <a:p>
            <a:r>
              <a:rPr lang="en-US"/>
              <a:t>Spacing resolved</a:t>
            </a:r>
          </a:p>
        </p188:txBody>
      </p188:reply>
    </p188:replyLst>
    <p188:txBody>
      <a:bodyPr/>
      <a:lstStyle/>
      <a:p>
        <a:r>
          <a:rPr lang="en-US"/>
          <a:t>this spacing is off, and I cannot seem to fix it.</a:t>
        </a:r>
      </a:p>
    </p188:txBody>
  </p188:cm>
</p188:cmLst>
</file>

<file path=ppt/comments/modernComment_120_0.xml><?xml version="1.0" encoding="utf-8"?>
<p188:cmLst xmlns:a="http://schemas.openxmlformats.org/drawingml/2006/main" xmlns:r="http://schemas.openxmlformats.org/officeDocument/2006/relationships" xmlns:p188="http://schemas.microsoft.com/office/powerpoint/2018/8/main">
  <p188:cm id="{3A8EE079-F73E-4ED8-862F-5DE76F867A5B}" authorId="{0A57A7C4-C9F7-EF2E-4218-1E2F3563F661}" status="resolved" created="2026-09-17T16:39:36.511" complete="100000">
    <ac:txMkLst xmlns:ac="http://schemas.microsoft.com/office/drawing/2013/main/command">
      <pc:docMk xmlns:pc="http://schemas.microsoft.com/office/powerpoint/2013/main/command"/>
      <pc:sldMk xmlns:pc="http://schemas.microsoft.com/office/powerpoint/2013/main/command" cId="0" sldId="288"/>
      <ac:spMk id="14" creationId="{00000000-0000-0000-0000-000000000000}"/>
      <ac:txMk cp="2" len="115">
        <ac:context len="175" hash="2115452055"/>
      </ac:txMk>
    </ac:txMkLst>
    <p188:pos x="3446059" y="602776"/>
    <p188:replyLst>
      <p188:reply id="{A33A6827-8EAC-4FE4-B622-45AD89EC2285}" authorId="{91AF111D-2BCC-6E0D-B40C-9BA788BE3EE4}" created="2026-09-17T17:56:02.721">
        <p188:txBody>
          <a:bodyPr/>
          <a:lstStyle/>
          <a:p>
            <a:r>
              <a:rPr lang="en-US"/>
              <a:t>Thank you! I've updated it.</a:t>
            </a:r>
          </a:p>
        </p188:txBody>
      </p188:reply>
    </p188:replyLst>
    <p188:txBody>
      <a:bodyPr/>
      <a:lstStyle/>
      <a:p>
        <a:r>
          <a:rPr lang="en-US"/>
          <a:t>spacing is off</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E3253FB-CA3D-4924-B059-AF7F21423FB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69EE066-1D2A-40CB-9EC8-E7DEEC9BEE9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70E1DBD-7AB9-4310-880F-E9F5D71C6AE4}" type="datetimeFigureOut">
              <a:rPr lang="en-US" smtClean="0"/>
              <a:t>10/21/2026</a:t>
            </a:fld>
            <a:endParaRPr lang="en-US"/>
          </a:p>
        </p:txBody>
      </p:sp>
      <p:sp>
        <p:nvSpPr>
          <p:cNvPr id="4" name="Footer Placeholder 3">
            <a:extLst>
              <a:ext uri="{FF2B5EF4-FFF2-40B4-BE49-F238E27FC236}">
                <a16:creationId xmlns:a16="http://schemas.microsoft.com/office/drawing/2014/main" id="{9631ADDE-3AB3-4529-9D3A-7BED273E3E1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2AF18C4-1FBC-4069-A0C3-A3B3EA752D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DF67C9A-75BB-4196-BA7C-9C978E8225AB}" type="slidenum">
              <a:rPr lang="en-US" smtClean="0"/>
              <a:t>‹#›</a:t>
            </a:fld>
            <a:endParaRPr lang="en-US"/>
          </a:p>
        </p:txBody>
      </p:sp>
    </p:spTree>
    <p:extLst>
      <p:ext uri="{BB962C8B-B14F-4D97-AF65-F5344CB8AC3E}">
        <p14:creationId xmlns:p14="http://schemas.microsoft.com/office/powerpoint/2010/main" val="35192513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925D78-3007-4436-8423-933E701752A6}" type="datetimeFigureOut">
              <a:rPr lang="en-US" smtClean="0"/>
              <a:t>10/21/2026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CDBF96-9979-4DDD-A583-213815C2FF9B}" type="slidenum">
              <a:rPr lang="en-US" smtClean="0"/>
              <a:t>‹#›</a:t>
            </a:fld>
            <a:endParaRPr lang="en-US"/>
          </a:p>
        </p:txBody>
      </p:sp>
    </p:spTree>
    <p:extLst>
      <p:ext uri="{BB962C8B-B14F-4D97-AF65-F5344CB8AC3E}">
        <p14:creationId xmlns:p14="http://schemas.microsoft.com/office/powerpoint/2010/main" val="68518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Clinics with highest impact: Breast, ENT, Family Medicine / Primary Care, GI, General Surgery, IR / Radiology, OR, L&amp;D, OBGYN... </a:t>
            </a:r>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Surgeons should verify verbal orders are correct.</a:t>
            </a:r>
            <a:endParaRPr lang="en-US"/>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Example: at BMC main campus Med Surg, Crosstown Primary Care, Ambulatory Locations, OR, Endoscopy, OB/GYN as well as float ATE support will be available. </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CDBF96-9979-4DDD-A583-213815C2FF9B}" type="slidenum">
              <a:rPr lang="en-US" smtClean="0"/>
              <a:t>8</a:t>
            </a:fld>
            <a:endParaRPr lang="en-US"/>
          </a:p>
        </p:txBody>
      </p:sp>
    </p:spTree>
    <p:extLst>
      <p:ext uri="{BB962C8B-B14F-4D97-AF65-F5344CB8AC3E}">
        <p14:creationId xmlns:p14="http://schemas.microsoft.com/office/powerpoint/2010/main" val="3815681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CDBF96-9979-4DDD-A583-213815C2FF9B}" type="slidenum">
              <a:rPr lang="en-US" smtClean="0"/>
              <a:t>9</a:t>
            </a:fld>
            <a:endParaRPr lang="en-US"/>
          </a:p>
        </p:txBody>
      </p:sp>
    </p:spTree>
    <p:extLst>
      <p:ext uri="{BB962C8B-B14F-4D97-AF65-F5344CB8AC3E}">
        <p14:creationId xmlns:p14="http://schemas.microsoft.com/office/powerpoint/2010/main" val="10163323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E7224-AA72-D795-B240-E4CD78C3BA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43DAB1-F28B-4751-BA2C-0CFC3CB1E3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F807BB-2B99-B85D-4F15-3AB04C1D5BC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4E4E246-5524-1081-FD25-134FE2013629}"/>
              </a:ext>
            </a:extLst>
          </p:cNvPr>
          <p:cNvSpPr>
            <a:spLocks noGrp="1"/>
          </p:cNvSpPr>
          <p:nvPr>
            <p:ph type="sldNum" sz="quarter" idx="5"/>
          </p:nvPr>
        </p:nvSpPr>
        <p:spPr/>
        <p:txBody>
          <a:bodyPr/>
          <a:lstStyle/>
          <a:p>
            <a:fld id="{4ACDBF96-9979-4DDD-A583-213815C2FF9B}" type="slidenum">
              <a:rPr lang="en-US" smtClean="0"/>
              <a:t>10</a:t>
            </a:fld>
            <a:endParaRPr lang="en-US"/>
          </a:p>
        </p:txBody>
      </p:sp>
    </p:spTree>
    <p:extLst>
      <p:ext uri="{BB962C8B-B14F-4D97-AF65-F5344CB8AC3E}">
        <p14:creationId xmlns:p14="http://schemas.microsoft.com/office/powerpoint/2010/main" val="767192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xml"/><Relationship Id="rId5" Type="http://schemas.openxmlformats.org/officeDocument/2006/relationships/image" Target="../media/image4.emf"/><Relationship Id="rId4"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4.emf"/><Relationship Id="rId4" Type="http://schemas.openxmlformats.org/officeDocument/2006/relationships/image" Target="../media/image5.emf"/></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xml"/><Relationship Id="rId5" Type="http://schemas.openxmlformats.org/officeDocument/2006/relationships/image" Target="../media/image4.emf"/><Relationship Id="rId4" Type="http://schemas.openxmlformats.org/officeDocument/2006/relationships/image" Target="../media/image3.emf"/></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5.xml"/><Relationship Id="rId5" Type="http://schemas.openxmlformats.org/officeDocument/2006/relationships/image" Target="../media/image7.png"/><Relationship Id="rId4" Type="http://schemas.openxmlformats.org/officeDocument/2006/relationships/image" Target="../media/image6.emf"/></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8.emf"/></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7.xml"/><Relationship Id="rId4" Type="http://schemas.openxmlformats.org/officeDocument/2006/relationships/image" Target="../media/image9.emf"/></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8.xml"/><Relationship Id="rId4" Type="http://schemas.openxmlformats.org/officeDocument/2006/relationships/image" Target="../media/image10.emf"/></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9.xml"/><Relationship Id="rId4" Type="http://schemas.openxmlformats.org/officeDocument/2006/relationships/image" Target="../media/image11.emf"/></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0.xml"/><Relationship Id="rId4" Type="http://schemas.openxmlformats.org/officeDocument/2006/relationships/image" Target="../media/image12.emf"/></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1.xml"/><Relationship Id="rId4" Type="http://schemas.openxmlformats.org/officeDocument/2006/relationships/image" Target="../media/image13.emf"/></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2.xml"/><Relationship Id="rId4" Type="http://schemas.openxmlformats.org/officeDocument/2006/relationships/image" Target="../media/image14.emf"/></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3.xml"/><Relationship Id="rId4" Type="http://schemas.openxmlformats.org/officeDocument/2006/relationships/image" Target="../media/image15.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4.xml"/><Relationship Id="rId4" Type="http://schemas.openxmlformats.org/officeDocument/2006/relationships/image" Target="../media/image16.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5.xml"/><Relationship Id="rId4" Type="http://schemas.openxmlformats.org/officeDocument/2006/relationships/image" Target="../media/image17.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6.xml"/><Relationship Id="rId4" Type="http://schemas.openxmlformats.org/officeDocument/2006/relationships/image" Target="../media/image18.emf"/></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7.xml"/><Relationship Id="rId4" Type="http://schemas.openxmlformats.org/officeDocument/2006/relationships/image" Target="../media/image19.emf"/></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8.xml"/><Relationship Id="rId4" Type="http://schemas.openxmlformats.org/officeDocument/2006/relationships/image" Target="../media/image20.emf"/></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9.xml"/><Relationship Id="rId5" Type="http://schemas.openxmlformats.org/officeDocument/2006/relationships/image" Target="../media/image4.emf"/><Relationship Id="rId4" Type="http://schemas.openxmlformats.org/officeDocument/2006/relationships/image" Target="../media/image21.emf"/></Relationships>
</file>

<file path=ppt/slideLayouts/_rels/slideLayout3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0.xml"/><Relationship Id="rId5" Type="http://schemas.openxmlformats.org/officeDocument/2006/relationships/image" Target="../media/image4.emf"/><Relationship Id="rId4" Type="http://schemas.openxmlformats.org/officeDocument/2006/relationships/image" Target="../media/image22.emf"/></Relationships>
</file>

<file path=ppt/slideLayouts/_rels/slideLayout3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1.xml"/><Relationship Id="rId5" Type="http://schemas.openxmlformats.org/officeDocument/2006/relationships/image" Target="../media/image4.emf"/><Relationship Id="rId4" Type="http://schemas.openxmlformats.org/officeDocument/2006/relationships/image" Target="../media/image23.emf"/></Relationships>
</file>

<file path=ppt/slideLayouts/_rels/slideLayout3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2.xml"/><Relationship Id="rId5" Type="http://schemas.openxmlformats.org/officeDocument/2006/relationships/image" Target="../media/image4.emf"/><Relationship Id="rId4" Type="http://schemas.openxmlformats.org/officeDocument/2006/relationships/image" Target="../media/image24.emf"/></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3.xml"/><Relationship Id="rId5" Type="http://schemas.openxmlformats.org/officeDocument/2006/relationships/image" Target="../media/image4.emf"/><Relationship Id="rId4" Type="http://schemas.openxmlformats.org/officeDocument/2006/relationships/image" Target="../media/image25.emf"/></Relationships>
</file>

<file path=ppt/slideLayouts/_rels/slideLayout3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4.xml"/><Relationship Id="rId5" Type="http://schemas.openxmlformats.org/officeDocument/2006/relationships/image" Target="../media/image4.emf"/><Relationship Id="rId4" Type="http://schemas.openxmlformats.org/officeDocument/2006/relationships/image" Target="../media/image26.emf"/></Relationships>
</file>

<file path=ppt/slideLayouts/_rels/slideLayout3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5.xml"/><Relationship Id="rId5" Type="http://schemas.openxmlformats.org/officeDocument/2006/relationships/image" Target="../media/image4.emf"/><Relationship Id="rId4" Type="http://schemas.openxmlformats.org/officeDocument/2006/relationships/image" Target="../media/image27.emf"/></Relationships>
</file>

<file path=ppt/slideLayouts/_rels/slideLayout3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6.xml"/><Relationship Id="rId5" Type="http://schemas.openxmlformats.org/officeDocument/2006/relationships/image" Target="../media/image4.emf"/><Relationship Id="rId4" Type="http://schemas.openxmlformats.org/officeDocument/2006/relationships/image" Target="../media/image28.emf"/></Relationships>
</file>

<file path=ppt/slideLayouts/_rels/slideLayout4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7.xml"/><Relationship Id="rId5" Type="http://schemas.openxmlformats.org/officeDocument/2006/relationships/image" Target="../media/image4.emf"/><Relationship Id="rId4" Type="http://schemas.openxmlformats.org/officeDocument/2006/relationships/image" Target="../media/image29.emf"/></Relationships>
</file>

<file path=ppt/slideLayouts/_rels/slideLayout4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8.xml"/><Relationship Id="rId5" Type="http://schemas.openxmlformats.org/officeDocument/2006/relationships/image" Target="../media/image4.emf"/><Relationship Id="rId4" Type="http://schemas.openxmlformats.org/officeDocument/2006/relationships/image" Target="../media/image30.emf"/></Relationships>
</file>

<file path=ppt/slideLayouts/_rels/slideLayout4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9.xml"/><Relationship Id="rId5" Type="http://schemas.openxmlformats.org/officeDocument/2006/relationships/image" Target="../media/image4.emf"/><Relationship Id="rId4" Type="http://schemas.openxmlformats.org/officeDocument/2006/relationships/image" Target="../media/image31.emf"/></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0.xml"/><Relationship Id="rId4" Type="http://schemas.openxmlformats.org/officeDocument/2006/relationships/image" Target="../media/image32.emf"/></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1.xml"/><Relationship Id="rId4" Type="http://schemas.openxmlformats.org/officeDocument/2006/relationships/image" Target="../media/image33.emf"/></Relationships>
</file>

<file path=ppt/slideLayouts/_rels/slideLayout4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2.xml"/><Relationship Id="rId4" Type="http://schemas.openxmlformats.org/officeDocument/2006/relationships/image" Target="../media/image34.emf"/></Relationships>
</file>

<file path=ppt/slideLayouts/_rels/slideLayout4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3.xml"/><Relationship Id="rId4" Type="http://schemas.openxmlformats.org/officeDocument/2006/relationships/image" Target="../media/image35.emf"/></Relationships>
</file>

<file path=ppt/slideLayouts/_rels/slideLayout5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4.xml"/><Relationship Id="rId4" Type="http://schemas.openxmlformats.org/officeDocument/2006/relationships/image" Target="../media/image36.emf"/></Relationships>
</file>

<file path=ppt/slideLayouts/_rels/slideLayout5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5.xml"/><Relationship Id="rId4" Type="http://schemas.openxmlformats.org/officeDocument/2006/relationships/image" Target="../media/image37.emf"/></Relationships>
</file>

<file path=ppt/slideLayouts/_rels/slideLayout5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6.xml"/><Relationship Id="rId4" Type="http://schemas.openxmlformats.org/officeDocument/2006/relationships/image" Target="../media/image38.emf"/></Relationships>
</file>

<file path=ppt/slideLayouts/_rels/slideLayout5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7.xml"/><Relationship Id="rId4" Type="http://schemas.openxmlformats.org/officeDocument/2006/relationships/image" Target="../media/image39.emf"/></Relationships>
</file>

<file path=ppt/slideLayouts/_rels/slideLayout5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8.xml"/><Relationship Id="rId4" Type="http://schemas.openxmlformats.org/officeDocument/2006/relationships/image" Target="../media/image40.emf"/></Relationships>
</file>

<file path=ppt/slideLayouts/_rels/slideLayout5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9.xml"/><Relationship Id="rId4" Type="http://schemas.openxmlformats.org/officeDocument/2006/relationships/image" Target="../media/image41.emf"/></Relationships>
</file>

<file path=ppt/slideLayouts/_rels/slideLayout5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0.xml"/><Relationship Id="rId4" Type="http://schemas.openxmlformats.org/officeDocument/2006/relationships/image" Target="../media/image42.emf"/></Relationships>
</file>

<file path=ppt/slideLayouts/_rels/slideLayout5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1.xml"/><Relationship Id="rId4" Type="http://schemas.openxmlformats.org/officeDocument/2006/relationships/image" Target="../media/image43.emf"/></Relationships>
</file>

<file path=ppt/slideLayouts/_rels/slideLayout5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2.xml"/><Relationship Id="rId4" Type="http://schemas.openxmlformats.org/officeDocument/2006/relationships/image" Target="../media/image44.emf"/></Relationships>
</file>

<file path=ppt/slideLayouts/_rels/slideLayout5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3.xml"/><Relationship Id="rId4" Type="http://schemas.openxmlformats.org/officeDocument/2006/relationships/image" Target="../media/image45.emf"/></Relationships>
</file>

<file path=ppt/slideLayouts/_rels/slideLayout6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4.xml"/><Relationship Id="rId4" Type="http://schemas.openxmlformats.org/officeDocument/2006/relationships/image" Target="../media/image46.emf"/></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5.xml"/><Relationship Id="rId4" Type="http://schemas.openxmlformats.org/officeDocument/2006/relationships/image" Target="../media/image47.emf"/></Relationships>
</file>

<file path=ppt/slideLayouts/_rels/slideLayout7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6.xml"/><Relationship Id="rId4" Type="http://schemas.openxmlformats.org/officeDocument/2006/relationships/image" Target="../media/image48.emf"/></Relationships>
</file>

<file path=ppt/slideLayouts/_rels/slideLayout7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7.xml"/><Relationship Id="rId4" Type="http://schemas.openxmlformats.org/officeDocument/2006/relationships/image" Target="../media/image49.emf"/></Relationships>
</file>

<file path=ppt/slideLayouts/_rels/slideLayout7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8.xml"/><Relationship Id="rId4" Type="http://schemas.openxmlformats.org/officeDocument/2006/relationships/image" Target="../media/image50.emf"/></Relationships>
</file>

<file path=ppt/slideLayouts/_rels/slideLayout7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9.xml"/><Relationship Id="rId4" Type="http://schemas.openxmlformats.org/officeDocument/2006/relationships/image" Target="../media/image51.emf"/></Relationships>
</file>

<file path=ppt/slideLayouts/_rels/slideLayout7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50.xml"/><Relationship Id="rId4" Type="http://schemas.openxmlformats.org/officeDocument/2006/relationships/image" Target="../media/image52.emf"/></Relationships>
</file>

<file path=ppt/slideLayouts/_rels/slideLayout7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51.xml"/><Relationship Id="rId4" Type="http://schemas.openxmlformats.org/officeDocument/2006/relationships/image" Target="../media/image53.emf"/></Relationships>
</file>

<file path=ppt/slideLayouts/_rels/slideLayout7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52.xml"/><Relationship Id="rId4" Type="http://schemas.openxmlformats.org/officeDocument/2006/relationships/image" Target="../media/image54.emf"/></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53.xml"/><Relationship Id="rId4" Type="http://schemas.openxmlformats.org/officeDocument/2006/relationships/image" Target="../media/image55.emf"/></Relationships>
</file>

<file path=ppt/slideLayouts/_rels/slideLayout7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54.xml"/><Relationship Id="rId4" Type="http://schemas.openxmlformats.org/officeDocument/2006/relationships/image" Target="../media/image56.emf"/></Relationships>
</file>

<file path=ppt/slideLayouts/_rels/slideLayout8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55.xml"/><Relationship Id="rId4" Type="http://schemas.openxmlformats.org/officeDocument/2006/relationships/image" Target="../media/image57.emf"/></Relationships>
</file>

<file path=ppt/slideLayouts/_rels/slideLayout8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56.xml"/><Relationship Id="rId4" Type="http://schemas.openxmlformats.org/officeDocument/2006/relationships/image" Target="../media/image58.emf"/></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Master" Target="../slideMasters/slideMaster1.xml"/><Relationship Id="rId6" Type="http://schemas.openxmlformats.org/officeDocument/2006/relationships/image" Target="../media/image64.svg"/><Relationship Id="rId5" Type="http://schemas.openxmlformats.org/officeDocument/2006/relationships/image" Target="../media/image63.png"/><Relationship Id="rId4" Type="http://schemas.openxmlformats.org/officeDocument/2006/relationships/image" Target="../media/image62.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Master" Target="../slideMasters/slideMaster1.xml"/><Relationship Id="rId4" Type="http://schemas.openxmlformats.org/officeDocument/2006/relationships/image" Target="../media/image67.jpe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COVER––">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EF0E590-E773-3C4D-B07B-CD044EAF2132}"/>
              </a:ext>
            </a:extLst>
          </p:cNvPr>
          <p:cNvSpPr txBox="1">
            <a:spLocks/>
          </p:cNvSpPr>
          <p:nvPr userDrawn="1"/>
        </p:nvSpPr>
        <p:spPr>
          <a:xfrm>
            <a:off x="0" y="0"/>
            <a:ext cx="12192000" cy="6858000"/>
          </a:xfrm>
          <a:prstGeom prst="rect">
            <a:avLst/>
          </a:prstGeom>
          <a:solidFill>
            <a:schemeClr val="tx1">
              <a:lumMod val="50000"/>
              <a:lumOff val="50000"/>
            </a:schemeClr>
          </a:solidFill>
        </p:spPr>
        <p:txBody>
          <a:bodyPr vert="horz" lIns="535956" tIns="0" rIns="0" bIns="0" rtlCol="0" anchor="ctr" anchorCtr="0">
            <a:noAutofit/>
          </a:bodyPr>
          <a:lstStyle>
            <a:lvl1pPr algn="l" defTabSz="914400" rtl="0" eaLnBrk="1" latinLnBrk="0" hangingPunct="1">
              <a:lnSpc>
                <a:spcPct val="90000"/>
              </a:lnSpc>
              <a:spcBef>
                <a:spcPct val="0"/>
              </a:spcBef>
              <a:buNone/>
              <a:defRPr sz="6400" kern="1200">
                <a:solidFill>
                  <a:schemeClr val="accent2"/>
                </a:solidFill>
                <a:latin typeface="+mj-lt"/>
                <a:ea typeface="+mj-ea"/>
                <a:cs typeface="+mj-cs"/>
              </a:defRPr>
            </a:lvl1pPr>
          </a:lstStyle>
          <a:p>
            <a:r>
              <a:rPr lang="en-US" sz="7326" b="1">
                <a:solidFill>
                  <a:schemeClr val="bg1"/>
                </a:solidFill>
                <a:latin typeface="+mn-lt"/>
              </a:rPr>
              <a:t>Cover</a:t>
            </a:r>
          </a:p>
        </p:txBody>
      </p:sp>
    </p:spTree>
    <p:extLst>
      <p:ext uri="{BB962C8B-B14F-4D97-AF65-F5344CB8AC3E}">
        <p14:creationId xmlns:p14="http://schemas.microsoft.com/office/powerpoint/2010/main" val="1814988181"/>
      </p:ext>
    </p:extLst>
  </p:cSld>
  <p:clrMapOvr>
    <a:masterClrMapping/>
  </p:clrMapOvr>
  <p:hf sldNum="0"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Blue">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28AA94BB-9996-AD45-5278-70B24C6C141D}"/>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10" name="think-cell data - do not delete" hidden="1">
                        <a:extLst>
                          <a:ext uri="{FF2B5EF4-FFF2-40B4-BE49-F238E27FC236}">
                            <a16:creationId xmlns:a16="http://schemas.microsoft.com/office/drawing/2014/main" id="{28AA94BB-9996-AD45-5278-70B24C6C141D}"/>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D3C84D5C-3478-89A5-E448-2F16DAB64CE4}"/>
              </a:ext>
            </a:extLst>
          </p:cNvPr>
          <p:cNvSpPr>
            <a:spLocks noGrp="1"/>
          </p:cNvSpPr>
          <p:nvPr>
            <p:ph type="ctrTitle"/>
          </p:nvPr>
        </p:nvSpPr>
        <p:spPr>
          <a:xfrm>
            <a:off x="1524000" y="1320145"/>
            <a:ext cx="9144000" cy="1845733"/>
          </a:xfrm>
        </p:spPr>
        <p:txBody>
          <a:bodyPr vert="horz" anchor="ctr">
            <a:normAutofit/>
          </a:bodyPr>
          <a:lstStyle>
            <a:lvl1pPr algn="l">
              <a:defRPr sz="4396">
                <a:latin typeface="+mj-lt"/>
              </a:defRPr>
            </a:lvl1pPr>
          </a:lstStyle>
          <a:p>
            <a:r>
              <a:rPr lang="en-US"/>
              <a:t>Click to edit Master title style</a:t>
            </a:r>
          </a:p>
        </p:txBody>
      </p:sp>
      <p:sp>
        <p:nvSpPr>
          <p:cNvPr id="3" name="Subtitle 2">
            <a:extLst>
              <a:ext uri="{FF2B5EF4-FFF2-40B4-BE49-F238E27FC236}">
                <a16:creationId xmlns:a16="http://schemas.microsoft.com/office/drawing/2014/main" id="{4F86DF4D-B76E-37FD-6F3C-B293C47DFE28}"/>
              </a:ext>
            </a:extLst>
          </p:cNvPr>
          <p:cNvSpPr>
            <a:spLocks noGrp="1"/>
          </p:cNvSpPr>
          <p:nvPr>
            <p:ph type="subTitle" idx="1"/>
          </p:nvPr>
        </p:nvSpPr>
        <p:spPr>
          <a:xfrm>
            <a:off x="1524000" y="3230620"/>
            <a:ext cx="9144000" cy="1109605"/>
          </a:xfrm>
        </p:spPr>
        <p:txBody>
          <a:bodyPr/>
          <a:lstStyle>
            <a:lvl1pPr marL="0" indent="0" algn="l">
              <a:buNone/>
              <a:defRPr sz="2198" b="1">
                <a:solidFill>
                  <a:schemeClr val="accent2"/>
                </a:solidFill>
                <a:latin typeface="+mj-lt"/>
              </a:defRPr>
            </a:lvl1pPr>
            <a:lvl2pPr marL="418713" indent="0" algn="ctr">
              <a:buNone/>
              <a:defRPr sz="1832"/>
            </a:lvl2pPr>
            <a:lvl3pPr marL="837426" indent="0" algn="ctr">
              <a:buNone/>
              <a:defRPr sz="1649"/>
            </a:lvl3pPr>
            <a:lvl4pPr marL="1256138" indent="0" algn="ctr">
              <a:buNone/>
              <a:defRPr sz="1465"/>
            </a:lvl4pPr>
            <a:lvl5pPr marL="1674851" indent="0" algn="ctr">
              <a:buNone/>
              <a:defRPr sz="1465"/>
            </a:lvl5pPr>
            <a:lvl6pPr marL="2093564" indent="0" algn="ctr">
              <a:buNone/>
              <a:defRPr sz="1465"/>
            </a:lvl6pPr>
            <a:lvl7pPr marL="2512277" indent="0" algn="ctr">
              <a:buNone/>
              <a:defRPr sz="1465"/>
            </a:lvl7pPr>
            <a:lvl8pPr marL="2930989" indent="0" algn="ctr">
              <a:buNone/>
              <a:defRPr sz="1465"/>
            </a:lvl8pPr>
            <a:lvl9pPr marL="3349702" indent="0" algn="ctr">
              <a:buNone/>
              <a:defRPr sz="1465"/>
            </a:lvl9pPr>
          </a:lstStyle>
          <a:p>
            <a:r>
              <a:rPr lang="en-US"/>
              <a:t>Click to edit Master subtitle style</a:t>
            </a:r>
          </a:p>
        </p:txBody>
      </p:sp>
      <p:sp>
        <p:nvSpPr>
          <p:cNvPr id="4" name="Date Placeholder 3">
            <a:extLst>
              <a:ext uri="{FF2B5EF4-FFF2-40B4-BE49-F238E27FC236}">
                <a16:creationId xmlns:a16="http://schemas.microsoft.com/office/drawing/2014/main" id="{075B4273-C513-95BF-CDC1-97DF00B6997E}"/>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9AD4CAB1-3A0C-113A-1825-4A4DDFE80FE2}"/>
              </a:ext>
            </a:extLst>
          </p:cNvPr>
          <p:cNvSpPr>
            <a:spLocks noGrp="1"/>
          </p:cNvSpPr>
          <p:nvPr>
            <p:ph type="ftr" sz="quarter" idx="11"/>
          </p:nvPr>
        </p:nvSpPr>
        <p:spPr>
          <a:xfrm>
            <a:off x="4342669" y="6356350"/>
            <a:ext cx="6945923"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E9513DF-EF36-D9E7-53D7-C7CA60288A67}"/>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11" name="Rectangle 10">
            <a:extLst>
              <a:ext uri="{FF2B5EF4-FFF2-40B4-BE49-F238E27FC236}">
                <a16:creationId xmlns:a16="http://schemas.microsoft.com/office/drawing/2014/main" id="{4D6F7B7C-CA54-7A3A-D4DA-61EA5093E2B1}"/>
              </a:ext>
            </a:extLst>
          </p:cNvPr>
          <p:cNvSpPr/>
          <p:nvPr userDrawn="1"/>
        </p:nvSpPr>
        <p:spPr>
          <a:xfrm>
            <a:off x="0" y="5012266"/>
            <a:ext cx="12192000" cy="1845734"/>
          </a:xfrm>
          <a:prstGeom prst="rect">
            <a:avLst/>
          </a:prstGeom>
          <a:gradFill>
            <a:gsLst>
              <a:gs pos="0">
                <a:schemeClr val="tx1">
                  <a:lumMod val="95000"/>
                  <a:lumOff val="5000"/>
                </a:schemeClr>
              </a:gs>
              <a:gs pos="40000">
                <a:srgbClr val="00556E"/>
              </a:gs>
              <a:gs pos="100000">
                <a:srgbClr val="00556E"/>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9"/>
          </a:p>
        </p:txBody>
      </p:sp>
      <p:sp>
        <p:nvSpPr>
          <p:cNvPr id="14" name="Freeform 13">
            <a:extLst>
              <a:ext uri="{FF2B5EF4-FFF2-40B4-BE49-F238E27FC236}">
                <a16:creationId xmlns:a16="http://schemas.microsoft.com/office/drawing/2014/main" id="{0B32B002-9144-E55F-4905-3FCAF31CCCE7}"/>
              </a:ext>
            </a:extLst>
          </p:cNvPr>
          <p:cNvSpPr/>
          <p:nvPr userDrawn="1"/>
        </p:nvSpPr>
        <p:spPr>
          <a:xfrm>
            <a:off x="-1" y="1384887"/>
            <a:ext cx="922867" cy="1845733"/>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rgbClr val="00556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pic>
        <p:nvPicPr>
          <p:cNvPr id="7" name="Picture 6">
            <a:extLst>
              <a:ext uri="{FF2B5EF4-FFF2-40B4-BE49-F238E27FC236}">
                <a16:creationId xmlns:a16="http://schemas.microsoft.com/office/drawing/2014/main" id="{B6F815AA-D77B-BC95-1E85-CF2337FBA889}"/>
              </a:ext>
            </a:extLst>
          </p:cNvPr>
          <p:cNvPicPr>
            <a:picLocks noChangeAspect="1"/>
          </p:cNvPicPr>
          <p:nvPr userDrawn="1"/>
        </p:nvPicPr>
        <p:blipFill>
          <a:blip r:embed="rId5"/>
          <a:stretch>
            <a:fillRect/>
          </a:stretch>
        </p:blipFill>
        <p:spPr>
          <a:xfrm>
            <a:off x="1704754" y="5620291"/>
            <a:ext cx="3264402" cy="631238"/>
          </a:xfrm>
          <a:prstGeom prst="rect">
            <a:avLst/>
          </a:prstGeom>
        </p:spPr>
      </p:pic>
    </p:spTree>
    <p:extLst>
      <p:ext uri="{BB962C8B-B14F-4D97-AF65-F5344CB8AC3E}">
        <p14:creationId xmlns:p14="http://schemas.microsoft.com/office/powerpoint/2010/main" val="4064313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Title Slide–Teal">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830E32F7-BFD0-FF38-BFE3-E3C67AFDF8DD}"/>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10" name="think-cell data - do not delete" hidden="1">
                        <a:extLst>
                          <a:ext uri="{FF2B5EF4-FFF2-40B4-BE49-F238E27FC236}">
                            <a16:creationId xmlns:a16="http://schemas.microsoft.com/office/drawing/2014/main" id="{830E32F7-BFD0-FF38-BFE3-E3C67AFDF8DD}"/>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D3C84D5C-3478-89A5-E448-2F16DAB64CE4}"/>
              </a:ext>
            </a:extLst>
          </p:cNvPr>
          <p:cNvSpPr>
            <a:spLocks noGrp="1"/>
          </p:cNvSpPr>
          <p:nvPr>
            <p:ph type="ctrTitle"/>
          </p:nvPr>
        </p:nvSpPr>
        <p:spPr>
          <a:xfrm>
            <a:off x="1524000" y="1320145"/>
            <a:ext cx="9144000" cy="1845733"/>
          </a:xfrm>
        </p:spPr>
        <p:txBody>
          <a:bodyPr vert="horz" anchor="ctr">
            <a:normAutofit/>
          </a:bodyPr>
          <a:lstStyle>
            <a:lvl1pPr algn="l">
              <a:defRPr sz="4396">
                <a:latin typeface="+mj-lt"/>
              </a:defRPr>
            </a:lvl1pPr>
          </a:lstStyle>
          <a:p>
            <a:r>
              <a:rPr lang="en-US"/>
              <a:t>Click to edit Master title style</a:t>
            </a:r>
          </a:p>
        </p:txBody>
      </p:sp>
      <p:sp>
        <p:nvSpPr>
          <p:cNvPr id="3" name="Subtitle 2">
            <a:extLst>
              <a:ext uri="{FF2B5EF4-FFF2-40B4-BE49-F238E27FC236}">
                <a16:creationId xmlns:a16="http://schemas.microsoft.com/office/drawing/2014/main" id="{4F86DF4D-B76E-37FD-6F3C-B293C47DFE28}"/>
              </a:ext>
            </a:extLst>
          </p:cNvPr>
          <p:cNvSpPr>
            <a:spLocks noGrp="1"/>
          </p:cNvSpPr>
          <p:nvPr>
            <p:ph type="subTitle" idx="1"/>
          </p:nvPr>
        </p:nvSpPr>
        <p:spPr>
          <a:xfrm>
            <a:off x="1524000" y="3230620"/>
            <a:ext cx="9144000" cy="1109605"/>
          </a:xfrm>
        </p:spPr>
        <p:txBody>
          <a:bodyPr/>
          <a:lstStyle>
            <a:lvl1pPr marL="0" indent="0" algn="l">
              <a:buNone/>
              <a:defRPr sz="2198" b="1">
                <a:solidFill>
                  <a:schemeClr val="accent1"/>
                </a:solidFill>
                <a:latin typeface="+mj-lt"/>
              </a:defRPr>
            </a:lvl1pPr>
            <a:lvl2pPr marL="418713" indent="0" algn="ctr">
              <a:buNone/>
              <a:defRPr sz="1832"/>
            </a:lvl2pPr>
            <a:lvl3pPr marL="837426" indent="0" algn="ctr">
              <a:buNone/>
              <a:defRPr sz="1649"/>
            </a:lvl3pPr>
            <a:lvl4pPr marL="1256138" indent="0" algn="ctr">
              <a:buNone/>
              <a:defRPr sz="1465"/>
            </a:lvl4pPr>
            <a:lvl5pPr marL="1674851" indent="0" algn="ctr">
              <a:buNone/>
              <a:defRPr sz="1465"/>
            </a:lvl5pPr>
            <a:lvl6pPr marL="2093564" indent="0" algn="ctr">
              <a:buNone/>
              <a:defRPr sz="1465"/>
            </a:lvl6pPr>
            <a:lvl7pPr marL="2512277" indent="0" algn="ctr">
              <a:buNone/>
              <a:defRPr sz="1465"/>
            </a:lvl7pPr>
            <a:lvl8pPr marL="2930989" indent="0" algn="ctr">
              <a:buNone/>
              <a:defRPr sz="1465"/>
            </a:lvl8pPr>
            <a:lvl9pPr marL="3349702" indent="0" algn="ctr">
              <a:buNone/>
              <a:defRPr sz="1465"/>
            </a:lvl9pPr>
          </a:lstStyle>
          <a:p>
            <a:r>
              <a:rPr lang="en-US"/>
              <a:t>Click to edit Master subtitle style</a:t>
            </a:r>
          </a:p>
        </p:txBody>
      </p:sp>
      <p:sp>
        <p:nvSpPr>
          <p:cNvPr id="4" name="Date Placeholder 3">
            <a:extLst>
              <a:ext uri="{FF2B5EF4-FFF2-40B4-BE49-F238E27FC236}">
                <a16:creationId xmlns:a16="http://schemas.microsoft.com/office/drawing/2014/main" id="{075B4273-C513-95BF-CDC1-97DF00B6997E}"/>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9AD4CAB1-3A0C-113A-1825-4A4DDFE80FE2}"/>
              </a:ext>
            </a:extLst>
          </p:cNvPr>
          <p:cNvSpPr>
            <a:spLocks noGrp="1"/>
          </p:cNvSpPr>
          <p:nvPr>
            <p:ph type="ftr" sz="quarter" idx="11"/>
          </p:nvPr>
        </p:nvSpPr>
        <p:spPr>
          <a:xfrm>
            <a:off x="4342669" y="6356350"/>
            <a:ext cx="6945923"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E9513DF-EF36-D9E7-53D7-C7CA60288A67}"/>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11" name="Rectangle 10">
            <a:extLst>
              <a:ext uri="{FF2B5EF4-FFF2-40B4-BE49-F238E27FC236}">
                <a16:creationId xmlns:a16="http://schemas.microsoft.com/office/drawing/2014/main" id="{4D6F7B7C-CA54-7A3A-D4DA-61EA5093E2B1}"/>
              </a:ext>
            </a:extLst>
          </p:cNvPr>
          <p:cNvSpPr/>
          <p:nvPr userDrawn="1"/>
        </p:nvSpPr>
        <p:spPr>
          <a:xfrm>
            <a:off x="0" y="5012266"/>
            <a:ext cx="12192000" cy="184573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9"/>
          </a:p>
        </p:txBody>
      </p:sp>
      <p:sp>
        <p:nvSpPr>
          <p:cNvPr id="14" name="Freeform 13">
            <a:extLst>
              <a:ext uri="{FF2B5EF4-FFF2-40B4-BE49-F238E27FC236}">
                <a16:creationId xmlns:a16="http://schemas.microsoft.com/office/drawing/2014/main" id="{0B32B002-9144-E55F-4905-3FCAF31CCCE7}"/>
              </a:ext>
            </a:extLst>
          </p:cNvPr>
          <p:cNvSpPr/>
          <p:nvPr userDrawn="1"/>
        </p:nvSpPr>
        <p:spPr>
          <a:xfrm>
            <a:off x="-1" y="1384887"/>
            <a:ext cx="922867" cy="1845733"/>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pic>
        <p:nvPicPr>
          <p:cNvPr id="7" name="Picture 6">
            <a:extLst>
              <a:ext uri="{FF2B5EF4-FFF2-40B4-BE49-F238E27FC236}">
                <a16:creationId xmlns:a16="http://schemas.microsoft.com/office/drawing/2014/main" id="{F5081010-4973-8E23-90AF-36DB7B43757E}"/>
              </a:ext>
            </a:extLst>
          </p:cNvPr>
          <p:cNvPicPr>
            <a:picLocks noChangeAspect="1"/>
          </p:cNvPicPr>
          <p:nvPr userDrawn="1"/>
        </p:nvPicPr>
        <p:blipFill>
          <a:blip r:embed="rId5"/>
          <a:stretch>
            <a:fillRect/>
          </a:stretch>
        </p:blipFill>
        <p:spPr>
          <a:xfrm>
            <a:off x="1704754" y="5620291"/>
            <a:ext cx="3264402" cy="631238"/>
          </a:xfrm>
          <a:prstGeom prst="rect">
            <a:avLst/>
          </a:prstGeom>
        </p:spPr>
      </p:pic>
    </p:spTree>
    <p:extLst>
      <p:ext uri="{BB962C8B-B14F-4D97-AF65-F5344CB8AC3E}">
        <p14:creationId xmlns:p14="http://schemas.microsoft.com/office/powerpoint/2010/main" val="570621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Title Slide–Blue">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28AA94BB-9996-AD45-5278-70B24C6C141D}"/>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10" name="think-cell data - do not delete" hidden="1">
                        <a:extLst>
                          <a:ext uri="{FF2B5EF4-FFF2-40B4-BE49-F238E27FC236}">
                            <a16:creationId xmlns:a16="http://schemas.microsoft.com/office/drawing/2014/main" id="{28AA94BB-9996-AD45-5278-70B24C6C141D}"/>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D3C84D5C-3478-89A5-E448-2F16DAB64CE4}"/>
              </a:ext>
            </a:extLst>
          </p:cNvPr>
          <p:cNvSpPr>
            <a:spLocks noGrp="1"/>
          </p:cNvSpPr>
          <p:nvPr>
            <p:ph type="ctrTitle"/>
          </p:nvPr>
        </p:nvSpPr>
        <p:spPr>
          <a:xfrm>
            <a:off x="1524000" y="1320145"/>
            <a:ext cx="9144000" cy="1845733"/>
          </a:xfrm>
        </p:spPr>
        <p:txBody>
          <a:bodyPr vert="horz" anchor="ctr">
            <a:normAutofit/>
          </a:bodyPr>
          <a:lstStyle>
            <a:lvl1pPr algn="l">
              <a:defRPr sz="4396">
                <a:latin typeface="+mj-lt"/>
              </a:defRPr>
            </a:lvl1pPr>
          </a:lstStyle>
          <a:p>
            <a:r>
              <a:rPr lang="en-US"/>
              <a:t>Click to edit Master title style</a:t>
            </a:r>
          </a:p>
        </p:txBody>
      </p:sp>
      <p:sp>
        <p:nvSpPr>
          <p:cNvPr id="3" name="Subtitle 2">
            <a:extLst>
              <a:ext uri="{FF2B5EF4-FFF2-40B4-BE49-F238E27FC236}">
                <a16:creationId xmlns:a16="http://schemas.microsoft.com/office/drawing/2014/main" id="{4F86DF4D-B76E-37FD-6F3C-B293C47DFE28}"/>
              </a:ext>
            </a:extLst>
          </p:cNvPr>
          <p:cNvSpPr>
            <a:spLocks noGrp="1"/>
          </p:cNvSpPr>
          <p:nvPr>
            <p:ph type="subTitle" idx="1"/>
          </p:nvPr>
        </p:nvSpPr>
        <p:spPr>
          <a:xfrm>
            <a:off x="1524000" y="3230620"/>
            <a:ext cx="9144000" cy="1109605"/>
          </a:xfrm>
        </p:spPr>
        <p:txBody>
          <a:bodyPr/>
          <a:lstStyle>
            <a:lvl1pPr marL="0" indent="0" algn="l">
              <a:buNone/>
              <a:defRPr sz="2198" b="1">
                <a:solidFill>
                  <a:schemeClr val="accent2"/>
                </a:solidFill>
                <a:latin typeface="+mj-lt"/>
              </a:defRPr>
            </a:lvl1pPr>
            <a:lvl2pPr marL="418713" indent="0" algn="ctr">
              <a:buNone/>
              <a:defRPr sz="1832"/>
            </a:lvl2pPr>
            <a:lvl3pPr marL="837426" indent="0" algn="ctr">
              <a:buNone/>
              <a:defRPr sz="1649"/>
            </a:lvl3pPr>
            <a:lvl4pPr marL="1256138" indent="0" algn="ctr">
              <a:buNone/>
              <a:defRPr sz="1465"/>
            </a:lvl4pPr>
            <a:lvl5pPr marL="1674851" indent="0" algn="ctr">
              <a:buNone/>
              <a:defRPr sz="1465"/>
            </a:lvl5pPr>
            <a:lvl6pPr marL="2093564" indent="0" algn="ctr">
              <a:buNone/>
              <a:defRPr sz="1465"/>
            </a:lvl6pPr>
            <a:lvl7pPr marL="2512277" indent="0" algn="ctr">
              <a:buNone/>
              <a:defRPr sz="1465"/>
            </a:lvl7pPr>
            <a:lvl8pPr marL="2930989" indent="0" algn="ctr">
              <a:buNone/>
              <a:defRPr sz="1465"/>
            </a:lvl8pPr>
            <a:lvl9pPr marL="3349702" indent="0" algn="ctr">
              <a:buNone/>
              <a:defRPr sz="1465"/>
            </a:lvl9pPr>
          </a:lstStyle>
          <a:p>
            <a:r>
              <a:rPr lang="en-US"/>
              <a:t>Click to edit Master subtitle style</a:t>
            </a:r>
          </a:p>
        </p:txBody>
      </p:sp>
      <p:sp>
        <p:nvSpPr>
          <p:cNvPr id="4" name="Date Placeholder 3">
            <a:extLst>
              <a:ext uri="{FF2B5EF4-FFF2-40B4-BE49-F238E27FC236}">
                <a16:creationId xmlns:a16="http://schemas.microsoft.com/office/drawing/2014/main" id="{075B4273-C513-95BF-CDC1-97DF00B6997E}"/>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9AD4CAB1-3A0C-113A-1825-4A4DDFE80FE2}"/>
              </a:ext>
            </a:extLst>
          </p:cNvPr>
          <p:cNvSpPr>
            <a:spLocks noGrp="1"/>
          </p:cNvSpPr>
          <p:nvPr>
            <p:ph type="ftr" sz="quarter" idx="11"/>
          </p:nvPr>
        </p:nvSpPr>
        <p:spPr>
          <a:xfrm>
            <a:off x="4342669" y="6356350"/>
            <a:ext cx="6945923"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E9513DF-EF36-D9E7-53D7-C7CA60288A67}"/>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11" name="Rectangle 10">
            <a:extLst>
              <a:ext uri="{FF2B5EF4-FFF2-40B4-BE49-F238E27FC236}">
                <a16:creationId xmlns:a16="http://schemas.microsoft.com/office/drawing/2014/main" id="{4D6F7B7C-CA54-7A3A-D4DA-61EA5093E2B1}"/>
              </a:ext>
            </a:extLst>
          </p:cNvPr>
          <p:cNvSpPr/>
          <p:nvPr userDrawn="1"/>
        </p:nvSpPr>
        <p:spPr>
          <a:xfrm>
            <a:off x="0" y="5012266"/>
            <a:ext cx="12192000" cy="184573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9"/>
          </a:p>
        </p:txBody>
      </p:sp>
      <p:sp>
        <p:nvSpPr>
          <p:cNvPr id="14" name="Freeform 13">
            <a:extLst>
              <a:ext uri="{FF2B5EF4-FFF2-40B4-BE49-F238E27FC236}">
                <a16:creationId xmlns:a16="http://schemas.microsoft.com/office/drawing/2014/main" id="{0B32B002-9144-E55F-4905-3FCAF31CCCE7}"/>
              </a:ext>
            </a:extLst>
          </p:cNvPr>
          <p:cNvSpPr/>
          <p:nvPr userDrawn="1"/>
        </p:nvSpPr>
        <p:spPr>
          <a:xfrm>
            <a:off x="-1" y="1384887"/>
            <a:ext cx="922867" cy="1845733"/>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pic>
        <p:nvPicPr>
          <p:cNvPr id="7" name="Picture 6">
            <a:extLst>
              <a:ext uri="{FF2B5EF4-FFF2-40B4-BE49-F238E27FC236}">
                <a16:creationId xmlns:a16="http://schemas.microsoft.com/office/drawing/2014/main" id="{B6F815AA-D77B-BC95-1E85-CF2337FBA889}"/>
              </a:ext>
            </a:extLst>
          </p:cNvPr>
          <p:cNvPicPr>
            <a:picLocks noChangeAspect="1"/>
          </p:cNvPicPr>
          <p:nvPr userDrawn="1"/>
        </p:nvPicPr>
        <p:blipFill>
          <a:blip r:embed="rId5"/>
          <a:stretch>
            <a:fillRect/>
          </a:stretch>
        </p:blipFill>
        <p:spPr>
          <a:xfrm>
            <a:off x="1704754" y="5620291"/>
            <a:ext cx="3264402" cy="631238"/>
          </a:xfrm>
          <a:prstGeom prst="rect">
            <a:avLst/>
          </a:prstGeom>
        </p:spPr>
      </p:pic>
    </p:spTree>
    <p:extLst>
      <p:ext uri="{BB962C8B-B14F-4D97-AF65-F5344CB8AC3E}">
        <p14:creationId xmlns:p14="http://schemas.microsoft.com/office/powerpoint/2010/main" val="29021627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Slide–Image">
    <p:bg>
      <p:bgPr>
        <a:solidFill>
          <a:schemeClr val="tx2"/>
        </a:solidFill>
        <a:effectLst/>
      </p:bgPr>
    </p:bg>
    <p:spTree>
      <p:nvGrpSpPr>
        <p:cNvPr id="1" name=""/>
        <p:cNvGrpSpPr/>
        <p:nvPr/>
      </p:nvGrpSpPr>
      <p:grpSpPr>
        <a:xfrm>
          <a:off x="0" y="0"/>
          <a:ext cx="0" cy="0"/>
          <a:chOff x="0" y="0"/>
          <a:chExt cx="0" cy="0"/>
        </a:xfrm>
      </p:grpSpPr>
      <p:sp>
        <p:nvSpPr>
          <p:cNvPr id="7" name="Picture Placeholder 7">
            <a:extLst>
              <a:ext uri="{FF2B5EF4-FFF2-40B4-BE49-F238E27FC236}">
                <a16:creationId xmlns:a16="http://schemas.microsoft.com/office/drawing/2014/main" id="{49C2FEFC-2429-7363-A19C-667EE1B23AF2}"/>
              </a:ext>
            </a:extLst>
          </p:cNvPr>
          <p:cNvSpPr>
            <a:spLocks noGrp="1"/>
          </p:cNvSpPr>
          <p:nvPr>
            <p:ph type="pic" sz="quarter" idx="11" hasCustomPrompt="1"/>
          </p:nvPr>
        </p:nvSpPr>
        <p:spPr>
          <a:xfrm>
            <a:off x="0" y="0"/>
            <a:ext cx="12192000" cy="6858000"/>
          </a:xfrm>
          <a:solidFill>
            <a:schemeClr val="bg2">
              <a:lumMod val="90000"/>
            </a:schemeClr>
          </a:solidFill>
        </p:spPr>
        <p:txBody>
          <a:bodyPr/>
          <a:lstStyle>
            <a:lvl1pPr marL="0" marR="0" indent="0" algn="ctr" defTabSz="837426" rtl="0" eaLnBrk="1" fontAlgn="auto" latinLnBrk="0" hangingPunct="1">
              <a:lnSpc>
                <a:spcPct val="100000"/>
              </a:lnSpc>
              <a:spcBef>
                <a:spcPts val="0"/>
              </a:spcBef>
              <a:spcAft>
                <a:spcPts val="0"/>
              </a:spcAft>
              <a:buClrTx/>
              <a:buSzTx/>
              <a:buFont typeface="Arial" panose="020B0604020202020204" pitchFamily="34" charset="0"/>
              <a:buNone/>
              <a:tabLst/>
              <a:defRPr sz="1374">
                <a:solidFill>
                  <a:srgbClr val="C00000"/>
                </a:solidFill>
                <a:latin typeface="Calibri" panose="020F0502020204030204" pitchFamily="34" charset="0"/>
                <a:cs typeface="Calibri" panose="020F0502020204030204" pitchFamily="34" charset="0"/>
              </a:defRPr>
            </a:lvl1pPr>
          </a:lstStyle>
          <a:p>
            <a:r>
              <a:rPr lang="en-US"/>
              <a:t>Bring placeholder to front. Drag picture to placeholder or click icon to add. Send placeholder to back. </a:t>
            </a:r>
            <a:br>
              <a:rPr lang="en-US"/>
            </a:br>
            <a:r>
              <a:rPr lang="en-US"/>
              <a:t>Note that the logo sits on top of the slide; it will need to be pasted onto any new cover slide.</a:t>
            </a:r>
          </a:p>
          <a:p>
            <a:endParaRPr lang="en-US"/>
          </a:p>
        </p:txBody>
      </p:sp>
      <p:sp>
        <p:nvSpPr>
          <p:cNvPr id="2" name="Title 1">
            <a:extLst>
              <a:ext uri="{FF2B5EF4-FFF2-40B4-BE49-F238E27FC236}">
                <a16:creationId xmlns:a16="http://schemas.microsoft.com/office/drawing/2014/main" id="{D3C84D5C-3478-89A5-E448-2F16DAB64CE4}"/>
              </a:ext>
            </a:extLst>
          </p:cNvPr>
          <p:cNvSpPr>
            <a:spLocks noGrp="1"/>
          </p:cNvSpPr>
          <p:nvPr>
            <p:ph type="ctrTitle"/>
          </p:nvPr>
        </p:nvSpPr>
        <p:spPr>
          <a:xfrm>
            <a:off x="1524000" y="1583267"/>
            <a:ext cx="7109012" cy="1845733"/>
          </a:xfrm>
        </p:spPr>
        <p:txBody>
          <a:bodyPr anchor="ctr">
            <a:normAutofit/>
          </a:bodyPr>
          <a:lstStyle>
            <a:lvl1pPr algn="l">
              <a:defRPr sz="4396">
                <a:solidFill>
                  <a:schemeClr val="bg1"/>
                </a:solidFill>
              </a:defRPr>
            </a:lvl1pPr>
          </a:lstStyle>
          <a:p>
            <a:r>
              <a:rPr lang="en-US"/>
              <a:t>Click to edit Master title</a:t>
            </a:r>
          </a:p>
        </p:txBody>
      </p:sp>
      <p:sp>
        <p:nvSpPr>
          <p:cNvPr id="3" name="Subtitle 2">
            <a:extLst>
              <a:ext uri="{FF2B5EF4-FFF2-40B4-BE49-F238E27FC236}">
                <a16:creationId xmlns:a16="http://schemas.microsoft.com/office/drawing/2014/main" id="{4F86DF4D-B76E-37FD-6F3C-B293C47DFE28}"/>
              </a:ext>
            </a:extLst>
          </p:cNvPr>
          <p:cNvSpPr>
            <a:spLocks noGrp="1"/>
          </p:cNvSpPr>
          <p:nvPr>
            <p:ph type="subTitle" idx="1"/>
          </p:nvPr>
        </p:nvSpPr>
        <p:spPr>
          <a:xfrm>
            <a:off x="1524000" y="3479093"/>
            <a:ext cx="7109012" cy="1109605"/>
          </a:xfrm>
        </p:spPr>
        <p:txBody>
          <a:bodyPr/>
          <a:lstStyle>
            <a:lvl1pPr marL="0" indent="0" algn="l">
              <a:buNone/>
              <a:defRPr sz="2198" b="1">
                <a:solidFill>
                  <a:schemeClr val="accent1"/>
                </a:solidFill>
              </a:defRPr>
            </a:lvl1pPr>
            <a:lvl2pPr marL="418713" indent="0" algn="ctr">
              <a:buNone/>
              <a:defRPr sz="1832"/>
            </a:lvl2pPr>
            <a:lvl3pPr marL="837426" indent="0" algn="ctr">
              <a:buNone/>
              <a:defRPr sz="1649"/>
            </a:lvl3pPr>
            <a:lvl4pPr marL="1256138" indent="0" algn="ctr">
              <a:buNone/>
              <a:defRPr sz="1465"/>
            </a:lvl4pPr>
            <a:lvl5pPr marL="1674851" indent="0" algn="ctr">
              <a:buNone/>
              <a:defRPr sz="1465"/>
            </a:lvl5pPr>
            <a:lvl6pPr marL="2093564" indent="0" algn="ctr">
              <a:buNone/>
              <a:defRPr sz="1465"/>
            </a:lvl6pPr>
            <a:lvl7pPr marL="2512277" indent="0" algn="ctr">
              <a:buNone/>
              <a:defRPr sz="1465"/>
            </a:lvl7pPr>
            <a:lvl8pPr marL="2930989" indent="0" algn="ctr">
              <a:buNone/>
              <a:defRPr sz="1465"/>
            </a:lvl8pPr>
            <a:lvl9pPr marL="3349702" indent="0" algn="ctr">
              <a:buNone/>
              <a:defRPr sz="1465"/>
            </a:lvl9pPr>
          </a:lstStyle>
          <a:p>
            <a:r>
              <a:rPr lang="en-US"/>
              <a:t>Click to edit Master subtitle style</a:t>
            </a:r>
          </a:p>
        </p:txBody>
      </p:sp>
      <p:sp>
        <p:nvSpPr>
          <p:cNvPr id="10" name="Freeform 9">
            <a:extLst>
              <a:ext uri="{FF2B5EF4-FFF2-40B4-BE49-F238E27FC236}">
                <a16:creationId xmlns:a16="http://schemas.microsoft.com/office/drawing/2014/main" id="{1D4467D7-08EC-A71A-77B2-534FE2480509}"/>
              </a:ext>
            </a:extLst>
          </p:cNvPr>
          <p:cNvSpPr/>
          <p:nvPr userDrawn="1"/>
        </p:nvSpPr>
        <p:spPr>
          <a:xfrm>
            <a:off x="-1" y="1583268"/>
            <a:ext cx="922867" cy="1845733"/>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pic>
        <p:nvPicPr>
          <p:cNvPr id="4" name="Picture 3">
            <a:extLst>
              <a:ext uri="{FF2B5EF4-FFF2-40B4-BE49-F238E27FC236}">
                <a16:creationId xmlns:a16="http://schemas.microsoft.com/office/drawing/2014/main" id="{DE8FE8AE-97E9-6737-7A25-578EB6A38994}"/>
              </a:ext>
            </a:extLst>
          </p:cNvPr>
          <p:cNvPicPr>
            <a:picLocks noChangeAspect="1"/>
          </p:cNvPicPr>
          <p:nvPr userDrawn="1"/>
        </p:nvPicPr>
        <p:blipFill>
          <a:blip r:embed="rId2"/>
          <a:stretch>
            <a:fillRect/>
          </a:stretch>
        </p:blipFill>
        <p:spPr>
          <a:xfrm>
            <a:off x="8042054" y="5620291"/>
            <a:ext cx="3264402" cy="631238"/>
          </a:xfrm>
          <a:prstGeom prst="rect">
            <a:avLst/>
          </a:prstGeom>
        </p:spPr>
      </p:pic>
    </p:spTree>
    <p:extLst>
      <p:ext uri="{BB962C8B-B14F-4D97-AF65-F5344CB8AC3E}">
        <p14:creationId xmlns:p14="http://schemas.microsoft.com/office/powerpoint/2010/main" val="10481561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EF0E590-E773-3C4D-B07B-CD044EAF2132}"/>
              </a:ext>
            </a:extLst>
          </p:cNvPr>
          <p:cNvSpPr txBox="1">
            <a:spLocks/>
          </p:cNvSpPr>
          <p:nvPr userDrawn="1"/>
        </p:nvSpPr>
        <p:spPr>
          <a:xfrm>
            <a:off x="0" y="0"/>
            <a:ext cx="12192000" cy="6858000"/>
          </a:xfrm>
          <a:prstGeom prst="rect">
            <a:avLst/>
          </a:prstGeom>
          <a:solidFill>
            <a:schemeClr val="tx1">
              <a:lumMod val="50000"/>
              <a:lumOff val="50000"/>
            </a:schemeClr>
          </a:solidFill>
        </p:spPr>
        <p:txBody>
          <a:bodyPr vert="horz" lIns="535956" tIns="0" rIns="0" bIns="0" rtlCol="0" anchor="ctr" anchorCtr="0">
            <a:noAutofit/>
          </a:bodyPr>
          <a:lstStyle>
            <a:lvl1pPr algn="l" defTabSz="914400" rtl="0" eaLnBrk="1" latinLnBrk="0" hangingPunct="1">
              <a:lnSpc>
                <a:spcPct val="90000"/>
              </a:lnSpc>
              <a:spcBef>
                <a:spcPct val="0"/>
              </a:spcBef>
              <a:buNone/>
              <a:defRPr sz="6400" kern="1200">
                <a:solidFill>
                  <a:schemeClr val="accent2"/>
                </a:solidFill>
                <a:latin typeface="+mj-lt"/>
                <a:ea typeface="+mj-ea"/>
                <a:cs typeface="+mj-cs"/>
              </a:defRPr>
            </a:lvl1pPr>
          </a:lstStyle>
          <a:p>
            <a:r>
              <a:rPr lang="en-US" sz="7326" b="1">
                <a:solidFill>
                  <a:schemeClr val="bg1"/>
                </a:solidFill>
                <a:latin typeface="+mn-lt"/>
              </a:rPr>
              <a:t>Content</a:t>
            </a:r>
          </a:p>
        </p:txBody>
      </p:sp>
    </p:spTree>
    <p:extLst>
      <p:ext uri="{BB962C8B-B14F-4D97-AF65-F5344CB8AC3E}">
        <p14:creationId xmlns:p14="http://schemas.microsoft.com/office/powerpoint/2010/main" val="2200249922"/>
      </p:ext>
    </p:extLst>
  </p:cSld>
  <p:clrMapOvr>
    <a:masterClrMapping/>
  </p:clrMapOvr>
  <p:hf sldNum="0" hdr="0" dt="0"/>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le and Content–1-column (Teal)">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7EE16CEE-BE69-FF2E-6201-BA8766F70215}"/>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4" name="think-cell data - do not delete" hidden="1">
                        <a:extLst>
                          <a:ext uri="{FF2B5EF4-FFF2-40B4-BE49-F238E27FC236}">
                            <a16:creationId xmlns:a16="http://schemas.microsoft.com/office/drawing/2014/main" id="{7EE16CEE-BE69-FF2E-6201-BA8766F70215}"/>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1BB0CBCB-3FF8-48B3-A7FD-3EDC1936701E}"/>
              </a:ext>
            </a:extLst>
          </p:cNvPr>
          <p:cNvSpPr>
            <a:spLocks noGrp="1"/>
          </p:cNvSpPr>
          <p:nvPr>
            <p:ph type="title"/>
          </p:nvPr>
        </p:nvSpPr>
        <p:spPr/>
        <p:txBody>
          <a:bodyPr/>
          <a:lstStyle>
            <a:lvl1pPr>
              <a:defRPr b="1" i="0">
                <a:latin typeface="+mj-lt"/>
                <a:cs typeface="Arial" panose="020B0604020202020204" pitchFamily="34" charset="0"/>
              </a:defRPr>
            </a:lvl1pPr>
          </a:lstStyle>
          <a:p>
            <a:endParaRPr lang="en-US"/>
          </a:p>
        </p:txBody>
      </p:sp>
      <p:sp>
        <p:nvSpPr>
          <p:cNvPr id="3" name="Content Placeholder 2">
            <a:extLst>
              <a:ext uri="{FF2B5EF4-FFF2-40B4-BE49-F238E27FC236}">
                <a16:creationId xmlns:a16="http://schemas.microsoft.com/office/drawing/2014/main" id="{C1DB5A3E-4EF4-8707-8AD0-B0FD88F53AF6}"/>
              </a:ext>
            </a:extLst>
          </p:cNvPr>
          <p:cNvSpPr>
            <a:spLocks noGrp="1"/>
          </p:cNvSpPr>
          <p:nvPr>
            <p:ph idx="1"/>
          </p:nvPr>
        </p:nvSpPr>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D600CAF5-AA1A-44A8-2D4F-B876CDD52927}"/>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8" name="Text Placeholder 6">
            <a:extLst>
              <a:ext uri="{FF2B5EF4-FFF2-40B4-BE49-F238E27FC236}">
                <a16:creationId xmlns:a16="http://schemas.microsoft.com/office/drawing/2014/main" id="{E9505574-C0B4-E434-5A99-DC9C11453942}"/>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9" name="Freeform 8">
            <a:extLst>
              <a:ext uri="{FF2B5EF4-FFF2-40B4-BE49-F238E27FC236}">
                <a16:creationId xmlns:a16="http://schemas.microsoft.com/office/drawing/2014/main" id="{8D4A9268-E8AE-AB95-1619-66742E57040C}"/>
              </a:ext>
            </a:extLst>
          </p:cNvPr>
          <p:cNvSpPr/>
          <p:nvPr userDrawn="1"/>
        </p:nvSpPr>
        <p:spPr>
          <a:xfrm>
            <a:off x="0" y="212726"/>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pic>
        <p:nvPicPr>
          <p:cNvPr id="7" name="Picture 6">
            <a:extLst>
              <a:ext uri="{FF2B5EF4-FFF2-40B4-BE49-F238E27FC236}">
                <a16:creationId xmlns:a16="http://schemas.microsoft.com/office/drawing/2014/main" id="{C6D91EBE-2A54-3204-FC84-9EC44205F79A}"/>
              </a:ext>
            </a:extLst>
          </p:cNvPr>
          <p:cNvPicPr>
            <a:picLocks noChangeAspect="1"/>
          </p:cNvPicPr>
          <p:nvPr userDrawn="1"/>
        </p:nvPicPr>
        <p:blipFill>
          <a:blip r:embed="rId5"/>
          <a:stretch>
            <a:fillRect/>
          </a:stretch>
        </p:blipFill>
        <p:spPr>
          <a:xfrm>
            <a:off x="2083884" y="3941816"/>
            <a:ext cx="2439635" cy="1672269"/>
          </a:xfrm>
          <a:prstGeom prst="rect">
            <a:avLst/>
          </a:prstGeom>
        </p:spPr>
      </p:pic>
    </p:spTree>
    <p:extLst>
      <p:ext uri="{BB962C8B-B14F-4D97-AF65-F5344CB8AC3E}">
        <p14:creationId xmlns:p14="http://schemas.microsoft.com/office/powerpoint/2010/main" val="359117846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and Content–1-column (Blue)">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3CE653CB-F850-D6B8-53AD-AE60C282794A}"/>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4" name="think-cell data - do not delete" hidden="1">
                        <a:extLst>
                          <a:ext uri="{FF2B5EF4-FFF2-40B4-BE49-F238E27FC236}">
                            <a16:creationId xmlns:a16="http://schemas.microsoft.com/office/drawing/2014/main" id="{3CE653CB-F850-D6B8-53AD-AE60C282794A}"/>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1BB0CBCB-3FF8-48B3-A7FD-3EDC1936701E}"/>
              </a:ext>
            </a:extLst>
          </p:cNvPr>
          <p:cNvSpPr>
            <a:spLocks noGrp="1"/>
          </p:cNvSpPr>
          <p:nvPr>
            <p:ph type="title"/>
          </p:nvPr>
        </p:nvSpPr>
        <p:spPr/>
        <p:txBody>
          <a:bodyPr/>
          <a:lstStyle>
            <a:lvl1pPr>
              <a:defRPr b="1" i="0">
                <a:latin typeface="+mj-lt"/>
                <a:cs typeface="Arial" panose="020B0604020202020204" pitchFamily="34" charset="0"/>
              </a:defRPr>
            </a:lvl1pPr>
          </a:lstStyle>
          <a:p>
            <a:endParaRPr lang="en-US"/>
          </a:p>
        </p:txBody>
      </p:sp>
      <p:sp>
        <p:nvSpPr>
          <p:cNvPr id="3" name="Content Placeholder 2">
            <a:extLst>
              <a:ext uri="{FF2B5EF4-FFF2-40B4-BE49-F238E27FC236}">
                <a16:creationId xmlns:a16="http://schemas.microsoft.com/office/drawing/2014/main" id="{C1DB5A3E-4EF4-8707-8AD0-B0FD88F53AF6}"/>
              </a:ext>
            </a:extLst>
          </p:cNvPr>
          <p:cNvSpPr>
            <a:spLocks noGrp="1"/>
          </p:cNvSpPr>
          <p:nvPr>
            <p:ph idx="1"/>
          </p:nvPr>
        </p:nvSpPr>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D600CAF5-AA1A-44A8-2D4F-B876CDD52927}"/>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6">
            <a:extLst>
              <a:ext uri="{FF2B5EF4-FFF2-40B4-BE49-F238E27FC236}">
                <a16:creationId xmlns:a16="http://schemas.microsoft.com/office/drawing/2014/main" id="{1AF3AF43-6BB0-7BDA-0AC5-91252CD63FDA}"/>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7" name="Freeform 6">
            <a:extLst>
              <a:ext uri="{FF2B5EF4-FFF2-40B4-BE49-F238E27FC236}">
                <a16:creationId xmlns:a16="http://schemas.microsoft.com/office/drawing/2014/main" id="{4F9BD105-E5C6-EFFA-0E60-ED65CCCEDFC7}"/>
              </a:ext>
            </a:extLst>
          </p:cNvPr>
          <p:cNvSpPr/>
          <p:nvPr userDrawn="1"/>
        </p:nvSpPr>
        <p:spPr>
          <a:xfrm>
            <a:off x="0" y="212726"/>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26944913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and Content–1-column (Purple)">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C81A8BF2-39A9-988A-A2AE-1990A8F046F7}"/>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4" name="think-cell data - do not delete" hidden="1">
                        <a:extLst>
                          <a:ext uri="{FF2B5EF4-FFF2-40B4-BE49-F238E27FC236}">
                            <a16:creationId xmlns:a16="http://schemas.microsoft.com/office/drawing/2014/main" id="{C81A8BF2-39A9-988A-A2AE-1990A8F046F7}"/>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1BB0CBCB-3FF8-48B3-A7FD-3EDC1936701E}"/>
              </a:ext>
            </a:extLst>
          </p:cNvPr>
          <p:cNvSpPr>
            <a:spLocks noGrp="1"/>
          </p:cNvSpPr>
          <p:nvPr>
            <p:ph type="title"/>
          </p:nvPr>
        </p:nvSpPr>
        <p:spPr/>
        <p:txBody>
          <a:bodyPr/>
          <a:lstStyle>
            <a:lvl1pPr>
              <a:defRPr b="1" i="0">
                <a:latin typeface="+mj-lt"/>
                <a:cs typeface="Arial" panose="020B0604020202020204" pitchFamily="34" charset="0"/>
              </a:defRPr>
            </a:lvl1pPr>
          </a:lstStyle>
          <a:p>
            <a:endParaRPr lang="en-US"/>
          </a:p>
        </p:txBody>
      </p:sp>
      <p:sp>
        <p:nvSpPr>
          <p:cNvPr id="3" name="Content Placeholder 2">
            <a:extLst>
              <a:ext uri="{FF2B5EF4-FFF2-40B4-BE49-F238E27FC236}">
                <a16:creationId xmlns:a16="http://schemas.microsoft.com/office/drawing/2014/main" id="{C1DB5A3E-4EF4-8707-8AD0-B0FD88F53AF6}"/>
              </a:ext>
            </a:extLst>
          </p:cNvPr>
          <p:cNvSpPr>
            <a:spLocks noGrp="1"/>
          </p:cNvSpPr>
          <p:nvPr>
            <p:ph idx="1"/>
          </p:nvPr>
        </p:nvSpPr>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D600CAF5-AA1A-44A8-2D4F-B876CDD52927}"/>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6">
            <a:extLst>
              <a:ext uri="{FF2B5EF4-FFF2-40B4-BE49-F238E27FC236}">
                <a16:creationId xmlns:a16="http://schemas.microsoft.com/office/drawing/2014/main" id="{FD34DCB2-8B06-B1FA-9B29-5C987715BCF7}"/>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7" name="Freeform 6">
            <a:extLst>
              <a:ext uri="{FF2B5EF4-FFF2-40B4-BE49-F238E27FC236}">
                <a16:creationId xmlns:a16="http://schemas.microsoft.com/office/drawing/2014/main" id="{43A64CE3-411B-830D-3C57-D8E8784E9DD9}"/>
              </a:ext>
            </a:extLst>
          </p:cNvPr>
          <p:cNvSpPr/>
          <p:nvPr userDrawn="1"/>
        </p:nvSpPr>
        <p:spPr>
          <a:xfrm>
            <a:off x="0" y="212726"/>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39854756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and Content–1-column (Gold)">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BB406A14-7EC3-69E1-21EE-9621BC430750}"/>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4" name="think-cell data - do not delete" hidden="1">
                        <a:extLst>
                          <a:ext uri="{FF2B5EF4-FFF2-40B4-BE49-F238E27FC236}">
                            <a16:creationId xmlns:a16="http://schemas.microsoft.com/office/drawing/2014/main" id="{BB406A14-7EC3-69E1-21EE-9621BC430750}"/>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1BB0CBCB-3FF8-48B3-A7FD-3EDC1936701E}"/>
              </a:ext>
            </a:extLst>
          </p:cNvPr>
          <p:cNvSpPr>
            <a:spLocks noGrp="1"/>
          </p:cNvSpPr>
          <p:nvPr>
            <p:ph type="title"/>
          </p:nvPr>
        </p:nvSpPr>
        <p:spPr/>
        <p:txBody>
          <a:bodyPr/>
          <a:lstStyle>
            <a:lvl1pPr>
              <a:defRPr b="1" i="0">
                <a:latin typeface="+mj-lt"/>
                <a:cs typeface="Arial" panose="020B0604020202020204" pitchFamily="34" charset="0"/>
              </a:defRPr>
            </a:lvl1pPr>
          </a:lstStyle>
          <a:p>
            <a:endParaRPr lang="en-US"/>
          </a:p>
        </p:txBody>
      </p:sp>
      <p:sp>
        <p:nvSpPr>
          <p:cNvPr id="3" name="Content Placeholder 2">
            <a:extLst>
              <a:ext uri="{FF2B5EF4-FFF2-40B4-BE49-F238E27FC236}">
                <a16:creationId xmlns:a16="http://schemas.microsoft.com/office/drawing/2014/main" id="{C1DB5A3E-4EF4-8707-8AD0-B0FD88F53AF6}"/>
              </a:ext>
            </a:extLst>
          </p:cNvPr>
          <p:cNvSpPr>
            <a:spLocks noGrp="1"/>
          </p:cNvSpPr>
          <p:nvPr>
            <p:ph idx="1"/>
          </p:nvPr>
        </p:nvSpPr>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D600CAF5-AA1A-44A8-2D4F-B876CDD52927}"/>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6">
            <a:extLst>
              <a:ext uri="{FF2B5EF4-FFF2-40B4-BE49-F238E27FC236}">
                <a16:creationId xmlns:a16="http://schemas.microsoft.com/office/drawing/2014/main" id="{41FC5CCD-4DDF-4BC9-DE5F-6604B538DC9D}"/>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7" name="Freeform 6">
            <a:extLst>
              <a:ext uri="{FF2B5EF4-FFF2-40B4-BE49-F238E27FC236}">
                <a16:creationId xmlns:a16="http://schemas.microsoft.com/office/drawing/2014/main" id="{ECA285EE-BC3B-D48B-7D22-9907AE653F01}"/>
              </a:ext>
            </a:extLst>
          </p:cNvPr>
          <p:cNvSpPr/>
          <p:nvPr userDrawn="1"/>
        </p:nvSpPr>
        <p:spPr>
          <a:xfrm>
            <a:off x="0" y="212726"/>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10090090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ONTENT: 2-column––">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EF0E590-E773-3C4D-B07B-CD044EAF2132}"/>
              </a:ext>
            </a:extLst>
          </p:cNvPr>
          <p:cNvSpPr txBox="1">
            <a:spLocks/>
          </p:cNvSpPr>
          <p:nvPr userDrawn="1"/>
        </p:nvSpPr>
        <p:spPr>
          <a:xfrm>
            <a:off x="0" y="0"/>
            <a:ext cx="12192000" cy="6858000"/>
          </a:xfrm>
          <a:prstGeom prst="rect">
            <a:avLst/>
          </a:prstGeom>
          <a:solidFill>
            <a:schemeClr val="tx1">
              <a:lumMod val="50000"/>
              <a:lumOff val="50000"/>
            </a:schemeClr>
          </a:solidFill>
        </p:spPr>
        <p:txBody>
          <a:bodyPr vert="horz" lIns="535956" tIns="0" rIns="0" bIns="0" rtlCol="0" anchor="ctr" anchorCtr="0">
            <a:noAutofit/>
          </a:bodyPr>
          <a:lstStyle>
            <a:lvl1pPr algn="l" defTabSz="914400" rtl="0" eaLnBrk="1" latinLnBrk="0" hangingPunct="1">
              <a:lnSpc>
                <a:spcPct val="90000"/>
              </a:lnSpc>
              <a:spcBef>
                <a:spcPct val="0"/>
              </a:spcBef>
              <a:buNone/>
              <a:defRPr sz="6400" kern="1200">
                <a:solidFill>
                  <a:schemeClr val="accent2"/>
                </a:solidFill>
                <a:latin typeface="+mj-lt"/>
                <a:ea typeface="+mj-ea"/>
                <a:cs typeface="+mj-cs"/>
              </a:defRPr>
            </a:lvl1pPr>
          </a:lstStyle>
          <a:p>
            <a:r>
              <a:rPr lang="en-US" sz="7326" b="1">
                <a:solidFill>
                  <a:schemeClr val="bg1"/>
                </a:solidFill>
                <a:latin typeface="+mn-lt"/>
              </a:rPr>
              <a:t>Content: 2-column</a:t>
            </a:r>
          </a:p>
        </p:txBody>
      </p:sp>
    </p:spTree>
    <p:extLst>
      <p:ext uri="{BB962C8B-B14F-4D97-AF65-F5344CB8AC3E}">
        <p14:creationId xmlns:p14="http://schemas.microsoft.com/office/powerpoint/2010/main" val="2142419999"/>
      </p:ext>
    </p:extLst>
  </p:cSld>
  <p:clrMapOvr>
    <a:masterClrMapping/>
  </p:clrMapOvr>
  <p:hf sldNum="0" hd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2-column (Teal)">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1E2F1D29-865F-42E7-A877-8CA42368BB15}"/>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9" name="think-cell data - do not delete" hidden="1">
                        <a:extLst>
                          <a:ext uri="{FF2B5EF4-FFF2-40B4-BE49-F238E27FC236}">
                            <a16:creationId xmlns:a16="http://schemas.microsoft.com/office/drawing/2014/main" id="{1E2F1D29-865F-42E7-A877-8CA42368BB15}"/>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032AC30E-6607-D37F-E06C-858AFCB53442}"/>
              </a:ext>
            </a:extLst>
          </p:cNvPr>
          <p:cNvSpPr>
            <a:spLocks noGrp="1"/>
          </p:cNvSpPr>
          <p:nvPr>
            <p:ph type="title"/>
          </p:nvPr>
        </p:nvSpPr>
        <p:spPr/>
        <p:txBody>
          <a:bodyPr vert="horz"/>
          <a:lstStyle>
            <a:lvl1pPr>
              <a:defRPr>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FD363441-B784-9393-1A47-5D8DF8275ED1}"/>
              </a:ext>
            </a:extLst>
          </p:cNvPr>
          <p:cNvSpPr>
            <a:spLocks noGrp="1"/>
          </p:cNvSpPr>
          <p:nvPr>
            <p:ph sz="half" idx="1"/>
          </p:nvPr>
        </p:nvSpPr>
        <p:spPr>
          <a:xfrm>
            <a:off x="497841" y="1243915"/>
            <a:ext cx="5323519" cy="493304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017F7A-CA4C-7948-6882-D3A76F241D25}"/>
              </a:ext>
            </a:extLst>
          </p:cNvPr>
          <p:cNvSpPr>
            <a:spLocks noGrp="1"/>
          </p:cNvSpPr>
          <p:nvPr>
            <p:ph sz="half" idx="2"/>
          </p:nvPr>
        </p:nvSpPr>
        <p:spPr>
          <a:xfrm>
            <a:off x="6269330" y="1243915"/>
            <a:ext cx="5518528" cy="493304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36202FA-507E-A7B5-EC98-A7C27E1FE6CC}"/>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6">
            <a:extLst>
              <a:ext uri="{FF2B5EF4-FFF2-40B4-BE49-F238E27FC236}">
                <a16:creationId xmlns:a16="http://schemas.microsoft.com/office/drawing/2014/main" id="{08C47E42-3CBF-A527-7D3B-C7D3862182E2}"/>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8" name="Freeform 7">
            <a:extLst>
              <a:ext uri="{FF2B5EF4-FFF2-40B4-BE49-F238E27FC236}">
                <a16:creationId xmlns:a16="http://schemas.microsoft.com/office/drawing/2014/main" id="{B5EE006E-A2F5-3E52-242A-8F7409B39536}"/>
              </a:ext>
            </a:extLst>
          </p:cNvPr>
          <p:cNvSpPr/>
          <p:nvPr userDrawn="1"/>
        </p:nvSpPr>
        <p:spPr>
          <a:xfrm>
            <a:off x="0" y="212726"/>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22005114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and Content–2-column (Teal)">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9096D927-7613-E4A1-46F3-27AE03D2A7AC}"/>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9" name="think-cell data - do not delete" hidden="1">
                        <a:extLst>
                          <a:ext uri="{FF2B5EF4-FFF2-40B4-BE49-F238E27FC236}">
                            <a16:creationId xmlns:a16="http://schemas.microsoft.com/office/drawing/2014/main" id="{9096D927-7613-E4A1-46F3-27AE03D2A7AC}"/>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032AC30E-6607-D37F-E06C-858AFCB53442}"/>
              </a:ext>
            </a:extLst>
          </p:cNvPr>
          <p:cNvSpPr>
            <a:spLocks noGrp="1"/>
          </p:cNvSpPr>
          <p:nvPr>
            <p:ph type="title"/>
          </p:nvPr>
        </p:nvSpPr>
        <p:spPr/>
        <p:txBody>
          <a:bodyPr vert="horz"/>
          <a:lstStyle>
            <a:lvl1pPr>
              <a:defRPr>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FD363441-B784-9393-1A47-5D8DF8275ED1}"/>
              </a:ext>
            </a:extLst>
          </p:cNvPr>
          <p:cNvSpPr>
            <a:spLocks noGrp="1"/>
          </p:cNvSpPr>
          <p:nvPr>
            <p:ph sz="half" idx="1"/>
          </p:nvPr>
        </p:nvSpPr>
        <p:spPr>
          <a:xfrm>
            <a:off x="497841" y="1243915"/>
            <a:ext cx="5323519" cy="493304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017F7A-CA4C-7948-6882-D3A76F241D25}"/>
              </a:ext>
            </a:extLst>
          </p:cNvPr>
          <p:cNvSpPr>
            <a:spLocks noGrp="1"/>
          </p:cNvSpPr>
          <p:nvPr>
            <p:ph sz="half" idx="2"/>
          </p:nvPr>
        </p:nvSpPr>
        <p:spPr>
          <a:xfrm>
            <a:off x="6269330" y="1243915"/>
            <a:ext cx="5518528" cy="493304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36202FA-507E-A7B5-EC98-A7C27E1FE6CC}"/>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6">
            <a:extLst>
              <a:ext uri="{FF2B5EF4-FFF2-40B4-BE49-F238E27FC236}">
                <a16:creationId xmlns:a16="http://schemas.microsoft.com/office/drawing/2014/main" id="{08C47E42-3CBF-A527-7D3B-C7D3862182E2}"/>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6" name="Freeform 5">
            <a:extLst>
              <a:ext uri="{FF2B5EF4-FFF2-40B4-BE49-F238E27FC236}">
                <a16:creationId xmlns:a16="http://schemas.microsoft.com/office/drawing/2014/main" id="{BCA799C2-21AD-A448-2030-7AFA0D344A5A}"/>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19603644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and Content–2-column (Teal)">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8019749C-36C9-A76E-B3A1-3B023E55BF21}"/>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9" name="think-cell data - do not delete" hidden="1">
                        <a:extLst>
                          <a:ext uri="{FF2B5EF4-FFF2-40B4-BE49-F238E27FC236}">
                            <a16:creationId xmlns:a16="http://schemas.microsoft.com/office/drawing/2014/main" id="{8019749C-36C9-A76E-B3A1-3B023E55BF21}"/>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032AC30E-6607-D37F-E06C-858AFCB53442}"/>
              </a:ext>
            </a:extLst>
          </p:cNvPr>
          <p:cNvSpPr>
            <a:spLocks noGrp="1"/>
          </p:cNvSpPr>
          <p:nvPr>
            <p:ph type="title"/>
          </p:nvPr>
        </p:nvSpPr>
        <p:spPr/>
        <p:txBody>
          <a:bodyPr vert="horz"/>
          <a:lstStyle>
            <a:lvl1pPr>
              <a:defRPr>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FD363441-B784-9393-1A47-5D8DF8275ED1}"/>
              </a:ext>
            </a:extLst>
          </p:cNvPr>
          <p:cNvSpPr>
            <a:spLocks noGrp="1"/>
          </p:cNvSpPr>
          <p:nvPr>
            <p:ph sz="half" idx="1"/>
          </p:nvPr>
        </p:nvSpPr>
        <p:spPr>
          <a:xfrm>
            <a:off x="497841" y="1243915"/>
            <a:ext cx="5323519" cy="493304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017F7A-CA4C-7948-6882-D3A76F241D25}"/>
              </a:ext>
            </a:extLst>
          </p:cNvPr>
          <p:cNvSpPr>
            <a:spLocks noGrp="1"/>
          </p:cNvSpPr>
          <p:nvPr>
            <p:ph sz="half" idx="2"/>
          </p:nvPr>
        </p:nvSpPr>
        <p:spPr>
          <a:xfrm>
            <a:off x="6269330" y="1243915"/>
            <a:ext cx="5518528" cy="493304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36202FA-507E-A7B5-EC98-A7C27E1FE6CC}"/>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6">
            <a:extLst>
              <a:ext uri="{FF2B5EF4-FFF2-40B4-BE49-F238E27FC236}">
                <a16:creationId xmlns:a16="http://schemas.microsoft.com/office/drawing/2014/main" id="{08C47E42-3CBF-A527-7D3B-C7D3862182E2}"/>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6" name="Freeform 5">
            <a:extLst>
              <a:ext uri="{FF2B5EF4-FFF2-40B4-BE49-F238E27FC236}">
                <a16:creationId xmlns:a16="http://schemas.microsoft.com/office/drawing/2014/main" id="{BCA799C2-21AD-A448-2030-7AFA0D344A5A}"/>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32494290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Title and Content–2-column (Teal)">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028A6B53-A7CF-0086-637D-D7C9221B7885}"/>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9" name="think-cell data - do not delete" hidden="1">
                        <a:extLst>
                          <a:ext uri="{FF2B5EF4-FFF2-40B4-BE49-F238E27FC236}">
                            <a16:creationId xmlns:a16="http://schemas.microsoft.com/office/drawing/2014/main" id="{028A6B53-A7CF-0086-637D-D7C9221B7885}"/>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032AC30E-6607-D37F-E06C-858AFCB53442}"/>
              </a:ext>
            </a:extLst>
          </p:cNvPr>
          <p:cNvSpPr>
            <a:spLocks noGrp="1"/>
          </p:cNvSpPr>
          <p:nvPr>
            <p:ph type="title"/>
          </p:nvPr>
        </p:nvSpPr>
        <p:spPr/>
        <p:txBody>
          <a:bodyPr vert="horz"/>
          <a:lstStyle>
            <a:lvl1pPr>
              <a:defRPr>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FD363441-B784-9393-1A47-5D8DF8275ED1}"/>
              </a:ext>
            </a:extLst>
          </p:cNvPr>
          <p:cNvSpPr>
            <a:spLocks noGrp="1"/>
          </p:cNvSpPr>
          <p:nvPr>
            <p:ph sz="half" idx="1"/>
          </p:nvPr>
        </p:nvSpPr>
        <p:spPr>
          <a:xfrm>
            <a:off x="497841" y="1243915"/>
            <a:ext cx="5323519" cy="493304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017F7A-CA4C-7948-6882-D3A76F241D25}"/>
              </a:ext>
            </a:extLst>
          </p:cNvPr>
          <p:cNvSpPr>
            <a:spLocks noGrp="1"/>
          </p:cNvSpPr>
          <p:nvPr>
            <p:ph sz="half" idx="2"/>
          </p:nvPr>
        </p:nvSpPr>
        <p:spPr>
          <a:xfrm>
            <a:off x="6269330" y="1243915"/>
            <a:ext cx="5518528" cy="493304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36202FA-507E-A7B5-EC98-A7C27E1FE6CC}"/>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6">
            <a:extLst>
              <a:ext uri="{FF2B5EF4-FFF2-40B4-BE49-F238E27FC236}">
                <a16:creationId xmlns:a16="http://schemas.microsoft.com/office/drawing/2014/main" id="{08C47E42-3CBF-A527-7D3B-C7D3862182E2}"/>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6" name="Freeform 5">
            <a:extLst>
              <a:ext uri="{FF2B5EF4-FFF2-40B4-BE49-F238E27FC236}">
                <a16:creationId xmlns:a16="http://schemas.microsoft.com/office/drawing/2014/main" id="{BCA799C2-21AD-A448-2030-7AFA0D344A5A}"/>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35966233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ONTENT: 2-column with subhea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EF0E590-E773-3C4D-B07B-CD044EAF2132}"/>
              </a:ext>
            </a:extLst>
          </p:cNvPr>
          <p:cNvSpPr txBox="1">
            <a:spLocks/>
          </p:cNvSpPr>
          <p:nvPr userDrawn="1"/>
        </p:nvSpPr>
        <p:spPr>
          <a:xfrm>
            <a:off x="0" y="0"/>
            <a:ext cx="12192000" cy="6858000"/>
          </a:xfrm>
          <a:prstGeom prst="rect">
            <a:avLst/>
          </a:prstGeom>
          <a:solidFill>
            <a:schemeClr val="tx1">
              <a:lumMod val="50000"/>
              <a:lumOff val="50000"/>
            </a:schemeClr>
          </a:solidFill>
        </p:spPr>
        <p:txBody>
          <a:bodyPr vert="horz" lIns="535956" tIns="0" rIns="0" bIns="0" rtlCol="0" anchor="ctr" anchorCtr="0">
            <a:noAutofit/>
          </a:bodyPr>
          <a:lstStyle>
            <a:lvl1pPr algn="l" defTabSz="914400" rtl="0" eaLnBrk="1" latinLnBrk="0" hangingPunct="1">
              <a:lnSpc>
                <a:spcPct val="90000"/>
              </a:lnSpc>
              <a:spcBef>
                <a:spcPct val="0"/>
              </a:spcBef>
              <a:buNone/>
              <a:defRPr sz="6400" kern="1200">
                <a:solidFill>
                  <a:schemeClr val="accent2"/>
                </a:solidFill>
                <a:latin typeface="+mj-lt"/>
                <a:ea typeface="+mj-ea"/>
                <a:cs typeface="+mj-cs"/>
              </a:defRPr>
            </a:lvl1pPr>
          </a:lstStyle>
          <a:p>
            <a:r>
              <a:rPr lang="en-US" sz="7326" b="1">
                <a:solidFill>
                  <a:schemeClr val="bg1"/>
                </a:solidFill>
                <a:latin typeface="+mn-lt"/>
              </a:rPr>
              <a:t>Content: 2-column with subhead</a:t>
            </a:r>
          </a:p>
        </p:txBody>
      </p:sp>
    </p:spTree>
    <p:extLst>
      <p:ext uri="{BB962C8B-B14F-4D97-AF65-F5344CB8AC3E}">
        <p14:creationId xmlns:p14="http://schemas.microsoft.com/office/powerpoint/2010/main" val="269664054"/>
      </p:ext>
    </p:extLst>
  </p:cSld>
  <p:clrMapOvr>
    <a:masterClrMapping/>
  </p:clrMapOvr>
  <p:hf sldNum="0" hdr="0" dt="0"/>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and Content: 2-column w/ subhead (Teal)">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4514DC65-9A15-AE05-039A-BDB9F813F07B}"/>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10" name="think-cell data - do not delete" hidden="1">
                        <a:extLst>
                          <a:ext uri="{FF2B5EF4-FFF2-40B4-BE49-F238E27FC236}">
                            <a16:creationId xmlns:a16="http://schemas.microsoft.com/office/drawing/2014/main" id="{4514DC65-9A15-AE05-039A-BDB9F813F07B}"/>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032AC30E-6607-D37F-E06C-858AFCB53442}"/>
              </a:ext>
            </a:extLst>
          </p:cNvPr>
          <p:cNvSpPr>
            <a:spLocks noGrp="1"/>
          </p:cNvSpPr>
          <p:nvPr>
            <p:ph type="title"/>
          </p:nvPr>
        </p:nvSpPr>
        <p:spPr/>
        <p:txBody>
          <a:bodyPr vert="horz"/>
          <a:lstStyle>
            <a:lvl1pPr>
              <a:defRPr>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FD363441-B784-9393-1A47-5D8DF8275ED1}"/>
              </a:ext>
            </a:extLst>
          </p:cNvPr>
          <p:cNvSpPr>
            <a:spLocks noGrp="1"/>
          </p:cNvSpPr>
          <p:nvPr>
            <p:ph sz="half" idx="1"/>
          </p:nvPr>
        </p:nvSpPr>
        <p:spPr>
          <a:xfrm>
            <a:off x="497841" y="2051223"/>
            <a:ext cx="5323519" cy="4125741"/>
          </a:xfrm>
        </p:spPr>
        <p:txBody>
          <a:bodyPr/>
          <a:lstStyle>
            <a:lvl1pPr>
              <a:defRPr sz="1465">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017F7A-CA4C-7948-6882-D3A76F241D25}"/>
              </a:ext>
            </a:extLst>
          </p:cNvPr>
          <p:cNvSpPr>
            <a:spLocks noGrp="1"/>
          </p:cNvSpPr>
          <p:nvPr>
            <p:ph sz="half" idx="2"/>
          </p:nvPr>
        </p:nvSpPr>
        <p:spPr>
          <a:xfrm>
            <a:off x="6269330" y="2051223"/>
            <a:ext cx="5518528" cy="4125741"/>
          </a:xfrm>
        </p:spPr>
        <p:txBody>
          <a:bodyPr/>
          <a:lstStyle>
            <a:lvl1pPr>
              <a:defRPr sz="1465">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36202FA-507E-A7B5-EC98-A7C27E1FE6CC}"/>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2">
            <a:extLst>
              <a:ext uri="{FF2B5EF4-FFF2-40B4-BE49-F238E27FC236}">
                <a16:creationId xmlns:a16="http://schemas.microsoft.com/office/drawing/2014/main" id="{3508BE0C-ABB7-58F0-C020-D6A81EE948CF}"/>
              </a:ext>
            </a:extLst>
          </p:cNvPr>
          <p:cNvSpPr>
            <a:spLocks noGrp="1"/>
          </p:cNvSpPr>
          <p:nvPr>
            <p:ph type="body" idx="13"/>
          </p:nvPr>
        </p:nvSpPr>
        <p:spPr>
          <a:xfrm>
            <a:off x="497841" y="1243915"/>
            <a:ext cx="5323519" cy="576648"/>
          </a:xfrm>
        </p:spPr>
        <p:txBody>
          <a:bodyPr anchor="b">
            <a:normAutofit/>
          </a:bodyPr>
          <a:lstStyle>
            <a:lvl1pPr marL="0" indent="0">
              <a:buNone/>
              <a:defRPr sz="1465" b="1">
                <a:solidFill>
                  <a:schemeClr val="accent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9" name="Text Placeholder 4">
            <a:extLst>
              <a:ext uri="{FF2B5EF4-FFF2-40B4-BE49-F238E27FC236}">
                <a16:creationId xmlns:a16="http://schemas.microsoft.com/office/drawing/2014/main" id="{54B11C96-5C5C-CC34-C884-8D7B1587ABA4}"/>
              </a:ext>
            </a:extLst>
          </p:cNvPr>
          <p:cNvSpPr>
            <a:spLocks noGrp="1"/>
          </p:cNvSpPr>
          <p:nvPr>
            <p:ph type="body" sz="quarter" idx="3"/>
          </p:nvPr>
        </p:nvSpPr>
        <p:spPr>
          <a:xfrm>
            <a:off x="6269330" y="1243915"/>
            <a:ext cx="5518527" cy="576648"/>
          </a:xfrm>
        </p:spPr>
        <p:txBody>
          <a:bodyPr anchor="b">
            <a:normAutofit/>
          </a:bodyPr>
          <a:lstStyle>
            <a:lvl1pPr marL="0" indent="0">
              <a:buNone/>
              <a:defRPr sz="1465" b="1">
                <a:solidFill>
                  <a:schemeClr val="accent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6" name="Text Placeholder 6">
            <a:extLst>
              <a:ext uri="{FF2B5EF4-FFF2-40B4-BE49-F238E27FC236}">
                <a16:creationId xmlns:a16="http://schemas.microsoft.com/office/drawing/2014/main" id="{5A33BB20-ABB1-8FA3-5394-8DC1FB3C4B94}"/>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12" name="Freeform 11">
            <a:extLst>
              <a:ext uri="{FF2B5EF4-FFF2-40B4-BE49-F238E27FC236}">
                <a16:creationId xmlns:a16="http://schemas.microsoft.com/office/drawing/2014/main" id="{8B1289CC-E184-8CBF-9EAE-448C93D248A7}"/>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33617977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and Content: 2-column w/ subhead (Blue)">
    <p:spTree>
      <p:nvGrpSpPr>
        <p:cNvPr id="1" name=""/>
        <p:cNvGrpSpPr/>
        <p:nvPr/>
      </p:nvGrpSpPr>
      <p:grpSpPr>
        <a:xfrm>
          <a:off x="0" y="0"/>
          <a:ext cx="0" cy="0"/>
          <a:chOff x="0" y="0"/>
          <a:chExt cx="0" cy="0"/>
        </a:xfrm>
      </p:grpSpPr>
      <p:graphicFrame>
        <p:nvGraphicFramePr>
          <p:cNvPr id="11" name="think-cell data - do not delete" hidden="1">
            <a:extLst>
              <a:ext uri="{FF2B5EF4-FFF2-40B4-BE49-F238E27FC236}">
                <a16:creationId xmlns:a16="http://schemas.microsoft.com/office/drawing/2014/main" id="{5700A189-1162-C6EB-EC6C-30FF61159F54}"/>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11" name="think-cell data - do not delete" hidden="1">
                        <a:extLst>
                          <a:ext uri="{FF2B5EF4-FFF2-40B4-BE49-F238E27FC236}">
                            <a16:creationId xmlns:a16="http://schemas.microsoft.com/office/drawing/2014/main" id="{5700A189-1162-C6EB-EC6C-30FF61159F54}"/>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032AC30E-6607-D37F-E06C-858AFCB53442}"/>
              </a:ext>
            </a:extLst>
          </p:cNvPr>
          <p:cNvSpPr>
            <a:spLocks noGrp="1"/>
          </p:cNvSpPr>
          <p:nvPr>
            <p:ph type="title"/>
          </p:nvPr>
        </p:nvSpPr>
        <p:spPr/>
        <p:txBody>
          <a:bodyPr vert="horz"/>
          <a:lstStyle>
            <a:lvl1pPr>
              <a:defRPr>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FD363441-B784-9393-1A47-5D8DF8275ED1}"/>
              </a:ext>
            </a:extLst>
          </p:cNvPr>
          <p:cNvSpPr>
            <a:spLocks noGrp="1"/>
          </p:cNvSpPr>
          <p:nvPr>
            <p:ph sz="half" idx="1"/>
          </p:nvPr>
        </p:nvSpPr>
        <p:spPr>
          <a:xfrm>
            <a:off x="497841" y="2051223"/>
            <a:ext cx="5323519" cy="4125741"/>
          </a:xfrm>
        </p:spPr>
        <p:txBody>
          <a:bodyPr/>
          <a:lstStyle>
            <a:lvl1pPr>
              <a:defRPr sz="1465">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017F7A-CA4C-7948-6882-D3A76F241D25}"/>
              </a:ext>
            </a:extLst>
          </p:cNvPr>
          <p:cNvSpPr>
            <a:spLocks noGrp="1"/>
          </p:cNvSpPr>
          <p:nvPr>
            <p:ph sz="half" idx="2"/>
          </p:nvPr>
        </p:nvSpPr>
        <p:spPr>
          <a:xfrm>
            <a:off x="6269330" y="2051223"/>
            <a:ext cx="5518528" cy="4125741"/>
          </a:xfrm>
        </p:spPr>
        <p:txBody>
          <a:bodyPr/>
          <a:lstStyle>
            <a:lvl1pPr>
              <a:defRPr sz="1465">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36202FA-507E-A7B5-EC98-A7C27E1FE6CC}"/>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2">
            <a:extLst>
              <a:ext uri="{FF2B5EF4-FFF2-40B4-BE49-F238E27FC236}">
                <a16:creationId xmlns:a16="http://schemas.microsoft.com/office/drawing/2014/main" id="{3508BE0C-ABB7-58F0-C020-D6A81EE948CF}"/>
              </a:ext>
            </a:extLst>
          </p:cNvPr>
          <p:cNvSpPr>
            <a:spLocks noGrp="1"/>
          </p:cNvSpPr>
          <p:nvPr>
            <p:ph type="body" idx="13"/>
          </p:nvPr>
        </p:nvSpPr>
        <p:spPr>
          <a:xfrm>
            <a:off x="497841" y="1243915"/>
            <a:ext cx="5323519" cy="576648"/>
          </a:xfrm>
        </p:spPr>
        <p:txBody>
          <a:bodyPr anchor="b">
            <a:normAutofit/>
          </a:bodyPr>
          <a:lstStyle>
            <a:lvl1pPr marL="0" indent="0">
              <a:buNone/>
              <a:defRPr sz="1465" b="1">
                <a:solidFill>
                  <a:schemeClr val="accent2"/>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9" name="Text Placeholder 4">
            <a:extLst>
              <a:ext uri="{FF2B5EF4-FFF2-40B4-BE49-F238E27FC236}">
                <a16:creationId xmlns:a16="http://schemas.microsoft.com/office/drawing/2014/main" id="{54B11C96-5C5C-CC34-C884-8D7B1587ABA4}"/>
              </a:ext>
            </a:extLst>
          </p:cNvPr>
          <p:cNvSpPr>
            <a:spLocks noGrp="1"/>
          </p:cNvSpPr>
          <p:nvPr>
            <p:ph type="body" sz="quarter" idx="3"/>
          </p:nvPr>
        </p:nvSpPr>
        <p:spPr>
          <a:xfrm>
            <a:off x="6269330" y="1243915"/>
            <a:ext cx="5518527" cy="576648"/>
          </a:xfrm>
        </p:spPr>
        <p:txBody>
          <a:bodyPr anchor="b">
            <a:normAutofit/>
          </a:bodyPr>
          <a:lstStyle>
            <a:lvl1pPr marL="0" indent="0">
              <a:buNone/>
              <a:defRPr sz="1465" b="1">
                <a:solidFill>
                  <a:schemeClr val="accent2"/>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6" name="Text Placeholder 6">
            <a:extLst>
              <a:ext uri="{FF2B5EF4-FFF2-40B4-BE49-F238E27FC236}">
                <a16:creationId xmlns:a16="http://schemas.microsoft.com/office/drawing/2014/main" id="{F100E237-A2D6-EE9E-A987-5FEC388394D1}"/>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10" name="Freeform 9">
            <a:extLst>
              <a:ext uri="{FF2B5EF4-FFF2-40B4-BE49-F238E27FC236}">
                <a16:creationId xmlns:a16="http://schemas.microsoft.com/office/drawing/2014/main" id="{49CDA6A1-7580-B71F-47C8-3534C8FA9718}"/>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20796420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and Content: 2-column w/ subhead (Purple)">
    <p:spTree>
      <p:nvGrpSpPr>
        <p:cNvPr id="1" name=""/>
        <p:cNvGrpSpPr/>
        <p:nvPr/>
      </p:nvGrpSpPr>
      <p:grpSpPr>
        <a:xfrm>
          <a:off x="0" y="0"/>
          <a:ext cx="0" cy="0"/>
          <a:chOff x="0" y="0"/>
          <a:chExt cx="0" cy="0"/>
        </a:xfrm>
      </p:grpSpPr>
      <p:graphicFrame>
        <p:nvGraphicFramePr>
          <p:cNvPr id="11" name="think-cell data - do not delete" hidden="1">
            <a:extLst>
              <a:ext uri="{FF2B5EF4-FFF2-40B4-BE49-F238E27FC236}">
                <a16:creationId xmlns:a16="http://schemas.microsoft.com/office/drawing/2014/main" id="{15D2C887-2881-5E81-1103-530FD01A3E69}"/>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11" name="think-cell data - do not delete" hidden="1">
                        <a:extLst>
                          <a:ext uri="{FF2B5EF4-FFF2-40B4-BE49-F238E27FC236}">
                            <a16:creationId xmlns:a16="http://schemas.microsoft.com/office/drawing/2014/main" id="{15D2C887-2881-5E81-1103-530FD01A3E69}"/>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032AC30E-6607-D37F-E06C-858AFCB53442}"/>
              </a:ext>
            </a:extLst>
          </p:cNvPr>
          <p:cNvSpPr>
            <a:spLocks noGrp="1"/>
          </p:cNvSpPr>
          <p:nvPr>
            <p:ph type="title"/>
          </p:nvPr>
        </p:nvSpPr>
        <p:spPr/>
        <p:txBody>
          <a:bodyPr vert="horz"/>
          <a:lstStyle>
            <a:lvl1pPr>
              <a:defRPr>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FD363441-B784-9393-1A47-5D8DF8275ED1}"/>
              </a:ext>
            </a:extLst>
          </p:cNvPr>
          <p:cNvSpPr>
            <a:spLocks noGrp="1"/>
          </p:cNvSpPr>
          <p:nvPr>
            <p:ph sz="half" idx="1"/>
          </p:nvPr>
        </p:nvSpPr>
        <p:spPr>
          <a:xfrm>
            <a:off x="497841" y="2051223"/>
            <a:ext cx="5323519" cy="4125741"/>
          </a:xfrm>
        </p:spPr>
        <p:txBody>
          <a:bodyPr/>
          <a:lstStyle>
            <a:lvl1pPr>
              <a:defRPr sz="1465">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017F7A-CA4C-7948-6882-D3A76F241D25}"/>
              </a:ext>
            </a:extLst>
          </p:cNvPr>
          <p:cNvSpPr>
            <a:spLocks noGrp="1"/>
          </p:cNvSpPr>
          <p:nvPr>
            <p:ph sz="half" idx="2"/>
          </p:nvPr>
        </p:nvSpPr>
        <p:spPr>
          <a:xfrm>
            <a:off x="6269330" y="2051223"/>
            <a:ext cx="5518528" cy="4125741"/>
          </a:xfrm>
        </p:spPr>
        <p:txBody>
          <a:bodyPr/>
          <a:lstStyle>
            <a:lvl1pPr>
              <a:defRPr sz="1465">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36202FA-507E-A7B5-EC98-A7C27E1FE6CC}"/>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2">
            <a:extLst>
              <a:ext uri="{FF2B5EF4-FFF2-40B4-BE49-F238E27FC236}">
                <a16:creationId xmlns:a16="http://schemas.microsoft.com/office/drawing/2014/main" id="{3508BE0C-ABB7-58F0-C020-D6A81EE948CF}"/>
              </a:ext>
            </a:extLst>
          </p:cNvPr>
          <p:cNvSpPr>
            <a:spLocks noGrp="1"/>
          </p:cNvSpPr>
          <p:nvPr>
            <p:ph type="body" idx="13"/>
          </p:nvPr>
        </p:nvSpPr>
        <p:spPr>
          <a:xfrm>
            <a:off x="497841" y="1243915"/>
            <a:ext cx="5323519" cy="576648"/>
          </a:xfrm>
        </p:spPr>
        <p:txBody>
          <a:bodyPr anchor="b">
            <a:normAutofit/>
          </a:bodyPr>
          <a:lstStyle>
            <a:lvl1pPr marL="0" indent="0">
              <a:buNone/>
              <a:defRPr sz="1465" b="1">
                <a:solidFill>
                  <a:schemeClr val="accent5"/>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9" name="Text Placeholder 4">
            <a:extLst>
              <a:ext uri="{FF2B5EF4-FFF2-40B4-BE49-F238E27FC236}">
                <a16:creationId xmlns:a16="http://schemas.microsoft.com/office/drawing/2014/main" id="{54B11C96-5C5C-CC34-C884-8D7B1587ABA4}"/>
              </a:ext>
            </a:extLst>
          </p:cNvPr>
          <p:cNvSpPr>
            <a:spLocks noGrp="1"/>
          </p:cNvSpPr>
          <p:nvPr>
            <p:ph type="body" sz="quarter" idx="3"/>
          </p:nvPr>
        </p:nvSpPr>
        <p:spPr>
          <a:xfrm>
            <a:off x="6269330" y="1243915"/>
            <a:ext cx="5518527" cy="576648"/>
          </a:xfrm>
        </p:spPr>
        <p:txBody>
          <a:bodyPr anchor="b">
            <a:normAutofit/>
          </a:bodyPr>
          <a:lstStyle>
            <a:lvl1pPr marL="0" indent="0">
              <a:buNone/>
              <a:defRPr sz="1465" b="1">
                <a:solidFill>
                  <a:schemeClr val="accent5"/>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6" name="Text Placeholder 6">
            <a:extLst>
              <a:ext uri="{FF2B5EF4-FFF2-40B4-BE49-F238E27FC236}">
                <a16:creationId xmlns:a16="http://schemas.microsoft.com/office/drawing/2014/main" id="{41E0DC75-AF2C-9EA2-6040-065D3A6DFFB8}"/>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10" name="Freeform 9">
            <a:extLst>
              <a:ext uri="{FF2B5EF4-FFF2-40B4-BE49-F238E27FC236}">
                <a16:creationId xmlns:a16="http://schemas.microsoft.com/office/drawing/2014/main" id="{C100AB4A-36DD-4B1C-24FD-E3D119AD7911}"/>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10580757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itle and Content: 2-column w/ subhead (Gold)">
    <p:spTree>
      <p:nvGrpSpPr>
        <p:cNvPr id="1" name=""/>
        <p:cNvGrpSpPr/>
        <p:nvPr/>
      </p:nvGrpSpPr>
      <p:grpSpPr>
        <a:xfrm>
          <a:off x="0" y="0"/>
          <a:ext cx="0" cy="0"/>
          <a:chOff x="0" y="0"/>
          <a:chExt cx="0" cy="0"/>
        </a:xfrm>
      </p:grpSpPr>
      <p:graphicFrame>
        <p:nvGraphicFramePr>
          <p:cNvPr id="11" name="think-cell data - do not delete" hidden="1">
            <a:extLst>
              <a:ext uri="{FF2B5EF4-FFF2-40B4-BE49-F238E27FC236}">
                <a16:creationId xmlns:a16="http://schemas.microsoft.com/office/drawing/2014/main" id="{46C8B0BD-A178-6AF1-00CF-F2643BB946EE}"/>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11" name="think-cell data - do not delete" hidden="1">
                        <a:extLst>
                          <a:ext uri="{FF2B5EF4-FFF2-40B4-BE49-F238E27FC236}">
                            <a16:creationId xmlns:a16="http://schemas.microsoft.com/office/drawing/2014/main" id="{46C8B0BD-A178-6AF1-00CF-F2643BB946EE}"/>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032AC30E-6607-D37F-E06C-858AFCB53442}"/>
              </a:ext>
            </a:extLst>
          </p:cNvPr>
          <p:cNvSpPr>
            <a:spLocks noGrp="1"/>
          </p:cNvSpPr>
          <p:nvPr>
            <p:ph type="title"/>
          </p:nvPr>
        </p:nvSpPr>
        <p:spPr/>
        <p:txBody>
          <a:bodyPr vert="horz"/>
          <a:lstStyle>
            <a:lvl1pPr>
              <a:defRPr>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FD363441-B784-9393-1A47-5D8DF8275ED1}"/>
              </a:ext>
            </a:extLst>
          </p:cNvPr>
          <p:cNvSpPr>
            <a:spLocks noGrp="1"/>
          </p:cNvSpPr>
          <p:nvPr>
            <p:ph sz="half" idx="1"/>
          </p:nvPr>
        </p:nvSpPr>
        <p:spPr>
          <a:xfrm>
            <a:off x="497841" y="2051223"/>
            <a:ext cx="5323519" cy="4125741"/>
          </a:xfrm>
        </p:spPr>
        <p:txBody>
          <a:bodyPr/>
          <a:lstStyle>
            <a:lvl1pPr>
              <a:defRPr sz="1465">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017F7A-CA4C-7948-6882-D3A76F241D25}"/>
              </a:ext>
            </a:extLst>
          </p:cNvPr>
          <p:cNvSpPr>
            <a:spLocks noGrp="1"/>
          </p:cNvSpPr>
          <p:nvPr>
            <p:ph sz="half" idx="2"/>
          </p:nvPr>
        </p:nvSpPr>
        <p:spPr>
          <a:xfrm>
            <a:off x="6269330" y="2051223"/>
            <a:ext cx="5518528" cy="4125741"/>
          </a:xfrm>
        </p:spPr>
        <p:txBody>
          <a:bodyPr/>
          <a:lstStyle>
            <a:lvl1pPr>
              <a:defRPr sz="1465">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36202FA-507E-A7B5-EC98-A7C27E1FE6CC}"/>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2">
            <a:extLst>
              <a:ext uri="{FF2B5EF4-FFF2-40B4-BE49-F238E27FC236}">
                <a16:creationId xmlns:a16="http://schemas.microsoft.com/office/drawing/2014/main" id="{3508BE0C-ABB7-58F0-C020-D6A81EE948CF}"/>
              </a:ext>
            </a:extLst>
          </p:cNvPr>
          <p:cNvSpPr>
            <a:spLocks noGrp="1"/>
          </p:cNvSpPr>
          <p:nvPr>
            <p:ph type="body" idx="13"/>
          </p:nvPr>
        </p:nvSpPr>
        <p:spPr>
          <a:xfrm>
            <a:off x="497841" y="1243915"/>
            <a:ext cx="5323519" cy="576648"/>
          </a:xfrm>
        </p:spPr>
        <p:txBody>
          <a:bodyPr anchor="b">
            <a:normAutofit/>
          </a:bodyPr>
          <a:lstStyle>
            <a:lvl1pPr marL="0" indent="0">
              <a:buNone/>
              <a:defRPr sz="1465" b="1">
                <a:solidFill>
                  <a:schemeClr val="tx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9" name="Text Placeholder 4">
            <a:extLst>
              <a:ext uri="{FF2B5EF4-FFF2-40B4-BE49-F238E27FC236}">
                <a16:creationId xmlns:a16="http://schemas.microsoft.com/office/drawing/2014/main" id="{54B11C96-5C5C-CC34-C884-8D7B1587ABA4}"/>
              </a:ext>
            </a:extLst>
          </p:cNvPr>
          <p:cNvSpPr>
            <a:spLocks noGrp="1"/>
          </p:cNvSpPr>
          <p:nvPr>
            <p:ph type="body" sz="quarter" idx="3"/>
          </p:nvPr>
        </p:nvSpPr>
        <p:spPr>
          <a:xfrm>
            <a:off x="6269330" y="1243915"/>
            <a:ext cx="5518527" cy="576648"/>
          </a:xfrm>
        </p:spPr>
        <p:txBody>
          <a:bodyPr anchor="b">
            <a:normAutofit/>
          </a:bodyPr>
          <a:lstStyle>
            <a:lvl1pPr marL="0" indent="0">
              <a:buNone/>
              <a:defRPr sz="1465" b="1">
                <a:solidFill>
                  <a:schemeClr val="tx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6" name="Text Placeholder 6">
            <a:extLst>
              <a:ext uri="{FF2B5EF4-FFF2-40B4-BE49-F238E27FC236}">
                <a16:creationId xmlns:a16="http://schemas.microsoft.com/office/drawing/2014/main" id="{AB5BB01D-4734-53CD-D62C-9803B3C7E239}"/>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10" name="Freeform 9">
            <a:extLst>
              <a:ext uri="{FF2B5EF4-FFF2-40B4-BE49-F238E27FC236}">
                <a16:creationId xmlns:a16="http://schemas.microsoft.com/office/drawing/2014/main" id="{DF8B7F76-27AB-66A0-5207-9A522254CFB9}"/>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37627575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ONTENT: multi-column w/subhea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EF0E590-E773-3C4D-B07B-CD044EAF2132}"/>
              </a:ext>
            </a:extLst>
          </p:cNvPr>
          <p:cNvSpPr txBox="1">
            <a:spLocks/>
          </p:cNvSpPr>
          <p:nvPr userDrawn="1"/>
        </p:nvSpPr>
        <p:spPr>
          <a:xfrm>
            <a:off x="0" y="0"/>
            <a:ext cx="12192000" cy="6858000"/>
          </a:xfrm>
          <a:prstGeom prst="rect">
            <a:avLst/>
          </a:prstGeom>
          <a:solidFill>
            <a:schemeClr val="tx1">
              <a:lumMod val="50000"/>
              <a:lumOff val="50000"/>
            </a:schemeClr>
          </a:solidFill>
        </p:spPr>
        <p:txBody>
          <a:bodyPr vert="horz" lIns="535956" tIns="0" rIns="0" bIns="0" rtlCol="0" anchor="ctr" anchorCtr="0">
            <a:noAutofit/>
          </a:bodyPr>
          <a:lstStyle>
            <a:lvl1pPr algn="l" defTabSz="914400" rtl="0" eaLnBrk="1" latinLnBrk="0" hangingPunct="1">
              <a:lnSpc>
                <a:spcPct val="90000"/>
              </a:lnSpc>
              <a:spcBef>
                <a:spcPct val="0"/>
              </a:spcBef>
              <a:buNone/>
              <a:defRPr sz="6400" kern="1200">
                <a:solidFill>
                  <a:schemeClr val="accent2"/>
                </a:solidFill>
                <a:latin typeface="+mj-lt"/>
                <a:ea typeface="+mj-ea"/>
                <a:cs typeface="+mj-cs"/>
              </a:defRPr>
            </a:lvl1pPr>
          </a:lstStyle>
          <a:p>
            <a:r>
              <a:rPr lang="en-US" sz="7326" b="1">
                <a:solidFill>
                  <a:schemeClr val="bg1"/>
                </a:solidFill>
                <a:latin typeface="+mn-lt"/>
              </a:rPr>
              <a:t>Content: multi-column with subhead in box</a:t>
            </a:r>
          </a:p>
        </p:txBody>
      </p:sp>
    </p:spTree>
    <p:extLst>
      <p:ext uri="{BB962C8B-B14F-4D97-AF65-F5344CB8AC3E}">
        <p14:creationId xmlns:p14="http://schemas.microsoft.com/office/powerpoint/2010/main" val="3197875943"/>
      </p:ext>
    </p:extLst>
  </p:cSld>
  <p:clrMapOvr>
    <a:masterClrMapping/>
  </p:clrMapOvr>
  <p:hf sldNum="0" hdr="0" dt="0"/>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and Content: 2-column w/ subhead box (Teal)">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8FF1BAE5-A29C-04A9-4C8C-CAF72120C0FE}"/>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10" name="think-cell data - do not delete" hidden="1">
                        <a:extLst>
                          <a:ext uri="{FF2B5EF4-FFF2-40B4-BE49-F238E27FC236}">
                            <a16:creationId xmlns:a16="http://schemas.microsoft.com/office/drawing/2014/main" id="{8FF1BAE5-A29C-04A9-4C8C-CAF72120C0FE}"/>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032AC30E-6607-D37F-E06C-858AFCB53442}"/>
              </a:ext>
            </a:extLst>
          </p:cNvPr>
          <p:cNvSpPr>
            <a:spLocks noGrp="1"/>
          </p:cNvSpPr>
          <p:nvPr>
            <p:ph type="title"/>
          </p:nvPr>
        </p:nvSpPr>
        <p:spPr/>
        <p:txBody>
          <a:bodyPr vert="horz"/>
          <a:lstStyle>
            <a:lvl1pPr>
              <a:defRPr>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FD363441-B784-9393-1A47-5D8DF8275ED1}"/>
              </a:ext>
            </a:extLst>
          </p:cNvPr>
          <p:cNvSpPr>
            <a:spLocks noGrp="1"/>
          </p:cNvSpPr>
          <p:nvPr>
            <p:ph sz="half" idx="1"/>
          </p:nvPr>
        </p:nvSpPr>
        <p:spPr>
          <a:xfrm>
            <a:off x="497841" y="2051223"/>
            <a:ext cx="5323519" cy="4125741"/>
          </a:xfrm>
        </p:spPr>
        <p:txBody>
          <a:bodyPr/>
          <a:lstStyle>
            <a:lvl1pPr>
              <a:defRPr sz="1465" b="1">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017F7A-CA4C-7948-6882-D3A76F241D25}"/>
              </a:ext>
            </a:extLst>
          </p:cNvPr>
          <p:cNvSpPr>
            <a:spLocks noGrp="1"/>
          </p:cNvSpPr>
          <p:nvPr>
            <p:ph sz="half" idx="2"/>
          </p:nvPr>
        </p:nvSpPr>
        <p:spPr>
          <a:xfrm>
            <a:off x="6269330" y="2051223"/>
            <a:ext cx="5518528" cy="4125741"/>
          </a:xfrm>
        </p:spPr>
        <p:txBody>
          <a:bodyPr/>
          <a:lstStyle>
            <a:lvl1pPr>
              <a:defRPr sz="1465" b="1">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36202FA-507E-A7B5-EC98-A7C27E1FE6CC}"/>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2">
            <a:extLst>
              <a:ext uri="{FF2B5EF4-FFF2-40B4-BE49-F238E27FC236}">
                <a16:creationId xmlns:a16="http://schemas.microsoft.com/office/drawing/2014/main" id="{3508BE0C-ABB7-58F0-C020-D6A81EE948CF}"/>
              </a:ext>
            </a:extLst>
          </p:cNvPr>
          <p:cNvSpPr>
            <a:spLocks noGrp="1"/>
          </p:cNvSpPr>
          <p:nvPr>
            <p:ph type="body" idx="13"/>
          </p:nvPr>
        </p:nvSpPr>
        <p:spPr>
          <a:xfrm>
            <a:off x="497841" y="1243915"/>
            <a:ext cx="5323519" cy="576648"/>
          </a:xfrm>
          <a:solidFill>
            <a:schemeClr val="accent1"/>
          </a:solidFill>
        </p:spPr>
        <p:txBody>
          <a:bodyPr anchor="ctr">
            <a:normAutofit/>
          </a:bodyPr>
          <a:lstStyle>
            <a:lvl1pPr marL="0" indent="0">
              <a:buNone/>
              <a:defRPr sz="1465" b="1">
                <a:solidFill>
                  <a:schemeClr val="bg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9" name="Text Placeholder 4">
            <a:extLst>
              <a:ext uri="{FF2B5EF4-FFF2-40B4-BE49-F238E27FC236}">
                <a16:creationId xmlns:a16="http://schemas.microsoft.com/office/drawing/2014/main" id="{54B11C96-5C5C-CC34-C884-8D7B1587ABA4}"/>
              </a:ext>
            </a:extLst>
          </p:cNvPr>
          <p:cNvSpPr>
            <a:spLocks noGrp="1"/>
          </p:cNvSpPr>
          <p:nvPr>
            <p:ph type="body" sz="quarter" idx="3"/>
          </p:nvPr>
        </p:nvSpPr>
        <p:spPr>
          <a:xfrm>
            <a:off x="6269330" y="1243915"/>
            <a:ext cx="5518527" cy="576648"/>
          </a:xfrm>
          <a:solidFill>
            <a:schemeClr val="accent1"/>
          </a:solidFill>
        </p:spPr>
        <p:txBody>
          <a:bodyPr anchor="ctr">
            <a:normAutofit/>
          </a:bodyPr>
          <a:lstStyle>
            <a:lvl1pPr marL="0" indent="0">
              <a:buNone/>
              <a:defRPr sz="1465" b="1">
                <a:solidFill>
                  <a:schemeClr val="bg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6" name="Text Placeholder 6">
            <a:extLst>
              <a:ext uri="{FF2B5EF4-FFF2-40B4-BE49-F238E27FC236}">
                <a16:creationId xmlns:a16="http://schemas.microsoft.com/office/drawing/2014/main" id="{74EAF875-D48F-A9A0-AF67-82B81FF009FF}"/>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11" name="Freeform 10">
            <a:extLst>
              <a:ext uri="{FF2B5EF4-FFF2-40B4-BE49-F238E27FC236}">
                <a16:creationId xmlns:a16="http://schemas.microsoft.com/office/drawing/2014/main" id="{F6C821C7-AF73-8D6D-A626-B9B19B969437}"/>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3866294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le and Content: 2-column w/ subhead box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AC30E-6607-D37F-E06C-858AFCB534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D363441-B784-9393-1A47-5D8DF8275ED1}"/>
              </a:ext>
            </a:extLst>
          </p:cNvPr>
          <p:cNvSpPr>
            <a:spLocks noGrp="1"/>
          </p:cNvSpPr>
          <p:nvPr>
            <p:ph sz="half" idx="1"/>
          </p:nvPr>
        </p:nvSpPr>
        <p:spPr>
          <a:xfrm>
            <a:off x="497841" y="2051223"/>
            <a:ext cx="5323519" cy="4125741"/>
          </a:xfrm>
        </p:spPr>
        <p:txBody>
          <a:bodyPr/>
          <a:lstStyle>
            <a:lvl1pPr>
              <a:defRPr sz="1465" b="1">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017F7A-CA4C-7948-6882-D3A76F241D25}"/>
              </a:ext>
            </a:extLst>
          </p:cNvPr>
          <p:cNvSpPr>
            <a:spLocks noGrp="1"/>
          </p:cNvSpPr>
          <p:nvPr>
            <p:ph sz="half" idx="2"/>
          </p:nvPr>
        </p:nvSpPr>
        <p:spPr>
          <a:xfrm>
            <a:off x="6269330" y="2051223"/>
            <a:ext cx="5518528" cy="4125741"/>
          </a:xfrm>
        </p:spPr>
        <p:txBody>
          <a:bodyPr/>
          <a:lstStyle>
            <a:lvl1pPr>
              <a:defRPr sz="1465" b="1">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36202FA-507E-A7B5-EC98-A7C27E1FE6CC}"/>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2">
            <a:extLst>
              <a:ext uri="{FF2B5EF4-FFF2-40B4-BE49-F238E27FC236}">
                <a16:creationId xmlns:a16="http://schemas.microsoft.com/office/drawing/2014/main" id="{3508BE0C-ABB7-58F0-C020-D6A81EE948CF}"/>
              </a:ext>
            </a:extLst>
          </p:cNvPr>
          <p:cNvSpPr>
            <a:spLocks noGrp="1"/>
          </p:cNvSpPr>
          <p:nvPr>
            <p:ph type="body" idx="13"/>
          </p:nvPr>
        </p:nvSpPr>
        <p:spPr>
          <a:xfrm>
            <a:off x="497841" y="1243915"/>
            <a:ext cx="5323519" cy="576648"/>
          </a:xfrm>
          <a:solidFill>
            <a:schemeClr val="accent2"/>
          </a:solidFill>
        </p:spPr>
        <p:txBody>
          <a:bodyPr anchor="ctr">
            <a:normAutofit/>
          </a:bodyPr>
          <a:lstStyle>
            <a:lvl1pPr marL="0" indent="0">
              <a:buNone/>
              <a:defRPr sz="1465" b="1">
                <a:solidFill>
                  <a:schemeClr val="bg1"/>
                </a:solidFill>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9" name="Text Placeholder 4">
            <a:extLst>
              <a:ext uri="{FF2B5EF4-FFF2-40B4-BE49-F238E27FC236}">
                <a16:creationId xmlns:a16="http://schemas.microsoft.com/office/drawing/2014/main" id="{54B11C96-5C5C-CC34-C884-8D7B1587ABA4}"/>
              </a:ext>
            </a:extLst>
          </p:cNvPr>
          <p:cNvSpPr>
            <a:spLocks noGrp="1"/>
          </p:cNvSpPr>
          <p:nvPr>
            <p:ph type="body" sz="quarter" idx="3"/>
          </p:nvPr>
        </p:nvSpPr>
        <p:spPr>
          <a:xfrm>
            <a:off x="6269330" y="1243915"/>
            <a:ext cx="5518527" cy="576648"/>
          </a:xfrm>
          <a:solidFill>
            <a:schemeClr val="accent2"/>
          </a:solidFill>
        </p:spPr>
        <p:txBody>
          <a:bodyPr anchor="ctr">
            <a:normAutofit/>
          </a:bodyPr>
          <a:lstStyle>
            <a:lvl1pPr marL="0" indent="0">
              <a:buNone/>
              <a:defRPr sz="1465" b="1">
                <a:solidFill>
                  <a:schemeClr val="bg1"/>
                </a:solidFill>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6" name="Text Placeholder 6">
            <a:extLst>
              <a:ext uri="{FF2B5EF4-FFF2-40B4-BE49-F238E27FC236}">
                <a16:creationId xmlns:a16="http://schemas.microsoft.com/office/drawing/2014/main" id="{5610D334-D7A6-5DA3-66BA-EE70E1E60A57}"/>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10" name="Freeform 9">
            <a:extLst>
              <a:ext uri="{FF2B5EF4-FFF2-40B4-BE49-F238E27FC236}">
                <a16:creationId xmlns:a16="http://schemas.microsoft.com/office/drawing/2014/main" id="{E9BCBE1D-FCE1-8DE7-5BB9-9004C0AD5C30}"/>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29881969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and Content: 2-column w/ subhead box (Pur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AC30E-6607-D37F-E06C-858AFCB53442}"/>
              </a:ext>
            </a:extLst>
          </p:cNvPr>
          <p:cNvSpPr>
            <a:spLocks noGrp="1"/>
          </p:cNvSpPr>
          <p:nvPr>
            <p:ph type="title"/>
          </p:nvPr>
        </p:nvSpPr>
        <p:spPr/>
        <p:txBody>
          <a:bodyPr/>
          <a:lstStyle>
            <a:lvl1pPr>
              <a:defRPr>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FD363441-B784-9393-1A47-5D8DF8275ED1}"/>
              </a:ext>
            </a:extLst>
          </p:cNvPr>
          <p:cNvSpPr>
            <a:spLocks noGrp="1"/>
          </p:cNvSpPr>
          <p:nvPr>
            <p:ph sz="half" idx="1"/>
          </p:nvPr>
        </p:nvSpPr>
        <p:spPr>
          <a:xfrm>
            <a:off x="497841" y="2051223"/>
            <a:ext cx="5323519" cy="4125741"/>
          </a:xfrm>
        </p:spPr>
        <p:txBody>
          <a:bodyPr/>
          <a:lstStyle>
            <a:lvl1pPr>
              <a:defRPr sz="1465" b="1">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017F7A-CA4C-7948-6882-D3A76F241D25}"/>
              </a:ext>
            </a:extLst>
          </p:cNvPr>
          <p:cNvSpPr>
            <a:spLocks noGrp="1"/>
          </p:cNvSpPr>
          <p:nvPr>
            <p:ph sz="half" idx="2"/>
          </p:nvPr>
        </p:nvSpPr>
        <p:spPr>
          <a:xfrm>
            <a:off x="6269330" y="2051223"/>
            <a:ext cx="5518528" cy="4125741"/>
          </a:xfrm>
        </p:spPr>
        <p:txBody>
          <a:bodyPr/>
          <a:lstStyle>
            <a:lvl1pPr>
              <a:defRPr sz="1465" b="1">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36202FA-507E-A7B5-EC98-A7C27E1FE6CC}"/>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2">
            <a:extLst>
              <a:ext uri="{FF2B5EF4-FFF2-40B4-BE49-F238E27FC236}">
                <a16:creationId xmlns:a16="http://schemas.microsoft.com/office/drawing/2014/main" id="{3508BE0C-ABB7-58F0-C020-D6A81EE948CF}"/>
              </a:ext>
            </a:extLst>
          </p:cNvPr>
          <p:cNvSpPr>
            <a:spLocks noGrp="1"/>
          </p:cNvSpPr>
          <p:nvPr>
            <p:ph type="body" idx="13"/>
          </p:nvPr>
        </p:nvSpPr>
        <p:spPr>
          <a:xfrm>
            <a:off x="497841" y="1243915"/>
            <a:ext cx="5323519" cy="576648"/>
          </a:xfrm>
          <a:solidFill>
            <a:schemeClr val="accent5"/>
          </a:solidFill>
        </p:spPr>
        <p:txBody>
          <a:bodyPr anchor="ctr">
            <a:normAutofit/>
          </a:bodyPr>
          <a:lstStyle>
            <a:lvl1pPr marL="0" indent="0">
              <a:buNone/>
              <a:defRPr sz="1465" b="1">
                <a:solidFill>
                  <a:schemeClr val="bg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9" name="Text Placeholder 4">
            <a:extLst>
              <a:ext uri="{FF2B5EF4-FFF2-40B4-BE49-F238E27FC236}">
                <a16:creationId xmlns:a16="http://schemas.microsoft.com/office/drawing/2014/main" id="{54B11C96-5C5C-CC34-C884-8D7B1587ABA4}"/>
              </a:ext>
            </a:extLst>
          </p:cNvPr>
          <p:cNvSpPr>
            <a:spLocks noGrp="1"/>
          </p:cNvSpPr>
          <p:nvPr>
            <p:ph type="body" sz="quarter" idx="3"/>
          </p:nvPr>
        </p:nvSpPr>
        <p:spPr>
          <a:xfrm>
            <a:off x="6269330" y="1243915"/>
            <a:ext cx="5518527" cy="576648"/>
          </a:xfrm>
          <a:solidFill>
            <a:schemeClr val="accent5"/>
          </a:solidFill>
        </p:spPr>
        <p:txBody>
          <a:bodyPr anchor="ctr">
            <a:normAutofit/>
          </a:bodyPr>
          <a:lstStyle>
            <a:lvl1pPr marL="0" indent="0">
              <a:buNone/>
              <a:defRPr sz="1465" b="1">
                <a:solidFill>
                  <a:schemeClr val="bg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6" name="Text Placeholder 6">
            <a:extLst>
              <a:ext uri="{FF2B5EF4-FFF2-40B4-BE49-F238E27FC236}">
                <a16:creationId xmlns:a16="http://schemas.microsoft.com/office/drawing/2014/main" id="{FE0F261A-BDC9-AB5F-F8BB-661B98B0AB92}"/>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10" name="Freeform 9">
            <a:extLst>
              <a:ext uri="{FF2B5EF4-FFF2-40B4-BE49-F238E27FC236}">
                <a16:creationId xmlns:a16="http://schemas.microsoft.com/office/drawing/2014/main" id="{837BE38C-CD3E-CB30-0984-94A805BDDA7E}"/>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412226978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itle and Content: 2-column w/ subhead box (G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AC30E-6607-D37F-E06C-858AFCB534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D363441-B784-9393-1A47-5D8DF8275ED1}"/>
              </a:ext>
            </a:extLst>
          </p:cNvPr>
          <p:cNvSpPr>
            <a:spLocks noGrp="1"/>
          </p:cNvSpPr>
          <p:nvPr>
            <p:ph sz="half" idx="1"/>
          </p:nvPr>
        </p:nvSpPr>
        <p:spPr>
          <a:xfrm>
            <a:off x="497841" y="2051223"/>
            <a:ext cx="5323519" cy="4125741"/>
          </a:xfrm>
        </p:spPr>
        <p:txBody>
          <a:bodyPr/>
          <a:lstStyle>
            <a:lvl1pPr>
              <a:defRPr sz="1465" b="1">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017F7A-CA4C-7948-6882-D3A76F241D25}"/>
              </a:ext>
            </a:extLst>
          </p:cNvPr>
          <p:cNvSpPr>
            <a:spLocks noGrp="1"/>
          </p:cNvSpPr>
          <p:nvPr>
            <p:ph sz="half" idx="2"/>
          </p:nvPr>
        </p:nvSpPr>
        <p:spPr>
          <a:xfrm>
            <a:off x="6269330" y="2051223"/>
            <a:ext cx="5518528" cy="4125741"/>
          </a:xfrm>
        </p:spPr>
        <p:txBody>
          <a:bodyPr/>
          <a:lstStyle>
            <a:lvl1pPr>
              <a:defRPr sz="1465" b="1">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36202FA-507E-A7B5-EC98-A7C27E1FE6CC}"/>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2">
            <a:extLst>
              <a:ext uri="{FF2B5EF4-FFF2-40B4-BE49-F238E27FC236}">
                <a16:creationId xmlns:a16="http://schemas.microsoft.com/office/drawing/2014/main" id="{3508BE0C-ABB7-58F0-C020-D6A81EE948CF}"/>
              </a:ext>
            </a:extLst>
          </p:cNvPr>
          <p:cNvSpPr>
            <a:spLocks noGrp="1"/>
          </p:cNvSpPr>
          <p:nvPr>
            <p:ph type="body" idx="13"/>
          </p:nvPr>
        </p:nvSpPr>
        <p:spPr>
          <a:xfrm>
            <a:off x="497841" y="1243915"/>
            <a:ext cx="5323519" cy="576648"/>
          </a:xfrm>
          <a:solidFill>
            <a:schemeClr val="accent6"/>
          </a:solidFill>
        </p:spPr>
        <p:txBody>
          <a:bodyPr anchor="ctr">
            <a:normAutofit/>
          </a:bodyPr>
          <a:lstStyle>
            <a:lvl1pPr marL="0" indent="0">
              <a:buNone/>
              <a:defRPr sz="1465" b="1">
                <a:solidFill>
                  <a:schemeClr val="bg1"/>
                </a:solidFill>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9" name="Text Placeholder 4">
            <a:extLst>
              <a:ext uri="{FF2B5EF4-FFF2-40B4-BE49-F238E27FC236}">
                <a16:creationId xmlns:a16="http://schemas.microsoft.com/office/drawing/2014/main" id="{54B11C96-5C5C-CC34-C884-8D7B1587ABA4}"/>
              </a:ext>
            </a:extLst>
          </p:cNvPr>
          <p:cNvSpPr>
            <a:spLocks noGrp="1"/>
          </p:cNvSpPr>
          <p:nvPr>
            <p:ph type="body" sz="quarter" idx="3"/>
          </p:nvPr>
        </p:nvSpPr>
        <p:spPr>
          <a:xfrm>
            <a:off x="6269330" y="1243915"/>
            <a:ext cx="5518527" cy="576648"/>
          </a:xfrm>
          <a:solidFill>
            <a:schemeClr val="accent6"/>
          </a:solidFill>
        </p:spPr>
        <p:txBody>
          <a:bodyPr anchor="ctr">
            <a:normAutofit/>
          </a:bodyPr>
          <a:lstStyle>
            <a:lvl1pPr marL="0" indent="0">
              <a:buNone/>
              <a:defRPr sz="1465" b="1">
                <a:solidFill>
                  <a:schemeClr val="bg1"/>
                </a:solidFill>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6" name="Text Placeholder 6">
            <a:extLst>
              <a:ext uri="{FF2B5EF4-FFF2-40B4-BE49-F238E27FC236}">
                <a16:creationId xmlns:a16="http://schemas.microsoft.com/office/drawing/2014/main" id="{F519E01F-5CC7-A05B-5515-B00AF4D3B1AB}"/>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10" name="Freeform 9">
            <a:extLst>
              <a:ext uri="{FF2B5EF4-FFF2-40B4-BE49-F238E27FC236}">
                <a16:creationId xmlns:a16="http://schemas.microsoft.com/office/drawing/2014/main" id="{4143F57C-A2FF-0BAB-57D3-1DE6A5284D4B}"/>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20512870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itle and Content: 3-column w/ subhead box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AC30E-6607-D37F-E06C-858AFCB53442}"/>
              </a:ext>
            </a:extLst>
          </p:cNvPr>
          <p:cNvSpPr>
            <a:spLocks noGrp="1"/>
          </p:cNvSpPr>
          <p:nvPr>
            <p:ph type="title"/>
          </p:nvPr>
        </p:nvSpPr>
        <p:spPr/>
        <p:txBody>
          <a:bodyPr/>
          <a:lstStyle>
            <a:lvl1pPr>
              <a:defRPr>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FD363441-B784-9393-1A47-5D8DF8275ED1}"/>
              </a:ext>
            </a:extLst>
          </p:cNvPr>
          <p:cNvSpPr>
            <a:spLocks noGrp="1"/>
          </p:cNvSpPr>
          <p:nvPr>
            <p:ph sz="half" idx="1"/>
          </p:nvPr>
        </p:nvSpPr>
        <p:spPr>
          <a:xfrm>
            <a:off x="497841" y="2051223"/>
            <a:ext cx="3456878" cy="4125741"/>
          </a:xfrm>
        </p:spPr>
        <p:txBody>
          <a:bodyPr/>
          <a:lstStyle>
            <a:lvl1pPr>
              <a:defRPr sz="1465" b="1">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017F7A-CA4C-7948-6882-D3A76F241D25}"/>
              </a:ext>
            </a:extLst>
          </p:cNvPr>
          <p:cNvSpPr>
            <a:spLocks noGrp="1"/>
          </p:cNvSpPr>
          <p:nvPr>
            <p:ph sz="half" idx="2"/>
          </p:nvPr>
        </p:nvSpPr>
        <p:spPr>
          <a:xfrm>
            <a:off x="4414409" y="2051223"/>
            <a:ext cx="3456878" cy="4125741"/>
          </a:xfrm>
        </p:spPr>
        <p:txBody>
          <a:bodyPr/>
          <a:lstStyle>
            <a:lvl1pPr>
              <a:defRPr sz="1465" b="1">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36202FA-507E-A7B5-EC98-A7C27E1FE6CC}"/>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2">
            <a:extLst>
              <a:ext uri="{FF2B5EF4-FFF2-40B4-BE49-F238E27FC236}">
                <a16:creationId xmlns:a16="http://schemas.microsoft.com/office/drawing/2014/main" id="{3508BE0C-ABB7-58F0-C020-D6A81EE948CF}"/>
              </a:ext>
            </a:extLst>
          </p:cNvPr>
          <p:cNvSpPr>
            <a:spLocks noGrp="1"/>
          </p:cNvSpPr>
          <p:nvPr>
            <p:ph type="body" idx="13"/>
          </p:nvPr>
        </p:nvSpPr>
        <p:spPr>
          <a:xfrm>
            <a:off x="497841" y="1243915"/>
            <a:ext cx="3456878" cy="576648"/>
          </a:xfrm>
          <a:solidFill>
            <a:schemeClr val="accent1"/>
          </a:solidFill>
        </p:spPr>
        <p:txBody>
          <a:bodyPr anchor="ctr">
            <a:normAutofit/>
          </a:bodyPr>
          <a:lstStyle>
            <a:lvl1pPr marL="0" indent="0" algn="ctr">
              <a:buNone/>
              <a:defRPr sz="1465" b="1">
                <a:solidFill>
                  <a:schemeClr val="bg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9" name="Text Placeholder 4">
            <a:extLst>
              <a:ext uri="{FF2B5EF4-FFF2-40B4-BE49-F238E27FC236}">
                <a16:creationId xmlns:a16="http://schemas.microsoft.com/office/drawing/2014/main" id="{54B11C96-5C5C-CC34-C884-8D7B1587ABA4}"/>
              </a:ext>
            </a:extLst>
          </p:cNvPr>
          <p:cNvSpPr>
            <a:spLocks noGrp="1"/>
          </p:cNvSpPr>
          <p:nvPr>
            <p:ph type="body" sz="quarter" idx="3"/>
          </p:nvPr>
        </p:nvSpPr>
        <p:spPr>
          <a:xfrm>
            <a:off x="4414409" y="1243915"/>
            <a:ext cx="3456877" cy="576648"/>
          </a:xfrm>
          <a:solidFill>
            <a:schemeClr val="accent1"/>
          </a:solidFill>
        </p:spPr>
        <p:txBody>
          <a:bodyPr anchor="ctr">
            <a:normAutofit/>
          </a:bodyPr>
          <a:lstStyle>
            <a:lvl1pPr marL="0" indent="0" algn="ctr">
              <a:buNone/>
              <a:defRPr sz="1465" b="1">
                <a:solidFill>
                  <a:schemeClr val="bg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6" name="Content Placeholder 3">
            <a:extLst>
              <a:ext uri="{FF2B5EF4-FFF2-40B4-BE49-F238E27FC236}">
                <a16:creationId xmlns:a16="http://schemas.microsoft.com/office/drawing/2014/main" id="{66C2BC47-CFDB-5EB6-03CD-3B088E05401C}"/>
              </a:ext>
            </a:extLst>
          </p:cNvPr>
          <p:cNvSpPr>
            <a:spLocks noGrp="1"/>
          </p:cNvSpPr>
          <p:nvPr>
            <p:ph sz="half" idx="20"/>
          </p:nvPr>
        </p:nvSpPr>
        <p:spPr>
          <a:xfrm>
            <a:off x="8330979" y="2051223"/>
            <a:ext cx="3456878" cy="4125741"/>
          </a:xfrm>
        </p:spPr>
        <p:txBody>
          <a:bodyPr/>
          <a:lstStyle>
            <a:lvl1pPr>
              <a:defRPr sz="1465" b="1">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4">
            <a:extLst>
              <a:ext uri="{FF2B5EF4-FFF2-40B4-BE49-F238E27FC236}">
                <a16:creationId xmlns:a16="http://schemas.microsoft.com/office/drawing/2014/main" id="{4A60DB4B-4CA9-51A8-D223-B65DB5033C97}"/>
              </a:ext>
            </a:extLst>
          </p:cNvPr>
          <p:cNvSpPr>
            <a:spLocks noGrp="1"/>
          </p:cNvSpPr>
          <p:nvPr>
            <p:ph type="body" sz="quarter" idx="21"/>
          </p:nvPr>
        </p:nvSpPr>
        <p:spPr>
          <a:xfrm>
            <a:off x="8330979" y="1243915"/>
            <a:ext cx="3456877" cy="576648"/>
          </a:xfrm>
          <a:solidFill>
            <a:schemeClr val="accent1"/>
          </a:solidFill>
        </p:spPr>
        <p:txBody>
          <a:bodyPr anchor="ctr">
            <a:normAutofit/>
          </a:bodyPr>
          <a:lstStyle>
            <a:lvl1pPr marL="0" indent="0" algn="ctr">
              <a:buNone/>
              <a:defRPr sz="1465" b="1">
                <a:solidFill>
                  <a:schemeClr val="bg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12" name="Text Placeholder 6">
            <a:extLst>
              <a:ext uri="{FF2B5EF4-FFF2-40B4-BE49-F238E27FC236}">
                <a16:creationId xmlns:a16="http://schemas.microsoft.com/office/drawing/2014/main" id="{10C79F25-850A-D84D-381A-9FE9440ED8AA}"/>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11" name="Freeform 10">
            <a:extLst>
              <a:ext uri="{FF2B5EF4-FFF2-40B4-BE49-F238E27FC236}">
                <a16:creationId xmlns:a16="http://schemas.microsoft.com/office/drawing/2014/main" id="{6F105EE3-9849-93D9-97F8-C5E733DC892B}"/>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11471545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_Title and Content: 3-column w/ subhead box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AC30E-6607-D37F-E06C-858AFCB53442}"/>
              </a:ext>
            </a:extLst>
          </p:cNvPr>
          <p:cNvSpPr>
            <a:spLocks noGrp="1"/>
          </p:cNvSpPr>
          <p:nvPr>
            <p:ph type="title"/>
          </p:nvPr>
        </p:nvSpPr>
        <p:spPr/>
        <p:txBody>
          <a:bodyPr/>
          <a:lstStyle>
            <a:lvl1pPr>
              <a:defRPr>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FD363441-B784-9393-1A47-5D8DF8275ED1}"/>
              </a:ext>
            </a:extLst>
          </p:cNvPr>
          <p:cNvSpPr>
            <a:spLocks noGrp="1"/>
          </p:cNvSpPr>
          <p:nvPr>
            <p:ph sz="half" idx="1"/>
          </p:nvPr>
        </p:nvSpPr>
        <p:spPr>
          <a:xfrm>
            <a:off x="497841" y="2051223"/>
            <a:ext cx="3456878" cy="4125741"/>
          </a:xfrm>
        </p:spPr>
        <p:txBody>
          <a:bodyPr/>
          <a:lstStyle>
            <a:lvl1pPr>
              <a:defRPr sz="1465" b="1">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017F7A-CA4C-7948-6882-D3A76F241D25}"/>
              </a:ext>
            </a:extLst>
          </p:cNvPr>
          <p:cNvSpPr>
            <a:spLocks noGrp="1"/>
          </p:cNvSpPr>
          <p:nvPr>
            <p:ph sz="half" idx="2"/>
          </p:nvPr>
        </p:nvSpPr>
        <p:spPr>
          <a:xfrm>
            <a:off x="4414409" y="2051223"/>
            <a:ext cx="3456878" cy="4125741"/>
          </a:xfrm>
        </p:spPr>
        <p:txBody>
          <a:bodyPr/>
          <a:lstStyle>
            <a:lvl1pPr>
              <a:defRPr sz="1465" b="1">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36202FA-507E-A7B5-EC98-A7C27E1FE6CC}"/>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2">
            <a:extLst>
              <a:ext uri="{FF2B5EF4-FFF2-40B4-BE49-F238E27FC236}">
                <a16:creationId xmlns:a16="http://schemas.microsoft.com/office/drawing/2014/main" id="{3508BE0C-ABB7-58F0-C020-D6A81EE948CF}"/>
              </a:ext>
            </a:extLst>
          </p:cNvPr>
          <p:cNvSpPr>
            <a:spLocks noGrp="1"/>
          </p:cNvSpPr>
          <p:nvPr>
            <p:ph type="body" idx="13"/>
          </p:nvPr>
        </p:nvSpPr>
        <p:spPr>
          <a:xfrm>
            <a:off x="497841" y="1243915"/>
            <a:ext cx="3456878" cy="576648"/>
          </a:xfrm>
          <a:solidFill>
            <a:schemeClr val="accent2"/>
          </a:solidFill>
        </p:spPr>
        <p:txBody>
          <a:bodyPr anchor="ctr">
            <a:normAutofit/>
          </a:bodyPr>
          <a:lstStyle>
            <a:lvl1pPr marL="0" indent="0" algn="ctr">
              <a:buNone/>
              <a:defRPr sz="1465" b="1">
                <a:solidFill>
                  <a:schemeClr val="bg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9" name="Text Placeholder 4">
            <a:extLst>
              <a:ext uri="{FF2B5EF4-FFF2-40B4-BE49-F238E27FC236}">
                <a16:creationId xmlns:a16="http://schemas.microsoft.com/office/drawing/2014/main" id="{54B11C96-5C5C-CC34-C884-8D7B1587ABA4}"/>
              </a:ext>
            </a:extLst>
          </p:cNvPr>
          <p:cNvSpPr>
            <a:spLocks noGrp="1"/>
          </p:cNvSpPr>
          <p:nvPr>
            <p:ph type="body" sz="quarter" idx="3"/>
          </p:nvPr>
        </p:nvSpPr>
        <p:spPr>
          <a:xfrm>
            <a:off x="4414409" y="1243915"/>
            <a:ext cx="3456877" cy="576648"/>
          </a:xfrm>
          <a:solidFill>
            <a:schemeClr val="accent2"/>
          </a:solidFill>
        </p:spPr>
        <p:txBody>
          <a:bodyPr anchor="ctr">
            <a:normAutofit/>
          </a:bodyPr>
          <a:lstStyle>
            <a:lvl1pPr marL="0" indent="0" algn="ctr">
              <a:buNone/>
              <a:defRPr sz="1465" b="1">
                <a:solidFill>
                  <a:schemeClr val="bg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6" name="Content Placeholder 3">
            <a:extLst>
              <a:ext uri="{FF2B5EF4-FFF2-40B4-BE49-F238E27FC236}">
                <a16:creationId xmlns:a16="http://schemas.microsoft.com/office/drawing/2014/main" id="{66C2BC47-CFDB-5EB6-03CD-3B088E05401C}"/>
              </a:ext>
            </a:extLst>
          </p:cNvPr>
          <p:cNvSpPr>
            <a:spLocks noGrp="1"/>
          </p:cNvSpPr>
          <p:nvPr>
            <p:ph sz="half" idx="20"/>
          </p:nvPr>
        </p:nvSpPr>
        <p:spPr>
          <a:xfrm>
            <a:off x="8330979" y="2051223"/>
            <a:ext cx="3456878" cy="4125741"/>
          </a:xfrm>
        </p:spPr>
        <p:txBody>
          <a:bodyPr/>
          <a:lstStyle>
            <a:lvl1pPr>
              <a:defRPr sz="1465" b="1">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4">
            <a:extLst>
              <a:ext uri="{FF2B5EF4-FFF2-40B4-BE49-F238E27FC236}">
                <a16:creationId xmlns:a16="http://schemas.microsoft.com/office/drawing/2014/main" id="{4A60DB4B-4CA9-51A8-D223-B65DB5033C97}"/>
              </a:ext>
            </a:extLst>
          </p:cNvPr>
          <p:cNvSpPr>
            <a:spLocks noGrp="1"/>
          </p:cNvSpPr>
          <p:nvPr>
            <p:ph type="body" sz="quarter" idx="21"/>
          </p:nvPr>
        </p:nvSpPr>
        <p:spPr>
          <a:xfrm>
            <a:off x="8330979" y="1243915"/>
            <a:ext cx="3456877" cy="576648"/>
          </a:xfrm>
          <a:solidFill>
            <a:schemeClr val="accent2"/>
          </a:solidFill>
        </p:spPr>
        <p:txBody>
          <a:bodyPr anchor="ctr">
            <a:normAutofit/>
          </a:bodyPr>
          <a:lstStyle>
            <a:lvl1pPr marL="0" indent="0" algn="ctr">
              <a:buNone/>
              <a:defRPr sz="1465" b="1">
                <a:solidFill>
                  <a:schemeClr val="bg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12" name="Text Placeholder 6">
            <a:extLst>
              <a:ext uri="{FF2B5EF4-FFF2-40B4-BE49-F238E27FC236}">
                <a16:creationId xmlns:a16="http://schemas.microsoft.com/office/drawing/2014/main" id="{10C79F25-850A-D84D-381A-9FE9440ED8AA}"/>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11" name="Freeform 10">
            <a:extLst>
              <a:ext uri="{FF2B5EF4-FFF2-40B4-BE49-F238E27FC236}">
                <a16:creationId xmlns:a16="http://schemas.microsoft.com/office/drawing/2014/main" id="{6F105EE3-9849-93D9-97F8-C5E733DC892B}"/>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3645485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itle and Content: 3-column w/ subhead box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AC30E-6607-D37F-E06C-858AFCB53442}"/>
              </a:ext>
            </a:extLst>
          </p:cNvPr>
          <p:cNvSpPr>
            <a:spLocks noGrp="1"/>
          </p:cNvSpPr>
          <p:nvPr>
            <p:ph type="title"/>
          </p:nvPr>
        </p:nvSpPr>
        <p:spPr/>
        <p:txBody>
          <a:bodyPr/>
          <a:lstStyle>
            <a:lvl1pPr>
              <a:defRPr>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FD363441-B784-9393-1A47-5D8DF8275ED1}"/>
              </a:ext>
            </a:extLst>
          </p:cNvPr>
          <p:cNvSpPr>
            <a:spLocks noGrp="1"/>
          </p:cNvSpPr>
          <p:nvPr>
            <p:ph sz="half" idx="1"/>
          </p:nvPr>
        </p:nvSpPr>
        <p:spPr>
          <a:xfrm>
            <a:off x="497841" y="2051223"/>
            <a:ext cx="3456878" cy="4125741"/>
          </a:xfrm>
        </p:spPr>
        <p:txBody>
          <a:bodyPr/>
          <a:lstStyle>
            <a:lvl1pPr>
              <a:defRPr sz="1465" b="1">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017F7A-CA4C-7948-6882-D3A76F241D25}"/>
              </a:ext>
            </a:extLst>
          </p:cNvPr>
          <p:cNvSpPr>
            <a:spLocks noGrp="1"/>
          </p:cNvSpPr>
          <p:nvPr>
            <p:ph sz="half" idx="2"/>
          </p:nvPr>
        </p:nvSpPr>
        <p:spPr>
          <a:xfrm>
            <a:off x="4414409" y="2051223"/>
            <a:ext cx="3456878" cy="4125741"/>
          </a:xfrm>
        </p:spPr>
        <p:txBody>
          <a:bodyPr/>
          <a:lstStyle>
            <a:lvl1pPr>
              <a:defRPr sz="1465" b="1">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36202FA-507E-A7B5-EC98-A7C27E1FE6CC}"/>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2">
            <a:extLst>
              <a:ext uri="{FF2B5EF4-FFF2-40B4-BE49-F238E27FC236}">
                <a16:creationId xmlns:a16="http://schemas.microsoft.com/office/drawing/2014/main" id="{3508BE0C-ABB7-58F0-C020-D6A81EE948CF}"/>
              </a:ext>
            </a:extLst>
          </p:cNvPr>
          <p:cNvSpPr>
            <a:spLocks noGrp="1"/>
          </p:cNvSpPr>
          <p:nvPr>
            <p:ph type="body" idx="13"/>
          </p:nvPr>
        </p:nvSpPr>
        <p:spPr>
          <a:xfrm>
            <a:off x="497841" y="1243915"/>
            <a:ext cx="3456878" cy="576648"/>
          </a:xfrm>
          <a:solidFill>
            <a:schemeClr val="accent5"/>
          </a:solidFill>
        </p:spPr>
        <p:txBody>
          <a:bodyPr anchor="ctr">
            <a:normAutofit/>
          </a:bodyPr>
          <a:lstStyle>
            <a:lvl1pPr marL="0" indent="0" algn="ctr">
              <a:buNone/>
              <a:defRPr sz="1465" b="1">
                <a:solidFill>
                  <a:schemeClr val="bg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9" name="Text Placeholder 4">
            <a:extLst>
              <a:ext uri="{FF2B5EF4-FFF2-40B4-BE49-F238E27FC236}">
                <a16:creationId xmlns:a16="http://schemas.microsoft.com/office/drawing/2014/main" id="{54B11C96-5C5C-CC34-C884-8D7B1587ABA4}"/>
              </a:ext>
            </a:extLst>
          </p:cNvPr>
          <p:cNvSpPr>
            <a:spLocks noGrp="1"/>
          </p:cNvSpPr>
          <p:nvPr>
            <p:ph type="body" sz="quarter" idx="3"/>
          </p:nvPr>
        </p:nvSpPr>
        <p:spPr>
          <a:xfrm>
            <a:off x="4414409" y="1243915"/>
            <a:ext cx="3456877" cy="576648"/>
          </a:xfrm>
          <a:solidFill>
            <a:schemeClr val="accent5"/>
          </a:solidFill>
        </p:spPr>
        <p:txBody>
          <a:bodyPr anchor="ctr">
            <a:normAutofit/>
          </a:bodyPr>
          <a:lstStyle>
            <a:lvl1pPr marL="0" indent="0" algn="ctr">
              <a:buNone/>
              <a:defRPr sz="1465" b="1">
                <a:solidFill>
                  <a:schemeClr val="bg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6" name="Content Placeholder 3">
            <a:extLst>
              <a:ext uri="{FF2B5EF4-FFF2-40B4-BE49-F238E27FC236}">
                <a16:creationId xmlns:a16="http://schemas.microsoft.com/office/drawing/2014/main" id="{66C2BC47-CFDB-5EB6-03CD-3B088E05401C}"/>
              </a:ext>
            </a:extLst>
          </p:cNvPr>
          <p:cNvSpPr>
            <a:spLocks noGrp="1"/>
          </p:cNvSpPr>
          <p:nvPr>
            <p:ph sz="half" idx="20"/>
          </p:nvPr>
        </p:nvSpPr>
        <p:spPr>
          <a:xfrm>
            <a:off x="8330979" y="2051223"/>
            <a:ext cx="3456878" cy="4125741"/>
          </a:xfrm>
        </p:spPr>
        <p:txBody>
          <a:bodyPr/>
          <a:lstStyle>
            <a:lvl1pPr>
              <a:defRPr sz="1465" b="1">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4">
            <a:extLst>
              <a:ext uri="{FF2B5EF4-FFF2-40B4-BE49-F238E27FC236}">
                <a16:creationId xmlns:a16="http://schemas.microsoft.com/office/drawing/2014/main" id="{4A60DB4B-4CA9-51A8-D223-B65DB5033C97}"/>
              </a:ext>
            </a:extLst>
          </p:cNvPr>
          <p:cNvSpPr>
            <a:spLocks noGrp="1"/>
          </p:cNvSpPr>
          <p:nvPr>
            <p:ph type="body" sz="quarter" idx="21"/>
          </p:nvPr>
        </p:nvSpPr>
        <p:spPr>
          <a:xfrm>
            <a:off x="8330979" y="1243915"/>
            <a:ext cx="3456877" cy="576648"/>
          </a:xfrm>
          <a:solidFill>
            <a:schemeClr val="accent5"/>
          </a:solidFill>
        </p:spPr>
        <p:txBody>
          <a:bodyPr anchor="ctr">
            <a:normAutofit/>
          </a:bodyPr>
          <a:lstStyle>
            <a:lvl1pPr marL="0" indent="0" algn="ctr">
              <a:buNone/>
              <a:defRPr sz="1465" b="1">
                <a:solidFill>
                  <a:schemeClr val="bg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12" name="Text Placeholder 6">
            <a:extLst>
              <a:ext uri="{FF2B5EF4-FFF2-40B4-BE49-F238E27FC236}">
                <a16:creationId xmlns:a16="http://schemas.microsoft.com/office/drawing/2014/main" id="{10C79F25-850A-D84D-381A-9FE9440ED8AA}"/>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11" name="Freeform 10">
            <a:extLst>
              <a:ext uri="{FF2B5EF4-FFF2-40B4-BE49-F238E27FC236}">
                <a16:creationId xmlns:a16="http://schemas.microsoft.com/office/drawing/2014/main" id="{6F105EE3-9849-93D9-97F8-C5E733DC892B}"/>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4823870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3_Title and Content: 3-column w/ subhead box (Teal)">
    <p:spTree>
      <p:nvGrpSpPr>
        <p:cNvPr id="1" name=""/>
        <p:cNvGrpSpPr/>
        <p:nvPr/>
      </p:nvGrpSpPr>
      <p:grpSpPr>
        <a:xfrm>
          <a:off x="0" y="0"/>
          <a:ext cx="0" cy="0"/>
          <a:chOff x="0" y="0"/>
          <a:chExt cx="0" cy="0"/>
        </a:xfrm>
      </p:grpSpPr>
      <p:graphicFrame>
        <p:nvGraphicFramePr>
          <p:cNvPr id="13" name="think-cell data - do not delete" hidden="1">
            <a:extLst>
              <a:ext uri="{FF2B5EF4-FFF2-40B4-BE49-F238E27FC236}">
                <a16:creationId xmlns:a16="http://schemas.microsoft.com/office/drawing/2014/main" id="{9BFD4700-CD7D-6958-BDB2-AE2A07A7E3EB}"/>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13" name="think-cell data - do not delete" hidden="1">
                        <a:extLst>
                          <a:ext uri="{FF2B5EF4-FFF2-40B4-BE49-F238E27FC236}">
                            <a16:creationId xmlns:a16="http://schemas.microsoft.com/office/drawing/2014/main" id="{9BFD4700-CD7D-6958-BDB2-AE2A07A7E3EB}"/>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032AC30E-6607-D37F-E06C-858AFCB53442}"/>
              </a:ext>
            </a:extLst>
          </p:cNvPr>
          <p:cNvSpPr>
            <a:spLocks noGrp="1"/>
          </p:cNvSpPr>
          <p:nvPr>
            <p:ph type="title"/>
          </p:nvPr>
        </p:nvSpPr>
        <p:spPr/>
        <p:txBody>
          <a:bodyPr vert="horz"/>
          <a:lstStyle>
            <a:lvl1pPr>
              <a:defRPr>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FD363441-B784-9393-1A47-5D8DF8275ED1}"/>
              </a:ext>
            </a:extLst>
          </p:cNvPr>
          <p:cNvSpPr>
            <a:spLocks noGrp="1"/>
          </p:cNvSpPr>
          <p:nvPr>
            <p:ph sz="half" idx="1"/>
          </p:nvPr>
        </p:nvSpPr>
        <p:spPr>
          <a:xfrm>
            <a:off x="497841" y="2051223"/>
            <a:ext cx="3456878" cy="4125741"/>
          </a:xfrm>
        </p:spPr>
        <p:txBody>
          <a:bodyPr/>
          <a:lstStyle>
            <a:lvl1pPr>
              <a:defRPr sz="1465" b="1">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017F7A-CA4C-7948-6882-D3A76F241D25}"/>
              </a:ext>
            </a:extLst>
          </p:cNvPr>
          <p:cNvSpPr>
            <a:spLocks noGrp="1"/>
          </p:cNvSpPr>
          <p:nvPr>
            <p:ph sz="half" idx="2"/>
          </p:nvPr>
        </p:nvSpPr>
        <p:spPr>
          <a:xfrm>
            <a:off x="4414409" y="2051223"/>
            <a:ext cx="3456878" cy="4125741"/>
          </a:xfrm>
        </p:spPr>
        <p:txBody>
          <a:bodyPr/>
          <a:lstStyle>
            <a:lvl1pPr>
              <a:defRPr sz="1465" b="1">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36202FA-507E-A7B5-EC98-A7C27E1FE6CC}"/>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2">
            <a:extLst>
              <a:ext uri="{FF2B5EF4-FFF2-40B4-BE49-F238E27FC236}">
                <a16:creationId xmlns:a16="http://schemas.microsoft.com/office/drawing/2014/main" id="{3508BE0C-ABB7-58F0-C020-D6A81EE948CF}"/>
              </a:ext>
            </a:extLst>
          </p:cNvPr>
          <p:cNvSpPr>
            <a:spLocks noGrp="1"/>
          </p:cNvSpPr>
          <p:nvPr>
            <p:ph type="body" idx="13"/>
          </p:nvPr>
        </p:nvSpPr>
        <p:spPr>
          <a:xfrm>
            <a:off x="497841" y="1243915"/>
            <a:ext cx="3456878" cy="576648"/>
          </a:xfrm>
          <a:solidFill>
            <a:schemeClr val="accent6"/>
          </a:solidFill>
        </p:spPr>
        <p:txBody>
          <a:bodyPr anchor="ctr">
            <a:normAutofit/>
          </a:bodyPr>
          <a:lstStyle>
            <a:lvl1pPr marL="0" indent="0" algn="ctr">
              <a:buNone/>
              <a:defRPr sz="1465" b="1">
                <a:solidFill>
                  <a:schemeClr val="bg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9" name="Text Placeholder 4">
            <a:extLst>
              <a:ext uri="{FF2B5EF4-FFF2-40B4-BE49-F238E27FC236}">
                <a16:creationId xmlns:a16="http://schemas.microsoft.com/office/drawing/2014/main" id="{54B11C96-5C5C-CC34-C884-8D7B1587ABA4}"/>
              </a:ext>
            </a:extLst>
          </p:cNvPr>
          <p:cNvSpPr>
            <a:spLocks noGrp="1"/>
          </p:cNvSpPr>
          <p:nvPr>
            <p:ph type="body" sz="quarter" idx="3"/>
          </p:nvPr>
        </p:nvSpPr>
        <p:spPr>
          <a:xfrm>
            <a:off x="4414409" y="1243915"/>
            <a:ext cx="3456877" cy="576648"/>
          </a:xfrm>
          <a:solidFill>
            <a:schemeClr val="accent6"/>
          </a:solidFill>
        </p:spPr>
        <p:txBody>
          <a:bodyPr anchor="ctr">
            <a:normAutofit/>
          </a:bodyPr>
          <a:lstStyle>
            <a:lvl1pPr marL="0" indent="0" algn="ctr">
              <a:buNone/>
              <a:defRPr sz="1465" b="1">
                <a:solidFill>
                  <a:schemeClr val="bg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6" name="Content Placeholder 3">
            <a:extLst>
              <a:ext uri="{FF2B5EF4-FFF2-40B4-BE49-F238E27FC236}">
                <a16:creationId xmlns:a16="http://schemas.microsoft.com/office/drawing/2014/main" id="{66C2BC47-CFDB-5EB6-03CD-3B088E05401C}"/>
              </a:ext>
            </a:extLst>
          </p:cNvPr>
          <p:cNvSpPr>
            <a:spLocks noGrp="1"/>
          </p:cNvSpPr>
          <p:nvPr>
            <p:ph sz="half" idx="20"/>
          </p:nvPr>
        </p:nvSpPr>
        <p:spPr>
          <a:xfrm>
            <a:off x="8330979" y="2051223"/>
            <a:ext cx="3456878" cy="4125741"/>
          </a:xfrm>
        </p:spPr>
        <p:txBody>
          <a:bodyPr/>
          <a:lstStyle>
            <a:lvl1pPr>
              <a:defRPr sz="1465" b="1">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4">
            <a:extLst>
              <a:ext uri="{FF2B5EF4-FFF2-40B4-BE49-F238E27FC236}">
                <a16:creationId xmlns:a16="http://schemas.microsoft.com/office/drawing/2014/main" id="{4A60DB4B-4CA9-51A8-D223-B65DB5033C97}"/>
              </a:ext>
            </a:extLst>
          </p:cNvPr>
          <p:cNvSpPr>
            <a:spLocks noGrp="1"/>
          </p:cNvSpPr>
          <p:nvPr>
            <p:ph type="body" sz="quarter" idx="21"/>
          </p:nvPr>
        </p:nvSpPr>
        <p:spPr>
          <a:xfrm>
            <a:off x="8330979" y="1243915"/>
            <a:ext cx="3456877" cy="576648"/>
          </a:xfrm>
          <a:solidFill>
            <a:schemeClr val="accent6"/>
          </a:solidFill>
        </p:spPr>
        <p:txBody>
          <a:bodyPr anchor="ctr">
            <a:normAutofit/>
          </a:bodyPr>
          <a:lstStyle>
            <a:lvl1pPr marL="0" indent="0" algn="ctr">
              <a:buNone/>
              <a:defRPr sz="1465" b="1">
                <a:solidFill>
                  <a:schemeClr val="bg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12" name="Text Placeholder 6">
            <a:extLst>
              <a:ext uri="{FF2B5EF4-FFF2-40B4-BE49-F238E27FC236}">
                <a16:creationId xmlns:a16="http://schemas.microsoft.com/office/drawing/2014/main" id="{10C79F25-850A-D84D-381A-9FE9440ED8AA}"/>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11" name="Freeform 10">
            <a:extLst>
              <a:ext uri="{FF2B5EF4-FFF2-40B4-BE49-F238E27FC236}">
                <a16:creationId xmlns:a16="http://schemas.microsoft.com/office/drawing/2014/main" id="{6F105EE3-9849-93D9-97F8-C5E733DC892B}"/>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4251148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QUOT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EF0E590-E773-3C4D-B07B-CD044EAF2132}"/>
              </a:ext>
            </a:extLst>
          </p:cNvPr>
          <p:cNvSpPr txBox="1">
            <a:spLocks/>
          </p:cNvSpPr>
          <p:nvPr userDrawn="1"/>
        </p:nvSpPr>
        <p:spPr>
          <a:xfrm>
            <a:off x="0" y="0"/>
            <a:ext cx="12192000" cy="6858000"/>
          </a:xfrm>
          <a:prstGeom prst="rect">
            <a:avLst/>
          </a:prstGeom>
          <a:solidFill>
            <a:schemeClr val="tx1">
              <a:lumMod val="50000"/>
              <a:lumOff val="50000"/>
            </a:schemeClr>
          </a:solidFill>
        </p:spPr>
        <p:txBody>
          <a:bodyPr vert="horz" lIns="535956" tIns="0" rIns="0" bIns="0" rtlCol="0" anchor="ctr" anchorCtr="0">
            <a:noAutofit/>
          </a:bodyPr>
          <a:lstStyle>
            <a:lvl1pPr algn="l" defTabSz="914400" rtl="0" eaLnBrk="1" latinLnBrk="0" hangingPunct="1">
              <a:lnSpc>
                <a:spcPct val="90000"/>
              </a:lnSpc>
              <a:spcBef>
                <a:spcPct val="0"/>
              </a:spcBef>
              <a:buNone/>
              <a:defRPr sz="6400" kern="1200">
                <a:solidFill>
                  <a:schemeClr val="accent2"/>
                </a:solidFill>
                <a:latin typeface="+mj-lt"/>
                <a:ea typeface="+mj-ea"/>
                <a:cs typeface="+mj-cs"/>
              </a:defRPr>
            </a:lvl1pPr>
          </a:lstStyle>
          <a:p>
            <a:r>
              <a:rPr lang="en-US" sz="7326" b="1">
                <a:solidFill>
                  <a:schemeClr val="bg1"/>
                </a:solidFill>
                <a:latin typeface="+mn-lt"/>
              </a:rPr>
              <a:t>Quote</a:t>
            </a:r>
          </a:p>
        </p:txBody>
      </p:sp>
    </p:spTree>
    <p:extLst>
      <p:ext uri="{BB962C8B-B14F-4D97-AF65-F5344CB8AC3E}">
        <p14:creationId xmlns:p14="http://schemas.microsoft.com/office/powerpoint/2010/main" val="675688929"/>
      </p:ext>
    </p:extLst>
  </p:cSld>
  <p:clrMapOvr>
    <a:masterClrMapping/>
  </p:clrMapOvr>
  <p:hf sldNum="0" hdr="0" dt="0"/>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userDrawn="1">
  <p:cSld name="Quote (Teal)">
    <p:bg>
      <p:bgPr>
        <a:solidFill>
          <a:schemeClr val="accent1"/>
        </a:solidFill>
        <a:effectLst/>
      </p:bgPr>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F5A2A57D-9C4B-1AB5-8CB9-18D0B9E9AD31}"/>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7" name="think-cell data - do not delete" hidden="1">
                        <a:extLst>
                          <a:ext uri="{FF2B5EF4-FFF2-40B4-BE49-F238E27FC236}">
                            <a16:creationId xmlns:a16="http://schemas.microsoft.com/office/drawing/2014/main" id="{F5A2A57D-9C4B-1AB5-8CB9-18D0B9E9AD31}"/>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3" name="Title 1">
            <a:extLst>
              <a:ext uri="{FF2B5EF4-FFF2-40B4-BE49-F238E27FC236}">
                <a16:creationId xmlns:a16="http://schemas.microsoft.com/office/drawing/2014/main" id="{B37C0CB5-2CE8-1605-4EE9-9BEBA15D0431}"/>
              </a:ext>
            </a:extLst>
          </p:cNvPr>
          <p:cNvSpPr>
            <a:spLocks noGrp="1"/>
          </p:cNvSpPr>
          <p:nvPr>
            <p:ph type="title" hasCustomPrompt="1"/>
          </p:nvPr>
        </p:nvSpPr>
        <p:spPr>
          <a:xfrm>
            <a:off x="1170432" y="1920240"/>
            <a:ext cx="8588710" cy="2576378"/>
          </a:xfrm>
        </p:spPr>
        <p:txBody>
          <a:bodyPr vert="horz" anchor="ctr"/>
          <a:lstStyle>
            <a:lvl1pPr>
              <a:defRPr sz="3663">
                <a:solidFill>
                  <a:schemeClr val="bg1"/>
                </a:solidFill>
                <a:latin typeface="+mj-lt"/>
              </a:defRPr>
            </a:lvl1pPr>
          </a:lstStyle>
          <a:p>
            <a:r>
              <a:rPr lang="en-US"/>
              <a:t>Click to edit quote</a:t>
            </a:r>
          </a:p>
        </p:txBody>
      </p:sp>
      <p:sp>
        <p:nvSpPr>
          <p:cNvPr id="4" name="Text Placeholder 3">
            <a:extLst>
              <a:ext uri="{FF2B5EF4-FFF2-40B4-BE49-F238E27FC236}">
                <a16:creationId xmlns:a16="http://schemas.microsoft.com/office/drawing/2014/main" id="{00F30213-2BA6-232C-92D3-33989D628CC0}"/>
              </a:ext>
            </a:extLst>
          </p:cNvPr>
          <p:cNvSpPr>
            <a:spLocks noGrp="1"/>
          </p:cNvSpPr>
          <p:nvPr>
            <p:ph type="body" sz="half" idx="2" hasCustomPrompt="1"/>
          </p:nvPr>
        </p:nvSpPr>
        <p:spPr>
          <a:xfrm>
            <a:off x="1170433" y="4626865"/>
            <a:ext cx="3657599" cy="914401"/>
          </a:xfrm>
        </p:spPr>
        <p:txBody>
          <a:bodyPr/>
          <a:lstStyle>
            <a:lvl1pPr marL="0" indent="0">
              <a:buFont typeface="System Font Regular"/>
              <a:buNone/>
              <a:tabLst/>
              <a:defRPr sz="1465" baseline="0">
                <a:solidFill>
                  <a:schemeClr val="bg1">
                    <a:alpha val="70000"/>
                  </a:schemeClr>
                </a:solidFill>
                <a:latin typeface="+mn-lt"/>
              </a:defRPr>
            </a:lvl1pPr>
            <a:lvl2pPr marL="418713" indent="0">
              <a:buNone/>
              <a:defRPr sz="1282"/>
            </a:lvl2pPr>
            <a:lvl3pPr marL="837426" indent="0">
              <a:buNone/>
              <a:defRPr sz="1099"/>
            </a:lvl3pPr>
            <a:lvl4pPr marL="1256138" indent="0">
              <a:buNone/>
              <a:defRPr sz="916"/>
            </a:lvl4pPr>
            <a:lvl5pPr marL="1674851" indent="0">
              <a:buNone/>
              <a:defRPr sz="916"/>
            </a:lvl5pPr>
            <a:lvl6pPr marL="2093564" indent="0">
              <a:buNone/>
              <a:defRPr sz="916"/>
            </a:lvl6pPr>
            <a:lvl7pPr marL="2512277" indent="0">
              <a:buNone/>
              <a:defRPr sz="916"/>
            </a:lvl7pPr>
            <a:lvl8pPr marL="2930989" indent="0">
              <a:buNone/>
              <a:defRPr sz="916"/>
            </a:lvl8pPr>
            <a:lvl9pPr marL="3349702" indent="0">
              <a:buNone/>
              <a:defRPr sz="916"/>
            </a:lvl9pPr>
          </a:lstStyle>
          <a:p>
            <a:r>
              <a:rPr lang="en-US"/>
              <a:t>Click to add attribution</a:t>
            </a:r>
          </a:p>
        </p:txBody>
      </p:sp>
      <p:sp>
        <p:nvSpPr>
          <p:cNvPr id="8" name="Title 1">
            <a:extLst>
              <a:ext uri="{FF2B5EF4-FFF2-40B4-BE49-F238E27FC236}">
                <a16:creationId xmlns:a16="http://schemas.microsoft.com/office/drawing/2014/main" id="{F4C4572B-6CB3-24AE-2525-95171899E444}"/>
              </a:ext>
            </a:extLst>
          </p:cNvPr>
          <p:cNvSpPr txBox="1">
            <a:spLocks/>
          </p:cNvSpPr>
          <p:nvPr userDrawn="1"/>
        </p:nvSpPr>
        <p:spPr>
          <a:xfrm>
            <a:off x="937677" y="1468575"/>
            <a:ext cx="1173757" cy="773084"/>
          </a:xfrm>
          <a:prstGeom prst="rect">
            <a:avLst/>
          </a:prstGeom>
        </p:spPr>
        <p:txBody>
          <a:bodyPr vert="horz" lIns="83743" tIns="41872" rIns="83743" bIns="41872" rtlCol="0" anchor="ctr">
            <a:noAutofit/>
          </a:bodyPr>
          <a:lstStyle>
            <a:lvl1pPr algn="l" defTabSz="914400" rtl="0" eaLnBrk="1" latinLnBrk="0" hangingPunct="1">
              <a:lnSpc>
                <a:spcPct val="90000"/>
              </a:lnSpc>
              <a:spcBef>
                <a:spcPct val="0"/>
              </a:spcBef>
              <a:buNone/>
              <a:defRPr sz="4400" b="1" i="0" kern="120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r>
              <a:rPr lang="en-US" sz="18316">
                <a:solidFill>
                  <a:schemeClr val="bg1">
                    <a:alpha val="19770"/>
                  </a:schemeClr>
                </a:solidFill>
              </a:rPr>
              <a:t>“</a:t>
            </a:r>
          </a:p>
        </p:txBody>
      </p:sp>
      <p:pic>
        <p:nvPicPr>
          <p:cNvPr id="5" name="Picture 4">
            <a:extLst>
              <a:ext uri="{FF2B5EF4-FFF2-40B4-BE49-F238E27FC236}">
                <a16:creationId xmlns:a16="http://schemas.microsoft.com/office/drawing/2014/main" id="{CA9A8839-598D-15C5-2F05-F0F1BD6A320F}"/>
              </a:ext>
            </a:extLst>
          </p:cNvPr>
          <p:cNvPicPr>
            <a:picLocks noChangeAspect="1"/>
          </p:cNvPicPr>
          <p:nvPr userDrawn="1"/>
        </p:nvPicPr>
        <p:blipFill>
          <a:blip r:embed="rId5"/>
          <a:stretch>
            <a:fillRect/>
          </a:stretch>
        </p:blipFill>
        <p:spPr>
          <a:xfrm>
            <a:off x="9759142" y="6135578"/>
            <a:ext cx="1954546" cy="377951"/>
          </a:xfrm>
          <a:prstGeom prst="rect">
            <a:avLst/>
          </a:prstGeom>
        </p:spPr>
      </p:pic>
    </p:spTree>
    <p:extLst>
      <p:ext uri="{BB962C8B-B14F-4D97-AF65-F5344CB8AC3E}">
        <p14:creationId xmlns:p14="http://schemas.microsoft.com/office/powerpoint/2010/main" val="1036648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500"/>
                                        <p:tgtEl>
                                          <p:spTgt spid="4">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tmplLst>
          <p:tmpl lvl="1">
            <p:tnLst>
              <p:par>
                <p:cTn presetID="10" presetClass="entr" presetSubtype="0" fill="hold" nodeType="withEffect">
                  <p:stCondLst>
                    <p:cond delay="5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8" grpId="0"/>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userDrawn="1">
  <p:cSld name="Quote (Purple)">
    <p:bg>
      <p:bgPr>
        <a:solidFill>
          <a:schemeClr val="accent5"/>
        </a:solidFill>
        <a:effectLst/>
      </p:bgPr>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9057A759-D87A-F58F-61BB-284758F9A06B}"/>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7" name="think-cell data - do not delete" hidden="1">
                        <a:extLst>
                          <a:ext uri="{FF2B5EF4-FFF2-40B4-BE49-F238E27FC236}">
                            <a16:creationId xmlns:a16="http://schemas.microsoft.com/office/drawing/2014/main" id="{9057A759-D87A-F58F-61BB-284758F9A06B}"/>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3" name="Title 1">
            <a:extLst>
              <a:ext uri="{FF2B5EF4-FFF2-40B4-BE49-F238E27FC236}">
                <a16:creationId xmlns:a16="http://schemas.microsoft.com/office/drawing/2014/main" id="{B37C0CB5-2CE8-1605-4EE9-9BEBA15D0431}"/>
              </a:ext>
            </a:extLst>
          </p:cNvPr>
          <p:cNvSpPr>
            <a:spLocks noGrp="1"/>
          </p:cNvSpPr>
          <p:nvPr>
            <p:ph type="title" hasCustomPrompt="1"/>
          </p:nvPr>
        </p:nvSpPr>
        <p:spPr>
          <a:xfrm>
            <a:off x="1170432" y="1920240"/>
            <a:ext cx="8588710" cy="2576378"/>
          </a:xfrm>
        </p:spPr>
        <p:txBody>
          <a:bodyPr vert="horz" anchor="ctr"/>
          <a:lstStyle>
            <a:lvl1pPr>
              <a:defRPr sz="3663">
                <a:solidFill>
                  <a:schemeClr val="bg1"/>
                </a:solidFill>
                <a:latin typeface="+mj-lt"/>
              </a:defRPr>
            </a:lvl1pPr>
          </a:lstStyle>
          <a:p>
            <a:r>
              <a:rPr lang="en-US"/>
              <a:t>Click to edit quote</a:t>
            </a:r>
          </a:p>
        </p:txBody>
      </p:sp>
      <p:sp>
        <p:nvSpPr>
          <p:cNvPr id="4" name="Text Placeholder 3">
            <a:extLst>
              <a:ext uri="{FF2B5EF4-FFF2-40B4-BE49-F238E27FC236}">
                <a16:creationId xmlns:a16="http://schemas.microsoft.com/office/drawing/2014/main" id="{00F30213-2BA6-232C-92D3-33989D628CC0}"/>
              </a:ext>
            </a:extLst>
          </p:cNvPr>
          <p:cNvSpPr>
            <a:spLocks noGrp="1"/>
          </p:cNvSpPr>
          <p:nvPr>
            <p:ph type="body" sz="half" idx="2" hasCustomPrompt="1"/>
          </p:nvPr>
        </p:nvSpPr>
        <p:spPr>
          <a:xfrm>
            <a:off x="1170433" y="4626865"/>
            <a:ext cx="3657599" cy="914401"/>
          </a:xfrm>
        </p:spPr>
        <p:txBody>
          <a:bodyPr/>
          <a:lstStyle>
            <a:lvl1pPr marL="0" indent="0">
              <a:buFont typeface="System Font Regular"/>
              <a:buNone/>
              <a:tabLst/>
              <a:defRPr sz="1465" baseline="0">
                <a:solidFill>
                  <a:schemeClr val="bg1">
                    <a:alpha val="70000"/>
                  </a:schemeClr>
                </a:solidFill>
                <a:latin typeface="+mn-lt"/>
              </a:defRPr>
            </a:lvl1pPr>
            <a:lvl2pPr marL="418713" indent="0">
              <a:buNone/>
              <a:defRPr sz="1282"/>
            </a:lvl2pPr>
            <a:lvl3pPr marL="837426" indent="0">
              <a:buNone/>
              <a:defRPr sz="1099"/>
            </a:lvl3pPr>
            <a:lvl4pPr marL="1256138" indent="0">
              <a:buNone/>
              <a:defRPr sz="916"/>
            </a:lvl4pPr>
            <a:lvl5pPr marL="1674851" indent="0">
              <a:buNone/>
              <a:defRPr sz="916"/>
            </a:lvl5pPr>
            <a:lvl6pPr marL="2093564" indent="0">
              <a:buNone/>
              <a:defRPr sz="916"/>
            </a:lvl6pPr>
            <a:lvl7pPr marL="2512277" indent="0">
              <a:buNone/>
              <a:defRPr sz="916"/>
            </a:lvl7pPr>
            <a:lvl8pPr marL="2930989" indent="0">
              <a:buNone/>
              <a:defRPr sz="916"/>
            </a:lvl8pPr>
            <a:lvl9pPr marL="3349702" indent="0">
              <a:buNone/>
              <a:defRPr sz="916"/>
            </a:lvl9pPr>
          </a:lstStyle>
          <a:p>
            <a:r>
              <a:rPr lang="en-US"/>
              <a:t>Click to add attribution</a:t>
            </a:r>
          </a:p>
        </p:txBody>
      </p:sp>
      <p:sp>
        <p:nvSpPr>
          <p:cNvPr id="8" name="Title 1">
            <a:extLst>
              <a:ext uri="{FF2B5EF4-FFF2-40B4-BE49-F238E27FC236}">
                <a16:creationId xmlns:a16="http://schemas.microsoft.com/office/drawing/2014/main" id="{F4C4572B-6CB3-24AE-2525-95171899E444}"/>
              </a:ext>
            </a:extLst>
          </p:cNvPr>
          <p:cNvSpPr txBox="1">
            <a:spLocks/>
          </p:cNvSpPr>
          <p:nvPr userDrawn="1"/>
        </p:nvSpPr>
        <p:spPr>
          <a:xfrm>
            <a:off x="937677" y="1468575"/>
            <a:ext cx="1173757" cy="773084"/>
          </a:xfrm>
          <a:prstGeom prst="rect">
            <a:avLst/>
          </a:prstGeom>
        </p:spPr>
        <p:txBody>
          <a:bodyPr vert="horz" lIns="83743" tIns="41872" rIns="83743" bIns="41872" rtlCol="0" anchor="ctr">
            <a:noAutofit/>
          </a:bodyPr>
          <a:lstStyle>
            <a:lvl1pPr algn="l" defTabSz="914400" rtl="0" eaLnBrk="1" latinLnBrk="0" hangingPunct="1">
              <a:lnSpc>
                <a:spcPct val="90000"/>
              </a:lnSpc>
              <a:spcBef>
                <a:spcPct val="0"/>
              </a:spcBef>
              <a:buNone/>
              <a:defRPr sz="4400" b="1" i="0" kern="120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r>
              <a:rPr lang="en-US" sz="18316">
                <a:solidFill>
                  <a:schemeClr val="bg1">
                    <a:alpha val="19770"/>
                  </a:schemeClr>
                </a:solidFill>
              </a:rPr>
              <a:t>“</a:t>
            </a:r>
          </a:p>
        </p:txBody>
      </p:sp>
      <p:pic>
        <p:nvPicPr>
          <p:cNvPr id="2" name="Picture 1">
            <a:extLst>
              <a:ext uri="{FF2B5EF4-FFF2-40B4-BE49-F238E27FC236}">
                <a16:creationId xmlns:a16="http://schemas.microsoft.com/office/drawing/2014/main" id="{1067798C-ABF6-343C-1B5E-02850A3D7EBE}"/>
              </a:ext>
            </a:extLst>
          </p:cNvPr>
          <p:cNvPicPr>
            <a:picLocks noChangeAspect="1"/>
          </p:cNvPicPr>
          <p:nvPr userDrawn="1"/>
        </p:nvPicPr>
        <p:blipFill>
          <a:blip r:embed="rId5"/>
          <a:stretch>
            <a:fillRect/>
          </a:stretch>
        </p:blipFill>
        <p:spPr>
          <a:xfrm>
            <a:off x="9759142" y="6135578"/>
            <a:ext cx="1954546" cy="377951"/>
          </a:xfrm>
          <a:prstGeom prst="rect">
            <a:avLst/>
          </a:prstGeom>
        </p:spPr>
      </p:pic>
    </p:spTree>
    <p:extLst>
      <p:ext uri="{BB962C8B-B14F-4D97-AF65-F5344CB8AC3E}">
        <p14:creationId xmlns:p14="http://schemas.microsoft.com/office/powerpoint/2010/main" val="3398775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500"/>
                                        <p:tgtEl>
                                          <p:spTgt spid="4">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tmplLst>
          <p:tmpl lvl="1">
            <p:tnLst>
              <p:par>
                <p:cTn presetID="10" presetClass="entr" presetSubtype="0" fill="hold" nodeType="withEffect">
                  <p:stCondLst>
                    <p:cond delay="5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8" grpId="0"/>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userDrawn="1">
  <p:cSld name="Quote (Gold)">
    <p:bg>
      <p:bgPr>
        <a:solidFill>
          <a:schemeClr val="accent6"/>
        </a:solidFill>
        <a:effectLst/>
      </p:bgPr>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ED2BAD52-0F20-0657-6B27-2493A427C170}"/>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7" name="think-cell data - do not delete" hidden="1">
                        <a:extLst>
                          <a:ext uri="{FF2B5EF4-FFF2-40B4-BE49-F238E27FC236}">
                            <a16:creationId xmlns:a16="http://schemas.microsoft.com/office/drawing/2014/main" id="{ED2BAD52-0F20-0657-6B27-2493A427C170}"/>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3" name="Title 1">
            <a:extLst>
              <a:ext uri="{FF2B5EF4-FFF2-40B4-BE49-F238E27FC236}">
                <a16:creationId xmlns:a16="http://schemas.microsoft.com/office/drawing/2014/main" id="{B37C0CB5-2CE8-1605-4EE9-9BEBA15D0431}"/>
              </a:ext>
            </a:extLst>
          </p:cNvPr>
          <p:cNvSpPr>
            <a:spLocks noGrp="1"/>
          </p:cNvSpPr>
          <p:nvPr>
            <p:ph type="title" hasCustomPrompt="1"/>
          </p:nvPr>
        </p:nvSpPr>
        <p:spPr>
          <a:xfrm>
            <a:off x="1170432" y="1920240"/>
            <a:ext cx="8588710" cy="2576378"/>
          </a:xfrm>
        </p:spPr>
        <p:txBody>
          <a:bodyPr vert="horz" anchor="ctr"/>
          <a:lstStyle>
            <a:lvl1pPr>
              <a:defRPr sz="3663">
                <a:solidFill>
                  <a:schemeClr val="bg1"/>
                </a:solidFill>
                <a:latin typeface="+mj-lt"/>
              </a:defRPr>
            </a:lvl1pPr>
          </a:lstStyle>
          <a:p>
            <a:r>
              <a:rPr lang="en-US"/>
              <a:t>Click to edit quote</a:t>
            </a:r>
          </a:p>
        </p:txBody>
      </p:sp>
      <p:sp>
        <p:nvSpPr>
          <p:cNvPr id="4" name="Text Placeholder 3">
            <a:extLst>
              <a:ext uri="{FF2B5EF4-FFF2-40B4-BE49-F238E27FC236}">
                <a16:creationId xmlns:a16="http://schemas.microsoft.com/office/drawing/2014/main" id="{00F30213-2BA6-232C-92D3-33989D628CC0}"/>
              </a:ext>
            </a:extLst>
          </p:cNvPr>
          <p:cNvSpPr>
            <a:spLocks noGrp="1"/>
          </p:cNvSpPr>
          <p:nvPr>
            <p:ph type="body" sz="half" idx="2" hasCustomPrompt="1"/>
          </p:nvPr>
        </p:nvSpPr>
        <p:spPr>
          <a:xfrm>
            <a:off x="1170433" y="4626865"/>
            <a:ext cx="3657599" cy="914401"/>
          </a:xfrm>
        </p:spPr>
        <p:txBody>
          <a:bodyPr/>
          <a:lstStyle>
            <a:lvl1pPr marL="0" indent="0">
              <a:buFont typeface="System Font Regular"/>
              <a:buNone/>
              <a:tabLst/>
              <a:defRPr sz="1465" baseline="0">
                <a:solidFill>
                  <a:schemeClr val="bg1">
                    <a:alpha val="70000"/>
                  </a:schemeClr>
                </a:solidFill>
                <a:latin typeface="+mn-lt"/>
              </a:defRPr>
            </a:lvl1pPr>
            <a:lvl2pPr marL="418713" indent="0">
              <a:buNone/>
              <a:defRPr sz="1282"/>
            </a:lvl2pPr>
            <a:lvl3pPr marL="837426" indent="0">
              <a:buNone/>
              <a:defRPr sz="1099"/>
            </a:lvl3pPr>
            <a:lvl4pPr marL="1256138" indent="0">
              <a:buNone/>
              <a:defRPr sz="916"/>
            </a:lvl4pPr>
            <a:lvl5pPr marL="1674851" indent="0">
              <a:buNone/>
              <a:defRPr sz="916"/>
            </a:lvl5pPr>
            <a:lvl6pPr marL="2093564" indent="0">
              <a:buNone/>
              <a:defRPr sz="916"/>
            </a:lvl6pPr>
            <a:lvl7pPr marL="2512277" indent="0">
              <a:buNone/>
              <a:defRPr sz="916"/>
            </a:lvl7pPr>
            <a:lvl8pPr marL="2930989" indent="0">
              <a:buNone/>
              <a:defRPr sz="916"/>
            </a:lvl8pPr>
            <a:lvl9pPr marL="3349702" indent="0">
              <a:buNone/>
              <a:defRPr sz="916"/>
            </a:lvl9pPr>
          </a:lstStyle>
          <a:p>
            <a:r>
              <a:rPr lang="en-US"/>
              <a:t>Click to add attribution</a:t>
            </a:r>
          </a:p>
        </p:txBody>
      </p:sp>
      <p:sp>
        <p:nvSpPr>
          <p:cNvPr id="8" name="Title 1">
            <a:extLst>
              <a:ext uri="{FF2B5EF4-FFF2-40B4-BE49-F238E27FC236}">
                <a16:creationId xmlns:a16="http://schemas.microsoft.com/office/drawing/2014/main" id="{F4C4572B-6CB3-24AE-2525-95171899E444}"/>
              </a:ext>
            </a:extLst>
          </p:cNvPr>
          <p:cNvSpPr txBox="1">
            <a:spLocks/>
          </p:cNvSpPr>
          <p:nvPr userDrawn="1"/>
        </p:nvSpPr>
        <p:spPr>
          <a:xfrm>
            <a:off x="937677" y="1468575"/>
            <a:ext cx="1173757" cy="773084"/>
          </a:xfrm>
          <a:prstGeom prst="rect">
            <a:avLst/>
          </a:prstGeom>
        </p:spPr>
        <p:txBody>
          <a:bodyPr vert="horz" lIns="83743" tIns="41872" rIns="83743" bIns="41872" rtlCol="0" anchor="ctr">
            <a:noAutofit/>
          </a:bodyPr>
          <a:lstStyle>
            <a:lvl1pPr algn="l" defTabSz="914400" rtl="0" eaLnBrk="1" latinLnBrk="0" hangingPunct="1">
              <a:lnSpc>
                <a:spcPct val="90000"/>
              </a:lnSpc>
              <a:spcBef>
                <a:spcPct val="0"/>
              </a:spcBef>
              <a:buNone/>
              <a:defRPr sz="4400" b="1" i="0" kern="120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r>
              <a:rPr lang="en-US" sz="18316">
                <a:solidFill>
                  <a:schemeClr val="bg1">
                    <a:alpha val="30000"/>
                  </a:schemeClr>
                </a:solidFill>
              </a:rPr>
              <a:t>“</a:t>
            </a:r>
          </a:p>
        </p:txBody>
      </p:sp>
      <p:pic>
        <p:nvPicPr>
          <p:cNvPr id="2" name="Picture 1">
            <a:extLst>
              <a:ext uri="{FF2B5EF4-FFF2-40B4-BE49-F238E27FC236}">
                <a16:creationId xmlns:a16="http://schemas.microsoft.com/office/drawing/2014/main" id="{C66E8A1B-075E-59AD-AE86-1EC2AE66DDD0}"/>
              </a:ext>
            </a:extLst>
          </p:cNvPr>
          <p:cNvPicPr>
            <a:picLocks noChangeAspect="1"/>
          </p:cNvPicPr>
          <p:nvPr userDrawn="1"/>
        </p:nvPicPr>
        <p:blipFill>
          <a:blip r:embed="rId5"/>
          <a:stretch>
            <a:fillRect/>
          </a:stretch>
        </p:blipFill>
        <p:spPr>
          <a:xfrm>
            <a:off x="9759142" y="6135578"/>
            <a:ext cx="1954546" cy="377951"/>
          </a:xfrm>
          <a:prstGeom prst="rect">
            <a:avLst/>
          </a:prstGeom>
        </p:spPr>
      </p:pic>
    </p:spTree>
    <p:extLst>
      <p:ext uri="{BB962C8B-B14F-4D97-AF65-F5344CB8AC3E}">
        <p14:creationId xmlns:p14="http://schemas.microsoft.com/office/powerpoint/2010/main" val="625114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500"/>
                                        <p:tgtEl>
                                          <p:spTgt spid="4">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tmplLst>
          <p:tmpl lvl="1">
            <p:tnLst>
              <p:par>
                <p:cTn presetID="10" presetClass="entr" presetSubtype="0" fill="hold" nodeType="withEffect">
                  <p:stCondLst>
                    <p:cond delay="5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8" grpId="0"/>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userDrawn="1">
  <p:cSld name="Quote with Image">
    <p:bg>
      <p:bgPr>
        <a:solidFill>
          <a:schemeClr val="bg1"/>
        </a:solidFill>
        <a:effectLst/>
      </p:bgPr>
    </p:bg>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9954F8A5-DBA3-F59C-DDDE-7F5B3EF21384}"/>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9" name="think-cell data - do not delete" hidden="1">
                        <a:extLst>
                          <a:ext uri="{FF2B5EF4-FFF2-40B4-BE49-F238E27FC236}">
                            <a16:creationId xmlns:a16="http://schemas.microsoft.com/office/drawing/2014/main" id="{9954F8A5-DBA3-F59C-DDDE-7F5B3EF21384}"/>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Picture Placeholder 7">
            <a:extLst>
              <a:ext uri="{FF2B5EF4-FFF2-40B4-BE49-F238E27FC236}">
                <a16:creationId xmlns:a16="http://schemas.microsoft.com/office/drawing/2014/main" id="{481E8DCD-9BE7-D3FF-8FD2-305F483BA891}"/>
              </a:ext>
            </a:extLst>
          </p:cNvPr>
          <p:cNvSpPr>
            <a:spLocks noGrp="1"/>
          </p:cNvSpPr>
          <p:nvPr>
            <p:ph type="pic" sz="quarter" idx="11" hasCustomPrompt="1"/>
          </p:nvPr>
        </p:nvSpPr>
        <p:spPr>
          <a:xfrm>
            <a:off x="0" y="0"/>
            <a:ext cx="12192000" cy="6858000"/>
          </a:xfrm>
          <a:solidFill>
            <a:schemeClr val="bg2">
              <a:lumMod val="90000"/>
            </a:schemeClr>
          </a:solidFill>
        </p:spPr>
        <p:txBody>
          <a:bodyPr/>
          <a:lstStyle>
            <a:lvl1pPr marL="0" marR="0" indent="0" algn="ctr" defTabSz="837426" rtl="0" eaLnBrk="1" fontAlgn="auto" latinLnBrk="0" hangingPunct="1">
              <a:lnSpc>
                <a:spcPct val="100000"/>
              </a:lnSpc>
              <a:spcBef>
                <a:spcPts val="0"/>
              </a:spcBef>
              <a:spcAft>
                <a:spcPts val="0"/>
              </a:spcAft>
              <a:buClrTx/>
              <a:buSzTx/>
              <a:buFont typeface="Arial" panose="020B0604020202020204" pitchFamily="34" charset="0"/>
              <a:buNone/>
              <a:tabLst/>
              <a:defRPr sz="1374">
                <a:solidFill>
                  <a:srgbClr val="C00000"/>
                </a:solidFill>
                <a:latin typeface="Calibri" panose="020F0502020204030204" pitchFamily="34" charset="0"/>
                <a:cs typeface="Calibri" panose="020F0502020204030204" pitchFamily="34" charset="0"/>
              </a:defRPr>
            </a:lvl1pPr>
          </a:lstStyle>
          <a:p>
            <a:r>
              <a:rPr lang="en-US"/>
              <a:t>Bring placeholder to front. Drag picture to placeholder or click icon to add. Send placeholder to back. </a:t>
            </a:r>
            <a:br>
              <a:rPr lang="en-US"/>
            </a:br>
            <a:r>
              <a:rPr lang="en-US"/>
              <a:t>Note that the logo sits on top of the slide; it will need to be pasted onto any new quote slide.</a:t>
            </a:r>
          </a:p>
          <a:p>
            <a:endParaRPr lang="en-US"/>
          </a:p>
        </p:txBody>
      </p:sp>
      <p:sp>
        <p:nvSpPr>
          <p:cNvPr id="3" name="Title 1">
            <a:extLst>
              <a:ext uri="{FF2B5EF4-FFF2-40B4-BE49-F238E27FC236}">
                <a16:creationId xmlns:a16="http://schemas.microsoft.com/office/drawing/2014/main" id="{B37C0CB5-2CE8-1605-4EE9-9BEBA15D0431}"/>
              </a:ext>
            </a:extLst>
          </p:cNvPr>
          <p:cNvSpPr>
            <a:spLocks noGrp="1"/>
          </p:cNvSpPr>
          <p:nvPr>
            <p:ph type="title" hasCustomPrompt="1"/>
          </p:nvPr>
        </p:nvSpPr>
        <p:spPr>
          <a:xfrm>
            <a:off x="1170432" y="1920240"/>
            <a:ext cx="8588710" cy="2576378"/>
          </a:xfrm>
        </p:spPr>
        <p:txBody>
          <a:bodyPr vert="horz" anchor="ctr"/>
          <a:lstStyle>
            <a:lvl1pPr>
              <a:defRPr sz="3663">
                <a:solidFill>
                  <a:schemeClr val="bg1"/>
                </a:solidFill>
                <a:latin typeface="+mj-lt"/>
              </a:defRPr>
            </a:lvl1pPr>
          </a:lstStyle>
          <a:p>
            <a:r>
              <a:rPr lang="en-US"/>
              <a:t>Click to edit quote</a:t>
            </a:r>
          </a:p>
        </p:txBody>
      </p:sp>
      <p:sp>
        <p:nvSpPr>
          <p:cNvPr id="4" name="Text Placeholder 3">
            <a:extLst>
              <a:ext uri="{FF2B5EF4-FFF2-40B4-BE49-F238E27FC236}">
                <a16:creationId xmlns:a16="http://schemas.microsoft.com/office/drawing/2014/main" id="{00F30213-2BA6-232C-92D3-33989D628CC0}"/>
              </a:ext>
            </a:extLst>
          </p:cNvPr>
          <p:cNvSpPr>
            <a:spLocks noGrp="1"/>
          </p:cNvSpPr>
          <p:nvPr>
            <p:ph type="body" sz="half" idx="2" hasCustomPrompt="1"/>
          </p:nvPr>
        </p:nvSpPr>
        <p:spPr>
          <a:xfrm>
            <a:off x="1170433" y="4626865"/>
            <a:ext cx="3657599" cy="914401"/>
          </a:xfrm>
        </p:spPr>
        <p:txBody>
          <a:bodyPr/>
          <a:lstStyle>
            <a:lvl1pPr marL="0" indent="0">
              <a:buFont typeface="System Font Regular"/>
              <a:buNone/>
              <a:tabLst/>
              <a:defRPr sz="1465" baseline="0">
                <a:solidFill>
                  <a:schemeClr val="bg1">
                    <a:alpha val="70000"/>
                  </a:schemeClr>
                </a:solidFill>
                <a:latin typeface="+mn-lt"/>
              </a:defRPr>
            </a:lvl1pPr>
            <a:lvl2pPr marL="418713" indent="0">
              <a:buNone/>
              <a:defRPr sz="1282"/>
            </a:lvl2pPr>
            <a:lvl3pPr marL="837426" indent="0">
              <a:buNone/>
              <a:defRPr sz="1099"/>
            </a:lvl3pPr>
            <a:lvl4pPr marL="1256138" indent="0">
              <a:buNone/>
              <a:defRPr sz="916"/>
            </a:lvl4pPr>
            <a:lvl5pPr marL="1674851" indent="0">
              <a:buNone/>
              <a:defRPr sz="916"/>
            </a:lvl5pPr>
            <a:lvl6pPr marL="2093564" indent="0">
              <a:buNone/>
              <a:defRPr sz="916"/>
            </a:lvl6pPr>
            <a:lvl7pPr marL="2512277" indent="0">
              <a:buNone/>
              <a:defRPr sz="916"/>
            </a:lvl7pPr>
            <a:lvl8pPr marL="2930989" indent="0">
              <a:buNone/>
              <a:defRPr sz="916"/>
            </a:lvl8pPr>
            <a:lvl9pPr marL="3349702" indent="0">
              <a:buNone/>
              <a:defRPr sz="916"/>
            </a:lvl9pPr>
          </a:lstStyle>
          <a:p>
            <a:r>
              <a:rPr lang="en-US"/>
              <a:t>Click to add attribution</a:t>
            </a:r>
          </a:p>
        </p:txBody>
      </p:sp>
      <p:sp>
        <p:nvSpPr>
          <p:cNvPr id="8" name="Title 1">
            <a:extLst>
              <a:ext uri="{FF2B5EF4-FFF2-40B4-BE49-F238E27FC236}">
                <a16:creationId xmlns:a16="http://schemas.microsoft.com/office/drawing/2014/main" id="{F4C4572B-6CB3-24AE-2525-95171899E444}"/>
              </a:ext>
            </a:extLst>
          </p:cNvPr>
          <p:cNvSpPr txBox="1">
            <a:spLocks/>
          </p:cNvSpPr>
          <p:nvPr userDrawn="1"/>
        </p:nvSpPr>
        <p:spPr>
          <a:xfrm>
            <a:off x="937677" y="1468575"/>
            <a:ext cx="1173757" cy="773084"/>
          </a:xfrm>
          <a:prstGeom prst="rect">
            <a:avLst/>
          </a:prstGeom>
        </p:spPr>
        <p:txBody>
          <a:bodyPr vert="horz" lIns="83743" tIns="41872" rIns="83743" bIns="41872" rtlCol="0" anchor="ctr">
            <a:noAutofit/>
          </a:bodyPr>
          <a:lstStyle>
            <a:lvl1pPr algn="l" defTabSz="914400" rtl="0" eaLnBrk="1" latinLnBrk="0" hangingPunct="1">
              <a:lnSpc>
                <a:spcPct val="90000"/>
              </a:lnSpc>
              <a:spcBef>
                <a:spcPct val="0"/>
              </a:spcBef>
              <a:buNone/>
              <a:defRPr sz="4400" b="1" i="0" kern="120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r>
              <a:rPr lang="en-US" sz="18316">
                <a:solidFill>
                  <a:schemeClr val="bg1">
                    <a:alpha val="19770"/>
                  </a:schemeClr>
                </a:solidFill>
              </a:rPr>
              <a:t>“</a:t>
            </a:r>
          </a:p>
        </p:txBody>
      </p:sp>
      <p:pic>
        <p:nvPicPr>
          <p:cNvPr id="5" name="Picture 4">
            <a:extLst>
              <a:ext uri="{FF2B5EF4-FFF2-40B4-BE49-F238E27FC236}">
                <a16:creationId xmlns:a16="http://schemas.microsoft.com/office/drawing/2014/main" id="{C19E38D5-B968-D038-21B8-B67CE83B3616}"/>
              </a:ext>
            </a:extLst>
          </p:cNvPr>
          <p:cNvPicPr>
            <a:picLocks noChangeAspect="1"/>
          </p:cNvPicPr>
          <p:nvPr userDrawn="1"/>
        </p:nvPicPr>
        <p:blipFill>
          <a:blip r:embed="rId5"/>
          <a:stretch>
            <a:fillRect/>
          </a:stretch>
        </p:blipFill>
        <p:spPr>
          <a:xfrm>
            <a:off x="9759142" y="6135578"/>
            <a:ext cx="1954546" cy="377951"/>
          </a:xfrm>
          <a:prstGeom prst="rect">
            <a:avLst/>
          </a:prstGeom>
        </p:spPr>
      </p:pic>
    </p:spTree>
    <p:extLst>
      <p:ext uri="{BB962C8B-B14F-4D97-AF65-F5344CB8AC3E}">
        <p14:creationId xmlns:p14="http://schemas.microsoft.com/office/powerpoint/2010/main" val="3053747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500"/>
                                        <p:tgtEl>
                                          <p:spTgt spid="4">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tmplLst>
          <p:tmpl lvl="1">
            <p:tnLst>
              <p:par>
                <p:cTn presetID="10" presetClass="entr" presetSubtype="0" fill="hold" nodeType="withEffect">
                  <p:stCondLst>
                    <p:cond delay="5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8" grpId="0"/>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DIVIDER––">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EF0E590-E773-3C4D-B07B-CD044EAF2132}"/>
              </a:ext>
            </a:extLst>
          </p:cNvPr>
          <p:cNvSpPr txBox="1">
            <a:spLocks/>
          </p:cNvSpPr>
          <p:nvPr userDrawn="1"/>
        </p:nvSpPr>
        <p:spPr>
          <a:xfrm>
            <a:off x="0" y="0"/>
            <a:ext cx="12192000" cy="6858000"/>
          </a:xfrm>
          <a:prstGeom prst="rect">
            <a:avLst/>
          </a:prstGeom>
          <a:solidFill>
            <a:schemeClr val="tx1">
              <a:lumMod val="50000"/>
              <a:lumOff val="50000"/>
            </a:schemeClr>
          </a:solidFill>
        </p:spPr>
        <p:txBody>
          <a:bodyPr vert="horz" lIns="535956" tIns="0" rIns="0" bIns="0" rtlCol="0" anchor="ctr" anchorCtr="0">
            <a:noAutofit/>
          </a:bodyPr>
          <a:lstStyle>
            <a:lvl1pPr algn="l" defTabSz="914400" rtl="0" eaLnBrk="1" latinLnBrk="0" hangingPunct="1">
              <a:lnSpc>
                <a:spcPct val="90000"/>
              </a:lnSpc>
              <a:spcBef>
                <a:spcPct val="0"/>
              </a:spcBef>
              <a:buNone/>
              <a:defRPr sz="6400" kern="1200">
                <a:solidFill>
                  <a:schemeClr val="accent2"/>
                </a:solidFill>
                <a:latin typeface="+mj-lt"/>
                <a:ea typeface="+mj-ea"/>
                <a:cs typeface="+mj-cs"/>
              </a:defRPr>
            </a:lvl1pPr>
          </a:lstStyle>
          <a:p>
            <a:r>
              <a:rPr lang="en-US" sz="7326" b="1">
                <a:solidFill>
                  <a:schemeClr val="bg1"/>
                </a:solidFill>
                <a:latin typeface="+mn-lt"/>
              </a:rPr>
              <a:t>Divider</a:t>
            </a:r>
          </a:p>
        </p:txBody>
      </p:sp>
    </p:spTree>
    <p:extLst>
      <p:ext uri="{BB962C8B-B14F-4D97-AF65-F5344CB8AC3E}">
        <p14:creationId xmlns:p14="http://schemas.microsoft.com/office/powerpoint/2010/main" val="2201584425"/>
      </p:ext>
    </p:extLst>
  </p:cSld>
  <p:clrMapOvr>
    <a:masterClrMapping/>
  </p:clrMapOvr>
  <p:hf sldNum="0" hdr="0" dt="0"/>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userDrawn="1">
  <p:cSld name="BMC-Section Header-Blue">
    <p:bg>
      <p:bgPr>
        <a:solidFill>
          <a:schemeClr val="accent2"/>
        </a:solidFill>
        <a:effectLst/>
      </p:bgPr>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81172AAA-3D68-9630-EDB2-C6BC2F059789}"/>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7" name="think-cell data - do not delete" hidden="1">
                        <a:extLst>
                          <a:ext uri="{FF2B5EF4-FFF2-40B4-BE49-F238E27FC236}">
                            <a16:creationId xmlns:a16="http://schemas.microsoft.com/office/drawing/2014/main" id="{81172AAA-3D68-9630-EDB2-C6BC2F059789}"/>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73628420-1CBE-6F05-3909-B51601C4A15A}"/>
              </a:ext>
            </a:extLst>
          </p:cNvPr>
          <p:cNvSpPr>
            <a:spLocks noGrp="1"/>
          </p:cNvSpPr>
          <p:nvPr>
            <p:ph type="title"/>
          </p:nvPr>
        </p:nvSpPr>
        <p:spPr>
          <a:xfrm>
            <a:off x="1156447" y="2002632"/>
            <a:ext cx="10191003" cy="2852737"/>
          </a:xfrm>
        </p:spPr>
        <p:txBody>
          <a:bodyPr vert="horz" anchor="ctr">
            <a:normAutofit/>
          </a:bodyPr>
          <a:lstStyle>
            <a:lvl1pPr>
              <a:defRPr sz="4396">
                <a:solidFill>
                  <a:schemeClr val="bg1"/>
                </a:solidFill>
                <a:latin typeface="+mj-lt"/>
              </a:defRPr>
            </a:lvl1pPr>
          </a:lstStyle>
          <a:p>
            <a:r>
              <a:rPr lang="en-US"/>
              <a:t>Click to edit Master title style</a:t>
            </a:r>
          </a:p>
        </p:txBody>
      </p:sp>
      <p:sp>
        <p:nvSpPr>
          <p:cNvPr id="5" name="Freeform 4">
            <a:extLst>
              <a:ext uri="{FF2B5EF4-FFF2-40B4-BE49-F238E27FC236}">
                <a16:creationId xmlns:a16="http://schemas.microsoft.com/office/drawing/2014/main" id="{C3027DDE-1F41-8E53-237B-9C4B11FFE98C}"/>
              </a:ext>
            </a:extLst>
          </p:cNvPr>
          <p:cNvSpPr/>
          <p:nvPr userDrawn="1"/>
        </p:nvSpPr>
        <p:spPr>
          <a:xfrm>
            <a:off x="-1" y="2506133"/>
            <a:ext cx="922867" cy="1845733"/>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pic>
        <p:nvPicPr>
          <p:cNvPr id="3" name="Picture 2">
            <a:extLst>
              <a:ext uri="{FF2B5EF4-FFF2-40B4-BE49-F238E27FC236}">
                <a16:creationId xmlns:a16="http://schemas.microsoft.com/office/drawing/2014/main" id="{AFB3E1C7-45A8-040C-4E8C-F89D9D50B7CF}"/>
              </a:ext>
            </a:extLst>
          </p:cNvPr>
          <p:cNvPicPr>
            <a:picLocks noChangeAspect="1"/>
          </p:cNvPicPr>
          <p:nvPr userDrawn="1"/>
        </p:nvPicPr>
        <p:blipFill>
          <a:blip r:embed="rId5"/>
          <a:stretch>
            <a:fillRect/>
          </a:stretch>
        </p:blipFill>
        <p:spPr>
          <a:xfrm>
            <a:off x="9759142" y="6135578"/>
            <a:ext cx="1954546" cy="377951"/>
          </a:xfrm>
          <a:prstGeom prst="rect">
            <a:avLst/>
          </a:prstGeom>
        </p:spPr>
      </p:pic>
    </p:spTree>
    <p:extLst>
      <p:ext uri="{BB962C8B-B14F-4D97-AF65-F5344CB8AC3E}">
        <p14:creationId xmlns:p14="http://schemas.microsoft.com/office/powerpoint/2010/main" val="277088084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userDrawn="1">
  <p:cSld name="BMC-Section Header-Purple">
    <p:bg>
      <p:bgPr>
        <a:solidFill>
          <a:schemeClr val="accent5"/>
        </a:solidFill>
        <a:effectLst/>
      </p:bgPr>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E403B896-C1C8-7E9E-FFB8-A8E56A8B5BB3}"/>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7" name="think-cell data - do not delete" hidden="1">
                        <a:extLst>
                          <a:ext uri="{FF2B5EF4-FFF2-40B4-BE49-F238E27FC236}">
                            <a16:creationId xmlns:a16="http://schemas.microsoft.com/office/drawing/2014/main" id="{E403B896-C1C8-7E9E-FFB8-A8E56A8B5BB3}"/>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73628420-1CBE-6F05-3909-B51601C4A15A}"/>
              </a:ext>
            </a:extLst>
          </p:cNvPr>
          <p:cNvSpPr>
            <a:spLocks noGrp="1"/>
          </p:cNvSpPr>
          <p:nvPr>
            <p:ph type="title"/>
          </p:nvPr>
        </p:nvSpPr>
        <p:spPr>
          <a:xfrm>
            <a:off x="1156447" y="2002632"/>
            <a:ext cx="10191003" cy="2852737"/>
          </a:xfrm>
        </p:spPr>
        <p:txBody>
          <a:bodyPr vert="horz" anchor="ctr">
            <a:normAutofit/>
          </a:bodyPr>
          <a:lstStyle>
            <a:lvl1pPr>
              <a:defRPr sz="4396">
                <a:solidFill>
                  <a:schemeClr val="bg1"/>
                </a:solidFill>
                <a:latin typeface="+mj-lt"/>
              </a:defRPr>
            </a:lvl1pPr>
          </a:lstStyle>
          <a:p>
            <a:r>
              <a:rPr lang="en-US"/>
              <a:t>Click to edit Master title style</a:t>
            </a:r>
          </a:p>
        </p:txBody>
      </p:sp>
      <p:sp>
        <p:nvSpPr>
          <p:cNvPr id="5" name="Freeform 4">
            <a:extLst>
              <a:ext uri="{FF2B5EF4-FFF2-40B4-BE49-F238E27FC236}">
                <a16:creationId xmlns:a16="http://schemas.microsoft.com/office/drawing/2014/main" id="{C3027DDE-1F41-8E53-237B-9C4B11FFE98C}"/>
              </a:ext>
            </a:extLst>
          </p:cNvPr>
          <p:cNvSpPr/>
          <p:nvPr userDrawn="1"/>
        </p:nvSpPr>
        <p:spPr>
          <a:xfrm>
            <a:off x="-1" y="2506133"/>
            <a:ext cx="922867" cy="1845733"/>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pic>
        <p:nvPicPr>
          <p:cNvPr id="3" name="Picture 2">
            <a:extLst>
              <a:ext uri="{FF2B5EF4-FFF2-40B4-BE49-F238E27FC236}">
                <a16:creationId xmlns:a16="http://schemas.microsoft.com/office/drawing/2014/main" id="{5A8E683E-E90F-21BF-76DB-CD8B19FB60A3}"/>
              </a:ext>
            </a:extLst>
          </p:cNvPr>
          <p:cNvPicPr>
            <a:picLocks noChangeAspect="1"/>
          </p:cNvPicPr>
          <p:nvPr userDrawn="1"/>
        </p:nvPicPr>
        <p:blipFill>
          <a:blip r:embed="rId5"/>
          <a:stretch>
            <a:fillRect/>
          </a:stretch>
        </p:blipFill>
        <p:spPr>
          <a:xfrm>
            <a:off x="9759142" y="6135578"/>
            <a:ext cx="1954546" cy="377951"/>
          </a:xfrm>
          <a:prstGeom prst="rect">
            <a:avLst/>
          </a:prstGeom>
        </p:spPr>
      </p:pic>
    </p:spTree>
    <p:extLst>
      <p:ext uri="{BB962C8B-B14F-4D97-AF65-F5344CB8AC3E}">
        <p14:creationId xmlns:p14="http://schemas.microsoft.com/office/powerpoint/2010/main" val="37818999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userDrawn="1">
  <p:cSld name="BMC-Section Header-Yellow">
    <p:bg>
      <p:bgPr>
        <a:solidFill>
          <a:schemeClr val="accent6"/>
        </a:solidFill>
        <a:effectLst/>
      </p:bgPr>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706E23CC-2FD0-EC92-3B93-2FD83D4F06AD}"/>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7" name="think-cell data - do not delete" hidden="1">
                        <a:extLst>
                          <a:ext uri="{FF2B5EF4-FFF2-40B4-BE49-F238E27FC236}">
                            <a16:creationId xmlns:a16="http://schemas.microsoft.com/office/drawing/2014/main" id="{706E23CC-2FD0-EC92-3B93-2FD83D4F06AD}"/>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73628420-1CBE-6F05-3909-B51601C4A15A}"/>
              </a:ext>
            </a:extLst>
          </p:cNvPr>
          <p:cNvSpPr>
            <a:spLocks noGrp="1"/>
          </p:cNvSpPr>
          <p:nvPr>
            <p:ph type="title"/>
          </p:nvPr>
        </p:nvSpPr>
        <p:spPr>
          <a:xfrm>
            <a:off x="1156447" y="2002632"/>
            <a:ext cx="10191003" cy="2852737"/>
          </a:xfrm>
        </p:spPr>
        <p:txBody>
          <a:bodyPr vert="horz" anchor="ctr">
            <a:normAutofit/>
          </a:bodyPr>
          <a:lstStyle>
            <a:lvl1pPr>
              <a:defRPr sz="4396">
                <a:solidFill>
                  <a:schemeClr val="bg1"/>
                </a:solidFill>
                <a:latin typeface="+mj-lt"/>
              </a:defRPr>
            </a:lvl1pPr>
          </a:lstStyle>
          <a:p>
            <a:r>
              <a:rPr lang="en-US"/>
              <a:t>Click to edit Master title style</a:t>
            </a:r>
          </a:p>
        </p:txBody>
      </p:sp>
      <p:sp>
        <p:nvSpPr>
          <p:cNvPr id="5" name="Freeform 4">
            <a:extLst>
              <a:ext uri="{FF2B5EF4-FFF2-40B4-BE49-F238E27FC236}">
                <a16:creationId xmlns:a16="http://schemas.microsoft.com/office/drawing/2014/main" id="{C3027DDE-1F41-8E53-237B-9C4B11FFE98C}"/>
              </a:ext>
            </a:extLst>
          </p:cNvPr>
          <p:cNvSpPr/>
          <p:nvPr userDrawn="1"/>
        </p:nvSpPr>
        <p:spPr>
          <a:xfrm>
            <a:off x="-1" y="2506133"/>
            <a:ext cx="922867" cy="1845733"/>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pic>
        <p:nvPicPr>
          <p:cNvPr id="3" name="Picture 2">
            <a:extLst>
              <a:ext uri="{FF2B5EF4-FFF2-40B4-BE49-F238E27FC236}">
                <a16:creationId xmlns:a16="http://schemas.microsoft.com/office/drawing/2014/main" id="{1668A2A7-EA3C-604A-D455-A37E355EDE52}"/>
              </a:ext>
            </a:extLst>
          </p:cNvPr>
          <p:cNvPicPr>
            <a:picLocks noChangeAspect="1"/>
          </p:cNvPicPr>
          <p:nvPr userDrawn="1"/>
        </p:nvPicPr>
        <p:blipFill>
          <a:blip r:embed="rId5"/>
          <a:stretch>
            <a:fillRect/>
          </a:stretch>
        </p:blipFill>
        <p:spPr>
          <a:xfrm>
            <a:off x="9759142" y="6135578"/>
            <a:ext cx="1954546" cy="377951"/>
          </a:xfrm>
          <a:prstGeom prst="rect">
            <a:avLst/>
          </a:prstGeom>
        </p:spPr>
      </p:pic>
    </p:spTree>
    <p:extLst>
      <p:ext uri="{BB962C8B-B14F-4D97-AF65-F5344CB8AC3E}">
        <p14:creationId xmlns:p14="http://schemas.microsoft.com/office/powerpoint/2010/main" val="319167522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userDrawn="1">
  <p:cSld name="13_Section Header">
    <p:bg>
      <p:bgPr>
        <a:solidFill>
          <a:schemeClr val="bg1"/>
        </a:solidFill>
        <a:effectLst/>
      </p:bgPr>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1043B899-A73D-40F2-53AF-9F0D7255E39B}"/>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8" name="think-cell data - do not delete" hidden="1">
                        <a:extLst>
                          <a:ext uri="{FF2B5EF4-FFF2-40B4-BE49-F238E27FC236}">
                            <a16:creationId xmlns:a16="http://schemas.microsoft.com/office/drawing/2014/main" id="{1043B899-A73D-40F2-53AF-9F0D7255E39B}"/>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3" name="Picture Placeholder 7">
            <a:extLst>
              <a:ext uri="{FF2B5EF4-FFF2-40B4-BE49-F238E27FC236}">
                <a16:creationId xmlns:a16="http://schemas.microsoft.com/office/drawing/2014/main" id="{3F872EB9-1B0B-9CA8-0F84-B21F97DCEC46}"/>
              </a:ext>
            </a:extLst>
          </p:cNvPr>
          <p:cNvSpPr>
            <a:spLocks noGrp="1"/>
          </p:cNvSpPr>
          <p:nvPr>
            <p:ph type="pic" sz="quarter" idx="11" hasCustomPrompt="1"/>
          </p:nvPr>
        </p:nvSpPr>
        <p:spPr>
          <a:xfrm>
            <a:off x="0" y="0"/>
            <a:ext cx="12192000" cy="6858000"/>
          </a:xfrm>
          <a:solidFill>
            <a:schemeClr val="bg2">
              <a:lumMod val="90000"/>
            </a:schemeClr>
          </a:solidFill>
        </p:spPr>
        <p:txBody>
          <a:bodyPr/>
          <a:lstStyle>
            <a:lvl1pPr marL="0" marR="0" indent="0" algn="ctr" defTabSz="837426" rtl="0" eaLnBrk="1" fontAlgn="auto" latinLnBrk="0" hangingPunct="1">
              <a:lnSpc>
                <a:spcPct val="100000"/>
              </a:lnSpc>
              <a:spcBef>
                <a:spcPts val="0"/>
              </a:spcBef>
              <a:spcAft>
                <a:spcPts val="0"/>
              </a:spcAft>
              <a:buClrTx/>
              <a:buSzTx/>
              <a:buFont typeface="Arial" panose="020B0604020202020204" pitchFamily="34" charset="0"/>
              <a:buNone/>
              <a:tabLst/>
              <a:defRPr sz="1374">
                <a:solidFill>
                  <a:srgbClr val="C00000"/>
                </a:solidFill>
                <a:latin typeface="Calibri" panose="020F0502020204030204" pitchFamily="34" charset="0"/>
                <a:cs typeface="Calibri" panose="020F0502020204030204" pitchFamily="34" charset="0"/>
              </a:defRPr>
            </a:lvl1pPr>
          </a:lstStyle>
          <a:p>
            <a:r>
              <a:rPr lang="en-US"/>
              <a:t>Bring placeholder to front. Drag picture to placeholder or click icon to add. Send placeholder to back. </a:t>
            </a:r>
            <a:br>
              <a:rPr lang="en-US"/>
            </a:br>
            <a:r>
              <a:rPr lang="en-US"/>
              <a:t>Note that the logo &amp; half-circle graphic sits on top of the slide; it will need to be pasted onto any new cover slide.</a:t>
            </a:r>
          </a:p>
          <a:p>
            <a:endParaRPr lang="en-US"/>
          </a:p>
        </p:txBody>
      </p:sp>
      <p:sp>
        <p:nvSpPr>
          <p:cNvPr id="2" name="Title 1">
            <a:extLst>
              <a:ext uri="{FF2B5EF4-FFF2-40B4-BE49-F238E27FC236}">
                <a16:creationId xmlns:a16="http://schemas.microsoft.com/office/drawing/2014/main" id="{73628420-1CBE-6F05-3909-B51601C4A15A}"/>
              </a:ext>
            </a:extLst>
          </p:cNvPr>
          <p:cNvSpPr>
            <a:spLocks noGrp="1"/>
          </p:cNvSpPr>
          <p:nvPr>
            <p:ph type="title"/>
          </p:nvPr>
        </p:nvSpPr>
        <p:spPr>
          <a:xfrm>
            <a:off x="1156447" y="2002632"/>
            <a:ext cx="10191003" cy="2852737"/>
          </a:xfrm>
        </p:spPr>
        <p:txBody>
          <a:bodyPr vert="horz" anchor="ctr">
            <a:normAutofit/>
          </a:bodyPr>
          <a:lstStyle>
            <a:lvl1pPr>
              <a:defRPr sz="4396">
                <a:solidFill>
                  <a:schemeClr val="bg1"/>
                </a:solidFill>
                <a:latin typeface="+mj-lt"/>
              </a:defRPr>
            </a:lvl1pPr>
          </a:lstStyle>
          <a:p>
            <a:r>
              <a:rPr lang="en-US"/>
              <a:t>Click to edit Master title style</a:t>
            </a:r>
          </a:p>
        </p:txBody>
      </p:sp>
      <p:sp>
        <p:nvSpPr>
          <p:cNvPr id="5" name="Freeform 4">
            <a:extLst>
              <a:ext uri="{FF2B5EF4-FFF2-40B4-BE49-F238E27FC236}">
                <a16:creationId xmlns:a16="http://schemas.microsoft.com/office/drawing/2014/main" id="{C3027DDE-1F41-8E53-237B-9C4B11FFE98C}"/>
              </a:ext>
            </a:extLst>
          </p:cNvPr>
          <p:cNvSpPr/>
          <p:nvPr userDrawn="1"/>
        </p:nvSpPr>
        <p:spPr>
          <a:xfrm>
            <a:off x="-1" y="2506133"/>
            <a:ext cx="922867" cy="1845733"/>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pic>
        <p:nvPicPr>
          <p:cNvPr id="6" name="Picture 5">
            <a:extLst>
              <a:ext uri="{FF2B5EF4-FFF2-40B4-BE49-F238E27FC236}">
                <a16:creationId xmlns:a16="http://schemas.microsoft.com/office/drawing/2014/main" id="{EAE6D4DA-DC28-0FDA-2C82-1E0CC3D3B8C0}"/>
              </a:ext>
            </a:extLst>
          </p:cNvPr>
          <p:cNvPicPr>
            <a:picLocks noChangeAspect="1"/>
          </p:cNvPicPr>
          <p:nvPr userDrawn="1"/>
        </p:nvPicPr>
        <p:blipFill>
          <a:blip r:embed="rId5"/>
          <a:stretch>
            <a:fillRect/>
          </a:stretch>
        </p:blipFill>
        <p:spPr>
          <a:xfrm>
            <a:off x="9759142" y="6135578"/>
            <a:ext cx="1954546" cy="377951"/>
          </a:xfrm>
          <a:prstGeom prst="rect">
            <a:avLst/>
          </a:prstGeom>
        </p:spPr>
      </p:pic>
    </p:spTree>
    <p:extLst>
      <p:ext uri="{BB962C8B-B14F-4D97-AF65-F5344CB8AC3E}">
        <p14:creationId xmlns:p14="http://schemas.microsoft.com/office/powerpoint/2010/main" val="6518217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userDrawn="1">
  <p:cSld name="14_Section Header">
    <p:bg>
      <p:bgPr>
        <a:solidFill>
          <a:schemeClr val="bg1"/>
        </a:solidFill>
        <a:effectLst/>
      </p:bgPr>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FA20C8A4-1828-7728-9289-E02D363AA474}"/>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8" name="think-cell data - do not delete" hidden="1">
                        <a:extLst>
                          <a:ext uri="{FF2B5EF4-FFF2-40B4-BE49-F238E27FC236}">
                            <a16:creationId xmlns:a16="http://schemas.microsoft.com/office/drawing/2014/main" id="{FA20C8A4-1828-7728-9289-E02D363AA474}"/>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3" name="Picture Placeholder 7">
            <a:extLst>
              <a:ext uri="{FF2B5EF4-FFF2-40B4-BE49-F238E27FC236}">
                <a16:creationId xmlns:a16="http://schemas.microsoft.com/office/drawing/2014/main" id="{3F872EB9-1B0B-9CA8-0F84-B21F97DCEC46}"/>
              </a:ext>
            </a:extLst>
          </p:cNvPr>
          <p:cNvSpPr>
            <a:spLocks noGrp="1"/>
          </p:cNvSpPr>
          <p:nvPr>
            <p:ph type="pic" sz="quarter" idx="11" hasCustomPrompt="1"/>
          </p:nvPr>
        </p:nvSpPr>
        <p:spPr>
          <a:xfrm>
            <a:off x="0" y="0"/>
            <a:ext cx="12192000" cy="6858000"/>
          </a:xfrm>
          <a:solidFill>
            <a:schemeClr val="bg2">
              <a:lumMod val="90000"/>
            </a:schemeClr>
          </a:solidFill>
        </p:spPr>
        <p:txBody>
          <a:bodyPr/>
          <a:lstStyle>
            <a:lvl1pPr marL="0" marR="0" indent="0" algn="ctr" defTabSz="837426" rtl="0" eaLnBrk="1" fontAlgn="auto" latinLnBrk="0" hangingPunct="1">
              <a:lnSpc>
                <a:spcPct val="100000"/>
              </a:lnSpc>
              <a:spcBef>
                <a:spcPts val="0"/>
              </a:spcBef>
              <a:spcAft>
                <a:spcPts val="0"/>
              </a:spcAft>
              <a:buClrTx/>
              <a:buSzTx/>
              <a:buFont typeface="Arial" panose="020B0604020202020204" pitchFamily="34" charset="0"/>
              <a:buNone/>
              <a:tabLst/>
              <a:defRPr sz="1374">
                <a:solidFill>
                  <a:srgbClr val="C00000"/>
                </a:solidFill>
                <a:latin typeface="Calibri" panose="020F0502020204030204" pitchFamily="34" charset="0"/>
                <a:cs typeface="Calibri" panose="020F0502020204030204" pitchFamily="34" charset="0"/>
              </a:defRPr>
            </a:lvl1pPr>
          </a:lstStyle>
          <a:p>
            <a:r>
              <a:rPr lang="en-US"/>
              <a:t>Bring placeholder to front. Drag picture to placeholder or click icon to add. Send placeholder to back. </a:t>
            </a:r>
            <a:br>
              <a:rPr lang="en-US"/>
            </a:br>
            <a:r>
              <a:rPr lang="en-US"/>
              <a:t>Note that the logo &amp; half-circle graphic sits on top of the slide; it will need to be pasted onto any new cover slide.</a:t>
            </a:r>
          </a:p>
          <a:p>
            <a:endParaRPr lang="en-US"/>
          </a:p>
        </p:txBody>
      </p:sp>
      <p:sp>
        <p:nvSpPr>
          <p:cNvPr id="2" name="Title 1">
            <a:extLst>
              <a:ext uri="{FF2B5EF4-FFF2-40B4-BE49-F238E27FC236}">
                <a16:creationId xmlns:a16="http://schemas.microsoft.com/office/drawing/2014/main" id="{73628420-1CBE-6F05-3909-B51601C4A15A}"/>
              </a:ext>
            </a:extLst>
          </p:cNvPr>
          <p:cNvSpPr>
            <a:spLocks noGrp="1"/>
          </p:cNvSpPr>
          <p:nvPr>
            <p:ph type="title"/>
          </p:nvPr>
        </p:nvSpPr>
        <p:spPr>
          <a:xfrm>
            <a:off x="1156447" y="2002632"/>
            <a:ext cx="10191003" cy="2852737"/>
          </a:xfrm>
        </p:spPr>
        <p:txBody>
          <a:bodyPr vert="horz" anchor="ctr">
            <a:normAutofit/>
          </a:bodyPr>
          <a:lstStyle>
            <a:lvl1pPr>
              <a:defRPr sz="4396">
                <a:solidFill>
                  <a:schemeClr val="bg1"/>
                </a:solidFill>
                <a:latin typeface="+mj-lt"/>
              </a:defRPr>
            </a:lvl1pPr>
          </a:lstStyle>
          <a:p>
            <a:r>
              <a:rPr lang="en-US"/>
              <a:t>Click to edit Master title style</a:t>
            </a:r>
          </a:p>
        </p:txBody>
      </p:sp>
      <p:sp>
        <p:nvSpPr>
          <p:cNvPr id="5" name="Freeform 4">
            <a:extLst>
              <a:ext uri="{FF2B5EF4-FFF2-40B4-BE49-F238E27FC236}">
                <a16:creationId xmlns:a16="http://schemas.microsoft.com/office/drawing/2014/main" id="{C3027DDE-1F41-8E53-237B-9C4B11FFE98C}"/>
              </a:ext>
            </a:extLst>
          </p:cNvPr>
          <p:cNvSpPr/>
          <p:nvPr userDrawn="1"/>
        </p:nvSpPr>
        <p:spPr>
          <a:xfrm>
            <a:off x="1" y="2506134"/>
            <a:ext cx="922867" cy="1845733"/>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pic>
        <p:nvPicPr>
          <p:cNvPr id="6" name="Picture 5">
            <a:extLst>
              <a:ext uri="{FF2B5EF4-FFF2-40B4-BE49-F238E27FC236}">
                <a16:creationId xmlns:a16="http://schemas.microsoft.com/office/drawing/2014/main" id="{65802BE0-E217-8BF5-BB5C-041CB00571A8}"/>
              </a:ext>
            </a:extLst>
          </p:cNvPr>
          <p:cNvPicPr>
            <a:picLocks noChangeAspect="1"/>
          </p:cNvPicPr>
          <p:nvPr userDrawn="1"/>
        </p:nvPicPr>
        <p:blipFill>
          <a:blip r:embed="rId5"/>
          <a:stretch>
            <a:fillRect/>
          </a:stretch>
        </p:blipFill>
        <p:spPr>
          <a:xfrm>
            <a:off x="9759142" y="6135578"/>
            <a:ext cx="1954546" cy="377951"/>
          </a:xfrm>
          <a:prstGeom prst="rect">
            <a:avLst/>
          </a:prstGeom>
        </p:spPr>
      </p:pic>
    </p:spTree>
    <p:extLst>
      <p:ext uri="{BB962C8B-B14F-4D97-AF65-F5344CB8AC3E}">
        <p14:creationId xmlns:p14="http://schemas.microsoft.com/office/powerpoint/2010/main" val="128031980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userDrawn="1">
  <p:cSld name="15_Section Header">
    <p:bg>
      <p:bgPr>
        <a:solidFill>
          <a:schemeClr val="accent2"/>
        </a:solidFill>
        <a:effectLst/>
      </p:bgPr>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5C90025F-321F-6104-56C0-DB66DA4DABEC}"/>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8" name="think-cell data - do not delete" hidden="1">
                        <a:extLst>
                          <a:ext uri="{FF2B5EF4-FFF2-40B4-BE49-F238E27FC236}">
                            <a16:creationId xmlns:a16="http://schemas.microsoft.com/office/drawing/2014/main" id="{5C90025F-321F-6104-56C0-DB66DA4DABEC}"/>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3" name="Picture Placeholder 7">
            <a:extLst>
              <a:ext uri="{FF2B5EF4-FFF2-40B4-BE49-F238E27FC236}">
                <a16:creationId xmlns:a16="http://schemas.microsoft.com/office/drawing/2014/main" id="{3F872EB9-1B0B-9CA8-0F84-B21F97DCEC46}"/>
              </a:ext>
            </a:extLst>
          </p:cNvPr>
          <p:cNvSpPr>
            <a:spLocks noGrp="1"/>
          </p:cNvSpPr>
          <p:nvPr>
            <p:ph type="pic" sz="quarter" idx="11" hasCustomPrompt="1"/>
          </p:nvPr>
        </p:nvSpPr>
        <p:spPr>
          <a:xfrm>
            <a:off x="0" y="0"/>
            <a:ext cx="12192000" cy="6858000"/>
          </a:xfrm>
          <a:solidFill>
            <a:schemeClr val="bg2">
              <a:lumMod val="90000"/>
            </a:schemeClr>
          </a:solidFill>
        </p:spPr>
        <p:txBody>
          <a:bodyPr/>
          <a:lstStyle>
            <a:lvl1pPr marL="0" marR="0" indent="0" algn="ctr" defTabSz="837426" rtl="0" eaLnBrk="1" fontAlgn="auto" latinLnBrk="0" hangingPunct="1">
              <a:lnSpc>
                <a:spcPct val="100000"/>
              </a:lnSpc>
              <a:spcBef>
                <a:spcPts val="0"/>
              </a:spcBef>
              <a:spcAft>
                <a:spcPts val="0"/>
              </a:spcAft>
              <a:buClrTx/>
              <a:buSzTx/>
              <a:buFont typeface="Arial" panose="020B0604020202020204" pitchFamily="34" charset="0"/>
              <a:buNone/>
              <a:tabLst/>
              <a:defRPr sz="1374">
                <a:solidFill>
                  <a:srgbClr val="C00000"/>
                </a:solidFill>
                <a:latin typeface="Calibri" panose="020F0502020204030204" pitchFamily="34" charset="0"/>
                <a:cs typeface="Calibri" panose="020F0502020204030204" pitchFamily="34" charset="0"/>
              </a:defRPr>
            </a:lvl1pPr>
          </a:lstStyle>
          <a:p>
            <a:r>
              <a:rPr lang="en-US"/>
              <a:t>Bring placeholder to front. Drag picture to placeholder or click icon to add. Send placeholder to back. </a:t>
            </a:r>
            <a:br>
              <a:rPr lang="en-US"/>
            </a:br>
            <a:r>
              <a:rPr lang="en-US"/>
              <a:t>Note that the logo &amp; half-circle graphic sits on top of the slide; it will need to be pasted onto any new cover slide.</a:t>
            </a:r>
          </a:p>
          <a:p>
            <a:endParaRPr lang="en-US"/>
          </a:p>
        </p:txBody>
      </p:sp>
      <p:sp>
        <p:nvSpPr>
          <p:cNvPr id="2" name="Title 1">
            <a:extLst>
              <a:ext uri="{FF2B5EF4-FFF2-40B4-BE49-F238E27FC236}">
                <a16:creationId xmlns:a16="http://schemas.microsoft.com/office/drawing/2014/main" id="{73628420-1CBE-6F05-3909-B51601C4A15A}"/>
              </a:ext>
            </a:extLst>
          </p:cNvPr>
          <p:cNvSpPr>
            <a:spLocks noGrp="1"/>
          </p:cNvSpPr>
          <p:nvPr>
            <p:ph type="title"/>
          </p:nvPr>
        </p:nvSpPr>
        <p:spPr>
          <a:xfrm>
            <a:off x="1156447" y="2002632"/>
            <a:ext cx="10191003" cy="2852737"/>
          </a:xfrm>
        </p:spPr>
        <p:txBody>
          <a:bodyPr vert="horz" anchor="ctr">
            <a:normAutofit/>
          </a:bodyPr>
          <a:lstStyle>
            <a:lvl1pPr>
              <a:defRPr sz="4396">
                <a:solidFill>
                  <a:schemeClr val="bg1"/>
                </a:solidFill>
                <a:latin typeface="+mj-lt"/>
              </a:defRPr>
            </a:lvl1pPr>
          </a:lstStyle>
          <a:p>
            <a:r>
              <a:rPr lang="en-US"/>
              <a:t>Click to edit Master title style</a:t>
            </a:r>
          </a:p>
        </p:txBody>
      </p:sp>
      <p:sp>
        <p:nvSpPr>
          <p:cNvPr id="5" name="Freeform 4">
            <a:extLst>
              <a:ext uri="{FF2B5EF4-FFF2-40B4-BE49-F238E27FC236}">
                <a16:creationId xmlns:a16="http://schemas.microsoft.com/office/drawing/2014/main" id="{C3027DDE-1F41-8E53-237B-9C4B11FFE98C}"/>
              </a:ext>
            </a:extLst>
          </p:cNvPr>
          <p:cNvSpPr/>
          <p:nvPr userDrawn="1"/>
        </p:nvSpPr>
        <p:spPr>
          <a:xfrm>
            <a:off x="1" y="2506134"/>
            <a:ext cx="922867" cy="1845733"/>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pic>
        <p:nvPicPr>
          <p:cNvPr id="6" name="Picture 5">
            <a:extLst>
              <a:ext uri="{FF2B5EF4-FFF2-40B4-BE49-F238E27FC236}">
                <a16:creationId xmlns:a16="http://schemas.microsoft.com/office/drawing/2014/main" id="{C866A371-C633-F122-D80E-30EE8C03BAEA}"/>
              </a:ext>
            </a:extLst>
          </p:cNvPr>
          <p:cNvPicPr>
            <a:picLocks noChangeAspect="1"/>
          </p:cNvPicPr>
          <p:nvPr userDrawn="1"/>
        </p:nvPicPr>
        <p:blipFill>
          <a:blip r:embed="rId5"/>
          <a:stretch>
            <a:fillRect/>
          </a:stretch>
        </p:blipFill>
        <p:spPr>
          <a:xfrm>
            <a:off x="9759142" y="6135578"/>
            <a:ext cx="1954546" cy="377951"/>
          </a:xfrm>
          <a:prstGeom prst="rect">
            <a:avLst/>
          </a:prstGeom>
        </p:spPr>
      </p:pic>
    </p:spTree>
    <p:extLst>
      <p:ext uri="{BB962C8B-B14F-4D97-AF65-F5344CB8AC3E}">
        <p14:creationId xmlns:p14="http://schemas.microsoft.com/office/powerpoint/2010/main" val="84035462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userDrawn="1">
  <p:cSld name="16_Section Header">
    <p:bg>
      <p:bgPr>
        <a:solidFill>
          <a:schemeClr val="accent2"/>
        </a:solidFill>
        <a:effectLst/>
      </p:bgPr>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F8385FAC-9A11-223C-84F7-EE43B02398E1}"/>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8" name="think-cell data - do not delete" hidden="1">
                        <a:extLst>
                          <a:ext uri="{FF2B5EF4-FFF2-40B4-BE49-F238E27FC236}">
                            <a16:creationId xmlns:a16="http://schemas.microsoft.com/office/drawing/2014/main" id="{F8385FAC-9A11-223C-84F7-EE43B02398E1}"/>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3" name="Picture Placeholder 7">
            <a:extLst>
              <a:ext uri="{FF2B5EF4-FFF2-40B4-BE49-F238E27FC236}">
                <a16:creationId xmlns:a16="http://schemas.microsoft.com/office/drawing/2014/main" id="{3F872EB9-1B0B-9CA8-0F84-B21F97DCEC46}"/>
              </a:ext>
            </a:extLst>
          </p:cNvPr>
          <p:cNvSpPr>
            <a:spLocks noGrp="1"/>
          </p:cNvSpPr>
          <p:nvPr>
            <p:ph type="pic" sz="quarter" idx="11" hasCustomPrompt="1"/>
          </p:nvPr>
        </p:nvSpPr>
        <p:spPr>
          <a:xfrm>
            <a:off x="0" y="0"/>
            <a:ext cx="12192000" cy="6858000"/>
          </a:xfrm>
          <a:solidFill>
            <a:schemeClr val="bg2">
              <a:lumMod val="90000"/>
            </a:schemeClr>
          </a:solidFill>
        </p:spPr>
        <p:txBody>
          <a:bodyPr/>
          <a:lstStyle>
            <a:lvl1pPr marL="0" marR="0" indent="0" algn="ctr" defTabSz="837426" rtl="0" eaLnBrk="1" fontAlgn="auto" latinLnBrk="0" hangingPunct="1">
              <a:lnSpc>
                <a:spcPct val="100000"/>
              </a:lnSpc>
              <a:spcBef>
                <a:spcPts val="0"/>
              </a:spcBef>
              <a:spcAft>
                <a:spcPts val="0"/>
              </a:spcAft>
              <a:buClrTx/>
              <a:buSzTx/>
              <a:buFont typeface="Arial" panose="020B0604020202020204" pitchFamily="34" charset="0"/>
              <a:buNone/>
              <a:tabLst/>
              <a:defRPr sz="1374">
                <a:solidFill>
                  <a:srgbClr val="C00000"/>
                </a:solidFill>
                <a:latin typeface="Calibri" panose="020F0502020204030204" pitchFamily="34" charset="0"/>
                <a:cs typeface="Calibri" panose="020F0502020204030204" pitchFamily="34" charset="0"/>
              </a:defRPr>
            </a:lvl1pPr>
          </a:lstStyle>
          <a:p>
            <a:r>
              <a:rPr lang="en-US"/>
              <a:t>Bring placeholder to front. Drag picture to placeholder or click icon to add. Send placeholder to back. </a:t>
            </a:r>
            <a:br>
              <a:rPr lang="en-US"/>
            </a:br>
            <a:r>
              <a:rPr lang="en-US"/>
              <a:t>Note that the logo &amp; half-circle graphic sits on top of the slide; it will need to be pasted onto any new cover slide.</a:t>
            </a:r>
          </a:p>
          <a:p>
            <a:endParaRPr lang="en-US"/>
          </a:p>
        </p:txBody>
      </p:sp>
      <p:sp>
        <p:nvSpPr>
          <p:cNvPr id="2" name="Title 1">
            <a:extLst>
              <a:ext uri="{FF2B5EF4-FFF2-40B4-BE49-F238E27FC236}">
                <a16:creationId xmlns:a16="http://schemas.microsoft.com/office/drawing/2014/main" id="{73628420-1CBE-6F05-3909-B51601C4A15A}"/>
              </a:ext>
            </a:extLst>
          </p:cNvPr>
          <p:cNvSpPr>
            <a:spLocks noGrp="1"/>
          </p:cNvSpPr>
          <p:nvPr>
            <p:ph type="title"/>
          </p:nvPr>
        </p:nvSpPr>
        <p:spPr>
          <a:xfrm>
            <a:off x="1156447" y="2002632"/>
            <a:ext cx="10191003" cy="2852737"/>
          </a:xfrm>
        </p:spPr>
        <p:txBody>
          <a:bodyPr vert="horz" anchor="ctr">
            <a:normAutofit/>
          </a:bodyPr>
          <a:lstStyle>
            <a:lvl1pPr>
              <a:defRPr sz="4396">
                <a:solidFill>
                  <a:schemeClr val="bg1"/>
                </a:solidFill>
                <a:latin typeface="+mj-lt"/>
              </a:defRPr>
            </a:lvl1pPr>
          </a:lstStyle>
          <a:p>
            <a:r>
              <a:rPr lang="en-US"/>
              <a:t>Click to edit Master title style</a:t>
            </a:r>
          </a:p>
        </p:txBody>
      </p:sp>
      <p:sp>
        <p:nvSpPr>
          <p:cNvPr id="5" name="Freeform 4">
            <a:extLst>
              <a:ext uri="{FF2B5EF4-FFF2-40B4-BE49-F238E27FC236}">
                <a16:creationId xmlns:a16="http://schemas.microsoft.com/office/drawing/2014/main" id="{C3027DDE-1F41-8E53-237B-9C4B11FFE98C}"/>
              </a:ext>
            </a:extLst>
          </p:cNvPr>
          <p:cNvSpPr/>
          <p:nvPr userDrawn="1"/>
        </p:nvSpPr>
        <p:spPr>
          <a:xfrm>
            <a:off x="1" y="2506134"/>
            <a:ext cx="922867" cy="1845733"/>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pic>
        <p:nvPicPr>
          <p:cNvPr id="6" name="Picture 5">
            <a:extLst>
              <a:ext uri="{FF2B5EF4-FFF2-40B4-BE49-F238E27FC236}">
                <a16:creationId xmlns:a16="http://schemas.microsoft.com/office/drawing/2014/main" id="{41546EF9-84DB-A0C8-95C0-2F121E3C7A13}"/>
              </a:ext>
            </a:extLst>
          </p:cNvPr>
          <p:cNvPicPr>
            <a:picLocks noChangeAspect="1"/>
          </p:cNvPicPr>
          <p:nvPr userDrawn="1"/>
        </p:nvPicPr>
        <p:blipFill>
          <a:blip r:embed="rId5"/>
          <a:stretch>
            <a:fillRect/>
          </a:stretch>
        </p:blipFill>
        <p:spPr>
          <a:xfrm>
            <a:off x="9759142" y="6135578"/>
            <a:ext cx="1954546" cy="377951"/>
          </a:xfrm>
          <a:prstGeom prst="rect">
            <a:avLst/>
          </a:prstGeom>
        </p:spPr>
      </p:pic>
    </p:spTree>
    <p:extLst>
      <p:ext uri="{BB962C8B-B14F-4D97-AF65-F5344CB8AC3E}">
        <p14:creationId xmlns:p14="http://schemas.microsoft.com/office/powerpoint/2010/main" val="21446723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4_––COVER––">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EF0E590-E773-3C4D-B07B-CD044EAF2132}"/>
              </a:ext>
            </a:extLst>
          </p:cNvPr>
          <p:cNvSpPr txBox="1">
            <a:spLocks/>
          </p:cNvSpPr>
          <p:nvPr userDrawn="1"/>
        </p:nvSpPr>
        <p:spPr>
          <a:xfrm>
            <a:off x="0" y="0"/>
            <a:ext cx="12192000" cy="6858000"/>
          </a:xfrm>
          <a:prstGeom prst="rect">
            <a:avLst/>
          </a:prstGeom>
          <a:solidFill>
            <a:schemeClr val="tx1">
              <a:lumMod val="50000"/>
              <a:lumOff val="50000"/>
            </a:schemeClr>
          </a:solidFill>
        </p:spPr>
        <p:txBody>
          <a:bodyPr vert="horz" lIns="535956" tIns="0" rIns="0" bIns="0" rtlCol="0" anchor="ctr" anchorCtr="0">
            <a:noAutofit/>
          </a:bodyPr>
          <a:lstStyle>
            <a:lvl1pPr algn="l" defTabSz="914400" rtl="0" eaLnBrk="1" latinLnBrk="0" hangingPunct="1">
              <a:lnSpc>
                <a:spcPct val="90000"/>
              </a:lnSpc>
              <a:spcBef>
                <a:spcPct val="0"/>
              </a:spcBef>
              <a:buNone/>
              <a:defRPr sz="6400" kern="1200">
                <a:solidFill>
                  <a:schemeClr val="accent2"/>
                </a:solidFill>
                <a:latin typeface="+mj-lt"/>
                <a:ea typeface="+mj-ea"/>
                <a:cs typeface="+mj-cs"/>
              </a:defRPr>
            </a:lvl1pPr>
          </a:lstStyle>
          <a:p>
            <a:r>
              <a:rPr lang="en-US" sz="7326" b="1">
                <a:solidFill>
                  <a:schemeClr val="bg1"/>
                </a:solidFill>
                <a:latin typeface="+mn-lt"/>
              </a:rPr>
              <a:t>Content with Image</a:t>
            </a:r>
          </a:p>
        </p:txBody>
      </p:sp>
    </p:spTree>
    <p:extLst>
      <p:ext uri="{BB962C8B-B14F-4D97-AF65-F5344CB8AC3E}">
        <p14:creationId xmlns:p14="http://schemas.microsoft.com/office/powerpoint/2010/main" val="1893746791"/>
      </p:ext>
    </p:extLst>
  </p:cSld>
  <p:clrMapOvr>
    <a:masterClrMapping/>
  </p:clrMapOvr>
  <p:hf sldNum="0" hdr="0" dt="0"/>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6_Custom Layout">
    <p:spTree>
      <p:nvGrpSpPr>
        <p:cNvPr id="1" name=""/>
        <p:cNvGrpSpPr/>
        <p:nvPr/>
      </p:nvGrpSpPr>
      <p:grpSpPr>
        <a:xfrm>
          <a:off x="0" y="0"/>
          <a:ext cx="0" cy="0"/>
          <a:chOff x="0" y="0"/>
          <a:chExt cx="0" cy="0"/>
        </a:xfrm>
      </p:grpSpPr>
      <p:graphicFrame>
        <p:nvGraphicFramePr>
          <p:cNvPr id="16" name="think-cell data - do not delete" hidden="1">
            <a:extLst>
              <a:ext uri="{FF2B5EF4-FFF2-40B4-BE49-F238E27FC236}">
                <a16:creationId xmlns:a16="http://schemas.microsoft.com/office/drawing/2014/main" id="{321F7AD5-266D-0EE8-39F1-72A6099E6672}"/>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16" name="think-cell data - do not delete" hidden="1">
                        <a:extLst>
                          <a:ext uri="{FF2B5EF4-FFF2-40B4-BE49-F238E27FC236}">
                            <a16:creationId xmlns:a16="http://schemas.microsoft.com/office/drawing/2014/main" id="{321F7AD5-266D-0EE8-39F1-72A6099E6672}"/>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FA8201F-6170-93AB-EA43-15E2591EEA72}"/>
              </a:ext>
            </a:extLst>
          </p:cNvPr>
          <p:cNvSpPr>
            <a:spLocks noGrp="1"/>
          </p:cNvSpPr>
          <p:nvPr>
            <p:ph type="title" hasCustomPrompt="1"/>
          </p:nvPr>
        </p:nvSpPr>
        <p:spPr/>
        <p:txBody>
          <a:bodyPr vert="horz"/>
          <a:lstStyle>
            <a:lvl1pPr>
              <a:defRPr>
                <a:latin typeface="+mj-lt"/>
              </a:defRPr>
            </a:lvl1pPr>
          </a:lstStyle>
          <a:p>
            <a:r>
              <a:rPr lang="en-US"/>
              <a:t>Click to add title</a:t>
            </a:r>
          </a:p>
        </p:txBody>
      </p:sp>
      <p:sp>
        <p:nvSpPr>
          <p:cNvPr id="4" name="Slide Number Placeholder 3">
            <a:extLst>
              <a:ext uri="{FF2B5EF4-FFF2-40B4-BE49-F238E27FC236}">
                <a16:creationId xmlns:a16="http://schemas.microsoft.com/office/drawing/2014/main" id="{443DF728-1E8A-47F7-9B86-7F853FB24D32}"/>
              </a:ext>
            </a:extLst>
          </p:cNvPr>
          <p:cNvSpPr>
            <a:spLocks noGrp="1"/>
          </p:cNvSpPr>
          <p:nvPr>
            <p:ph type="sldNum" sz="quarter" idx="11"/>
          </p:nvPr>
        </p:nvSpPr>
        <p:spPr/>
        <p:txBody>
          <a:bodyPr/>
          <a:lstStyle/>
          <a:p>
            <a:fld id="{F85CE818-7367-6A4C-AA8A-8ACF11B1523A}" type="slidenum">
              <a:rPr lang="en-US" smtClean="0"/>
              <a:pPr/>
              <a:t>‹#›</a:t>
            </a:fld>
            <a:endParaRPr lang="en-US"/>
          </a:p>
        </p:txBody>
      </p:sp>
      <p:sp>
        <p:nvSpPr>
          <p:cNvPr id="5" name="Content Placeholder 2">
            <a:extLst>
              <a:ext uri="{FF2B5EF4-FFF2-40B4-BE49-F238E27FC236}">
                <a16:creationId xmlns:a16="http://schemas.microsoft.com/office/drawing/2014/main" id="{8662A2D0-C864-28D2-F5CA-8AE40712C004}"/>
              </a:ext>
            </a:extLst>
          </p:cNvPr>
          <p:cNvSpPr>
            <a:spLocks noGrp="1"/>
          </p:cNvSpPr>
          <p:nvPr>
            <p:ph sz="half" idx="1" hasCustomPrompt="1"/>
          </p:nvPr>
        </p:nvSpPr>
        <p:spPr>
          <a:xfrm>
            <a:off x="498158" y="2227343"/>
            <a:ext cx="3436337" cy="2670961"/>
          </a:xfrm>
        </p:spPr>
        <p:txBody>
          <a:bodyPr/>
          <a:lstStyle>
            <a:lvl1pPr>
              <a:defRPr sz="1282">
                <a:solidFill>
                  <a:srgbClr val="FF0000"/>
                </a:solidFill>
              </a:defRPr>
            </a:lvl1pPr>
            <a:lvl2pPr>
              <a:defRPr sz="1649"/>
            </a:lvl2pPr>
            <a:lvl3pPr>
              <a:defRPr sz="1649"/>
            </a:lvl3pPr>
            <a:lvl4pPr>
              <a:defRPr sz="1649"/>
            </a:lvl4pPr>
            <a:lvl5pPr>
              <a:defRPr sz="1649"/>
            </a:lvl5pPr>
          </a:lstStyle>
          <a:p>
            <a:pPr lvl="0"/>
            <a:r>
              <a:rPr lang="en-US"/>
              <a:t>Table or chart placeholder</a:t>
            </a:r>
          </a:p>
        </p:txBody>
      </p:sp>
      <p:sp>
        <p:nvSpPr>
          <p:cNvPr id="6" name="Content Placeholder 3">
            <a:extLst>
              <a:ext uri="{FF2B5EF4-FFF2-40B4-BE49-F238E27FC236}">
                <a16:creationId xmlns:a16="http://schemas.microsoft.com/office/drawing/2014/main" id="{06832129-E639-8FDE-58C4-D5951A49D1F3}"/>
              </a:ext>
            </a:extLst>
          </p:cNvPr>
          <p:cNvSpPr>
            <a:spLocks noGrp="1"/>
          </p:cNvSpPr>
          <p:nvPr>
            <p:ph sz="half" idx="2" hasCustomPrompt="1"/>
          </p:nvPr>
        </p:nvSpPr>
        <p:spPr>
          <a:xfrm>
            <a:off x="4424521" y="2227343"/>
            <a:ext cx="3436337" cy="2670961"/>
          </a:xfrm>
        </p:spPr>
        <p:txBody>
          <a:bodyPr/>
          <a:lstStyle>
            <a:lvl1pPr>
              <a:defRPr sz="1282">
                <a:solidFill>
                  <a:srgbClr val="FF0000"/>
                </a:solidFill>
              </a:defRPr>
            </a:lvl1pPr>
            <a:lvl2pPr>
              <a:defRPr sz="1649"/>
            </a:lvl2pPr>
            <a:lvl3pPr>
              <a:defRPr sz="1649"/>
            </a:lvl3pPr>
            <a:lvl4pPr>
              <a:defRPr sz="1649"/>
            </a:lvl4pPr>
            <a:lvl5pPr>
              <a:defRPr sz="1649"/>
            </a:lvl5pPr>
          </a:lstStyle>
          <a:p>
            <a:pPr lvl="0"/>
            <a:r>
              <a:rPr lang="en-US"/>
              <a:t>Table or chart placeholder</a:t>
            </a:r>
          </a:p>
        </p:txBody>
      </p:sp>
      <p:sp>
        <p:nvSpPr>
          <p:cNvPr id="7" name="Content Placeholder 3">
            <a:extLst>
              <a:ext uri="{FF2B5EF4-FFF2-40B4-BE49-F238E27FC236}">
                <a16:creationId xmlns:a16="http://schemas.microsoft.com/office/drawing/2014/main" id="{7FEB275E-0489-5A64-19B5-E91AAC85F1B0}"/>
              </a:ext>
            </a:extLst>
          </p:cNvPr>
          <p:cNvSpPr>
            <a:spLocks noGrp="1"/>
          </p:cNvSpPr>
          <p:nvPr>
            <p:ph sz="half" idx="12" hasCustomPrompt="1"/>
          </p:nvPr>
        </p:nvSpPr>
        <p:spPr>
          <a:xfrm>
            <a:off x="8351520" y="2227343"/>
            <a:ext cx="3436337" cy="2670961"/>
          </a:xfrm>
        </p:spPr>
        <p:txBody>
          <a:bodyPr/>
          <a:lstStyle>
            <a:lvl1pPr>
              <a:defRPr sz="1282">
                <a:solidFill>
                  <a:srgbClr val="FF0000"/>
                </a:solidFill>
              </a:defRPr>
            </a:lvl1pPr>
            <a:lvl2pPr>
              <a:defRPr sz="1649"/>
            </a:lvl2pPr>
            <a:lvl3pPr>
              <a:defRPr sz="1649"/>
            </a:lvl3pPr>
            <a:lvl4pPr>
              <a:defRPr sz="1649"/>
            </a:lvl4pPr>
            <a:lvl5pPr>
              <a:defRPr sz="1649"/>
            </a:lvl5pPr>
          </a:lstStyle>
          <a:p>
            <a:pPr lvl="0"/>
            <a:r>
              <a:rPr lang="en-US"/>
              <a:t>Table or chart placeholder</a:t>
            </a:r>
          </a:p>
        </p:txBody>
      </p:sp>
      <p:sp>
        <p:nvSpPr>
          <p:cNvPr id="8" name="Text Placeholder 2">
            <a:extLst>
              <a:ext uri="{FF2B5EF4-FFF2-40B4-BE49-F238E27FC236}">
                <a16:creationId xmlns:a16="http://schemas.microsoft.com/office/drawing/2014/main" id="{A521B54F-79B5-E995-EBC3-02FE24144172}"/>
              </a:ext>
            </a:extLst>
          </p:cNvPr>
          <p:cNvSpPr>
            <a:spLocks noGrp="1"/>
          </p:cNvSpPr>
          <p:nvPr>
            <p:ph type="body" idx="13" hasCustomPrompt="1"/>
          </p:nvPr>
        </p:nvSpPr>
        <p:spPr>
          <a:xfrm>
            <a:off x="498160" y="1719073"/>
            <a:ext cx="3436337" cy="273193"/>
          </a:xfrm>
        </p:spPr>
        <p:txBody>
          <a:bodyPr anchor="b"/>
          <a:lstStyle>
            <a:lvl1pPr marL="0" indent="0">
              <a:buNone/>
              <a:defRPr sz="1282" b="1">
                <a:solidFill>
                  <a:schemeClr val="accent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Chart title</a:t>
            </a:r>
          </a:p>
        </p:txBody>
      </p:sp>
      <p:sp>
        <p:nvSpPr>
          <p:cNvPr id="9" name="Text Placeholder 2">
            <a:extLst>
              <a:ext uri="{FF2B5EF4-FFF2-40B4-BE49-F238E27FC236}">
                <a16:creationId xmlns:a16="http://schemas.microsoft.com/office/drawing/2014/main" id="{1A4DDC31-0928-D643-71D8-37D3EADE0B0E}"/>
              </a:ext>
            </a:extLst>
          </p:cNvPr>
          <p:cNvSpPr>
            <a:spLocks noGrp="1"/>
          </p:cNvSpPr>
          <p:nvPr>
            <p:ph type="body" idx="14" hasCustomPrompt="1"/>
          </p:nvPr>
        </p:nvSpPr>
        <p:spPr>
          <a:xfrm>
            <a:off x="4424521" y="1719073"/>
            <a:ext cx="3436337" cy="273193"/>
          </a:xfrm>
        </p:spPr>
        <p:txBody>
          <a:bodyPr anchor="b"/>
          <a:lstStyle>
            <a:lvl1pPr marL="0" indent="0">
              <a:buNone/>
              <a:defRPr sz="1282" b="1">
                <a:solidFill>
                  <a:schemeClr val="accent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Chart title</a:t>
            </a:r>
          </a:p>
        </p:txBody>
      </p:sp>
      <p:sp>
        <p:nvSpPr>
          <p:cNvPr id="10" name="Text Placeholder 2">
            <a:extLst>
              <a:ext uri="{FF2B5EF4-FFF2-40B4-BE49-F238E27FC236}">
                <a16:creationId xmlns:a16="http://schemas.microsoft.com/office/drawing/2014/main" id="{6056BF74-3145-1A65-7D32-D79E5BD3DCEB}"/>
              </a:ext>
            </a:extLst>
          </p:cNvPr>
          <p:cNvSpPr>
            <a:spLocks noGrp="1"/>
          </p:cNvSpPr>
          <p:nvPr>
            <p:ph type="body" idx="15" hasCustomPrompt="1"/>
          </p:nvPr>
        </p:nvSpPr>
        <p:spPr>
          <a:xfrm>
            <a:off x="8351520" y="1719073"/>
            <a:ext cx="3436337" cy="273193"/>
          </a:xfrm>
        </p:spPr>
        <p:txBody>
          <a:bodyPr anchor="b"/>
          <a:lstStyle>
            <a:lvl1pPr marL="0" indent="0">
              <a:buNone/>
              <a:defRPr sz="1282" b="1">
                <a:solidFill>
                  <a:schemeClr val="accent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Chart title</a:t>
            </a:r>
          </a:p>
        </p:txBody>
      </p:sp>
      <p:sp>
        <p:nvSpPr>
          <p:cNvPr id="11" name="Text Placeholder 11">
            <a:extLst>
              <a:ext uri="{FF2B5EF4-FFF2-40B4-BE49-F238E27FC236}">
                <a16:creationId xmlns:a16="http://schemas.microsoft.com/office/drawing/2014/main" id="{1A32B712-44A7-849E-D24F-45BFDFE7FD30}"/>
              </a:ext>
            </a:extLst>
          </p:cNvPr>
          <p:cNvSpPr>
            <a:spLocks noGrp="1"/>
          </p:cNvSpPr>
          <p:nvPr>
            <p:ph type="body" sz="quarter" idx="16" hasCustomPrompt="1"/>
          </p:nvPr>
        </p:nvSpPr>
        <p:spPr>
          <a:xfrm>
            <a:off x="4424521" y="5158432"/>
            <a:ext cx="3436337" cy="586732"/>
          </a:xfrm>
          <a:solidFill>
            <a:schemeClr val="bg2"/>
          </a:solidFill>
        </p:spPr>
        <p:txBody>
          <a:bodyPr/>
          <a:lstStyle>
            <a:lvl1pPr>
              <a:defRPr sz="1099">
                <a:solidFill>
                  <a:schemeClr val="tx1"/>
                </a:solidFill>
                <a:latin typeface="+mn-lt"/>
              </a:defRPr>
            </a:lvl1pPr>
            <a:lvl2pPr marL="4362" indent="0">
              <a:buNone/>
              <a:defRPr sz="1465"/>
            </a:lvl2pPr>
            <a:lvl3pPr>
              <a:defRPr sz="1465"/>
            </a:lvl3pPr>
            <a:lvl4pPr>
              <a:defRPr sz="1465"/>
            </a:lvl4pPr>
            <a:lvl5pPr>
              <a:defRPr sz="1465"/>
            </a:lvl5pPr>
          </a:lstStyle>
          <a:p>
            <a:pPr lvl="0"/>
            <a:r>
              <a:rPr lang="en-US"/>
              <a:t>Body copy. Keep the messaging clear, concise and to the point.</a:t>
            </a:r>
          </a:p>
        </p:txBody>
      </p:sp>
      <p:sp>
        <p:nvSpPr>
          <p:cNvPr id="12" name="Text Placeholder 11">
            <a:extLst>
              <a:ext uri="{FF2B5EF4-FFF2-40B4-BE49-F238E27FC236}">
                <a16:creationId xmlns:a16="http://schemas.microsoft.com/office/drawing/2014/main" id="{52C10EE6-878C-A81F-AB9A-2AE728608D16}"/>
              </a:ext>
            </a:extLst>
          </p:cNvPr>
          <p:cNvSpPr>
            <a:spLocks noGrp="1"/>
          </p:cNvSpPr>
          <p:nvPr>
            <p:ph type="body" sz="quarter" idx="17" hasCustomPrompt="1"/>
          </p:nvPr>
        </p:nvSpPr>
        <p:spPr>
          <a:xfrm>
            <a:off x="8351520" y="5158432"/>
            <a:ext cx="3436337" cy="586732"/>
          </a:xfrm>
          <a:solidFill>
            <a:schemeClr val="bg2"/>
          </a:solidFill>
        </p:spPr>
        <p:txBody>
          <a:bodyPr/>
          <a:lstStyle>
            <a:lvl1pPr>
              <a:defRPr sz="1099">
                <a:solidFill>
                  <a:schemeClr val="tx1"/>
                </a:solidFill>
                <a:latin typeface="+mn-lt"/>
              </a:defRPr>
            </a:lvl1pPr>
            <a:lvl2pPr marL="4362" indent="0">
              <a:buNone/>
              <a:defRPr sz="1465"/>
            </a:lvl2pPr>
            <a:lvl3pPr>
              <a:defRPr sz="1465"/>
            </a:lvl3pPr>
            <a:lvl4pPr>
              <a:defRPr sz="1465"/>
            </a:lvl4pPr>
            <a:lvl5pPr>
              <a:defRPr sz="1465"/>
            </a:lvl5pPr>
          </a:lstStyle>
          <a:p>
            <a:pPr lvl="0"/>
            <a:r>
              <a:rPr lang="en-US"/>
              <a:t>Body copy. Keep the messaging clear, concise and to the point.</a:t>
            </a:r>
          </a:p>
        </p:txBody>
      </p:sp>
      <p:sp>
        <p:nvSpPr>
          <p:cNvPr id="13" name="Text Placeholder 11">
            <a:extLst>
              <a:ext uri="{FF2B5EF4-FFF2-40B4-BE49-F238E27FC236}">
                <a16:creationId xmlns:a16="http://schemas.microsoft.com/office/drawing/2014/main" id="{6F21DA31-3609-6D37-2044-38CEAEEAFD4A}"/>
              </a:ext>
            </a:extLst>
          </p:cNvPr>
          <p:cNvSpPr>
            <a:spLocks noGrp="1"/>
          </p:cNvSpPr>
          <p:nvPr>
            <p:ph type="body" sz="quarter" idx="18" hasCustomPrompt="1"/>
          </p:nvPr>
        </p:nvSpPr>
        <p:spPr>
          <a:xfrm>
            <a:off x="497841" y="5158432"/>
            <a:ext cx="3436337" cy="586732"/>
          </a:xfrm>
          <a:solidFill>
            <a:schemeClr val="bg2"/>
          </a:solidFill>
        </p:spPr>
        <p:txBody>
          <a:bodyPr/>
          <a:lstStyle>
            <a:lvl1pPr>
              <a:defRPr sz="1099">
                <a:solidFill>
                  <a:schemeClr val="tx1"/>
                </a:solidFill>
                <a:latin typeface="+mn-lt"/>
              </a:defRPr>
            </a:lvl1pPr>
            <a:lvl2pPr marL="4362" indent="0">
              <a:buNone/>
              <a:defRPr sz="1465"/>
            </a:lvl2pPr>
            <a:lvl3pPr>
              <a:defRPr sz="1465"/>
            </a:lvl3pPr>
            <a:lvl4pPr>
              <a:defRPr sz="1465"/>
            </a:lvl4pPr>
            <a:lvl5pPr>
              <a:defRPr sz="1465"/>
            </a:lvl5pPr>
          </a:lstStyle>
          <a:p>
            <a:pPr lvl="0"/>
            <a:r>
              <a:rPr lang="en-US"/>
              <a:t>Body copy. Keep the messaging clear, concise and to the point.</a:t>
            </a:r>
          </a:p>
        </p:txBody>
      </p:sp>
      <p:sp>
        <p:nvSpPr>
          <p:cNvPr id="3" name="Text Placeholder 6">
            <a:extLst>
              <a:ext uri="{FF2B5EF4-FFF2-40B4-BE49-F238E27FC236}">
                <a16:creationId xmlns:a16="http://schemas.microsoft.com/office/drawing/2014/main" id="{F8A738B1-DC4B-F8B9-8DA2-98C944E65966}"/>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14" name="Freeform 13">
            <a:extLst>
              <a:ext uri="{FF2B5EF4-FFF2-40B4-BE49-F238E27FC236}">
                <a16:creationId xmlns:a16="http://schemas.microsoft.com/office/drawing/2014/main" id="{D23D6DD6-6348-A12B-A36A-628BDF091F9F}"/>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329813623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8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8201F-6170-93AB-EA43-15E2591EEA72}"/>
              </a:ext>
            </a:extLst>
          </p:cNvPr>
          <p:cNvSpPr>
            <a:spLocks noGrp="1"/>
          </p:cNvSpPr>
          <p:nvPr>
            <p:ph type="title" hasCustomPrompt="1"/>
          </p:nvPr>
        </p:nvSpPr>
        <p:spPr/>
        <p:txBody>
          <a:bodyPr/>
          <a:lstStyle>
            <a:lvl1pPr>
              <a:defRPr>
                <a:latin typeface="+mj-lt"/>
              </a:defRPr>
            </a:lvl1pPr>
          </a:lstStyle>
          <a:p>
            <a:r>
              <a:rPr lang="en-US"/>
              <a:t>Click to add title</a:t>
            </a:r>
          </a:p>
        </p:txBody>
      </p:sp>
      <p:sp>
        <p:nvSpPr>
          <p:cNvPr id="4" name="Slide Number Placeholder 3">
            <a:extLst>
              <a:ext uri="{FF2B5EF4-FFF2-40B4-BE49-F238E27FC236}">
                <a16:creationId xmlns:a16="http://schemas.microsoft.com/office/drawing/2014/main" id="{443DF728-1E8A-47F7-9B86-7F853FB24D32}"/>
              </a:ext>
            </a:extLst>
          </p:cNvPr>
          <p:cNvSpPr>
            <a:spLocks noGrp="1"/>
          </p:cNvSpPr>
          <p:nvPr>
            <p:ph type="sldNum" sz="quarter" idx="11"/>
          </p:nvPr>
        </p:nvSpPr>
        <p:spPr/>
        <p:txBody>
          <a:bodyPr/>
          <a:lstStyle/>
          <a:p>
            <a:fld id="{F85CE818-7367-6A4C-AA8A-8ACF11B1523A}" type="slidenum">
              <a:rPr lang="en-US" smtClean="0"/>
              <a:pPr/>
              <a:t>‹#›</a:t>
            </a:fld>
            <a:endParaRPr lang="en-US"/>
          </a:p>
        </p:txBody>
      </p:sp>
      <p:sp>
        <p:nvSpPr>
          <p:cNvPr id="5" name="Content Placeholder 2">
            <a:extLst>
              <a:ext uri="{FF2B5EF4-FFF2-40B4-BE49-F238E27FC236}">
                <a16:creationId xmlns:a16="http://schemas.microsoft.com/office/drawing/2014/main" id="{8662A2D0-C864-28D2-F5CA-8AE40712C004}"/>
              </a:ext>
            </a:extLst>
          </p:cNvPr>
          <p:cNvSpPr>
            <a:spLocks noGrp="1"/>
          </p:cNvSpPr>
          <p:nvPr>
            <p:ph sz="half" idx="1" hasCustomPrompt="1"/>
          </p:nvPr>
        </p:nvSpPr>
        <p:spPr>
          <a:xfrm>
            <a:off x="498158" y="2227343"/>
            <a:ext cx="3436337" cy="2670961"/>
          </a:xfrm>
        </p:spPr>
        <p:txBody>
          <a:bodyPr/>
          <a:lstStyle>
            <a:lvl1pPr>
              <a:defRPr sz="1282">
                <a:solidFill>
                  <a:srgbClr val="FF0000"/>
                </a:solidFill>
              </a:defRPr>
            </a:lvl1pPr>
            <a:lvl2pPr>
              <a:defRPr sz="1649"/>
            </a:lvl2pPr>
            <a:lvl3pPr>
              <a:defRPr sz="1649"/>
            </a:lvl3pPr>
            <a:lvl4pPr>
              <a:defRPr sz="1649"/>
            </a:lvl4pPr>
            <a:lvl5pPr>
              <a:defRPr sz="1649"/>
            </a:lvl5pPr>
          </a:lstStyle>
          <a:p>
            <a:pPr lvl="0"/>
            <a:r>
              <a:rPr lang="en-US"/>
              <a:t>Table or chart placeholder</a:t>
            </a:r>
          </a:p>
        </p:txBody>
      </p:sp>
      <p:sp>
        <p:nvSpPr>
          <p:cNvPr id="6" name="Content Placeholder 3">
            <a:extLst>
              <a:ext uri="{FF2B5EF4-FFF2-40B4-BE49-F238E27FC236}">
                <a16:creationId xmlns:a16="http://schemas.microsoft.com/office/drawing/2014/main" id="{06832129-E639-8FDE-58C4-D5951A49D1F3}"/>
              </a:ext>
            </a:extLst>
          </p:cNvPr>
          <p:cNvSpPr>
            <a:spLocks noGrp="1"/>
          </p:cNvSpPr>
          <p:nvPr>
            <p:ph sz="half" idx="2" hasCustomPrompt="1"/>
          </p:nvPr>
        </p:nvSpPr>
        <p:spPr>
          <a:xfrm>
            <a:off x="4424521" y="2227343"/>
            <a:ext cx="3436337" cy="2670961"/>
          </a:xfrm>
        </p:spPr>
        <p:txBody>
          <a:bodyPr/>
          <a:lstStyle>
            <a:lvl1pPr>
              <a:defRPr sz="1282">
                <a:solidFill>
                  <a:srgbClr val="FF0000"/>
                </a:solidFill>
              </a:defRPr>
            </a:lvl1pPr>
            <a:lvl2pPr>
              <a:defRPr sz="1649"/>
            </a:lvl2pPr>
            <a:lvl3pPr>
              <a:defRPr sz="1649"/>
            </a:lvl3pPr>
            <a:lvl4pPr>
              <a:defRPr sz="1649"/>
            </a:lvl4pPr>
            <a:lvl5pPr>
              <a:defRPr sz="1649"/>
            </a:lvl5pPr>
          </a:lstStyle>
          <a:p>
            <a:pPr lvl="0"/>
            <a:r>
              <a:rPr lang="en-US"/>
              <a:t>Table or chart placeholder</a:t>
            </a:r>
          </a:p>
        </p:txBody>
      </p:sp>
      <p:sp>
        <p:nvSpPr>
          <p:cNvPr id="7" name="Content Placeholder 3">
            <a:extLst>
              <a:ext uri="{FF2B5EF4-FFF2-40B4-BE49-F238E27FC236}">
                <a16:creationId xmlns:a16="http://schemas.microsoft.com/office/drawing/2014/main" id="{7FEB275E-0489-5A64-19B5-E91AAC85F1B0}"/>
              </a:ext>
            </a:extLst>
          </p:cNvPr>
          <p:cNvSpPr>
            <a:spLocks noGrp="1"/>
          </p:cNvSpPr>
          <p:nvPr>
            <p:ph sz="half" idx="12" hasCustomPrompt="1"/>
          </p:nvPr>
        </p:nvSpPr>
        <p:spPr>
          <a:xfrm>
            <a:off x="8351520" y="2227343"/>
            <a:ext cx="3436337" cy="2670961"/>
          </a:xfrm>
        </p:spPr>
        <p:txBody>
          <a:bodyPr/>
          <a:lstStyle>
            <a:lvl1pPr>
              <a:defRPr sz="1282">
                <a:solidFill>
                  <a:srgbClr val="FF0000"/>
                </a:solidFill>
              </a:defRPr>
            </a:lvl1pPr>
            <a:lvl2pPr>
              <a:defRPr sz="1649"/>
            </a:lvl2pPr>
            <a:lvl3pPr>
              <a:defRPr sz="1649"/>
            </a:lvl3pPr>
            <a:lvl4pPr>
              <a:defRPr sz="1649"/>
            </a:lvl4pPr>
            <a:lvl5pPr>
              <a:defRPr sz="1649"/>
            </a:lvl5pPr>
          </a:lstStyle>
          <a:p>
            <a:pPr lvl="0"/>
            <a:r>
              <a:rPr lang="en-US"/>
              <a:t>Table or chart placeholder</a:t>
            </a:r>
          </a:p>
        </p:txBody>
      </p:sp>
      <p:sp>
        <p:nvSpPr>
          <p:cNvPr id="8" name="Text Placeholder 2">
            <a:extLst>
              <a:ext uri="{FF2B5EF4-FFF2-40B4-BE49-F238E27FC236}">
                <a16:creationId xmlns:a16="http://schemas.microsoft.com/office/drawing/2014/main" id="{A521B54F-79B5-E995-EBC3-02FE24144172}"/>
              </a:ext>
            </a:extLst>
          </p:cNvPr>
          <p:cNvSpPr>
            <a:spLocks noGrp="1"/>
          </p:cNvSpPr>
          <p:nvPr>
            <p:ph type="body" idx="13" hasCustomPrompt="1"/>
          </p:nvPr>
        </p:nvSpPr>
        <p:spPr>
          <a:xfrm>
            <a:off x="498160" y="1719073"/>
            <a:ext cx="3436337" cy="273193"/>
          </a:xfrm>
        </p:spPr>
        <p:txBody>
          <a:bodyPr anchor="b"/>
          <a:lstStyle>
            <a:lvl1pPr marL="0" indent="0">
              <a:buNone/>
              <a:defRPr sz="1282" b="1">
                <a:solidFill>
                  <a:schemeClr val="accent2"/>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Chart title</a:t>
            </a:r>
          </a:p>
        </p:txBody>
      </p:sp>
      <p:sp>
        <p:nvSpPr>
          <p:cNvPr id="9" name="Text Placeholder 2">
            <a:extLst>
              <a:ext uri="{FF2B5EF4-FFF2-40B4-BE49-F238E27FC236}">
                <a16:creationId xmlns:a16="http://schemas.microsoft.com/office/drawing/2014/main" id="{1A4DDC31-0928-D643-71D8-37D3EADE0B0E}"/>
              </a:ext>
            </a:extLst>
          </p:cNvPr>
          <p:cNvSpPr>
            <a:spLocks noGrp="1"/>
          </p:cNvSpPr>
          <p:nvPr>
            <p:ph type="body" idx="14" hasCustomPrompt="1"/>
          </p:nvPr>
        </p:nvSpPr>
        <p:spPr>
          <a:xfrm>
            <a:off x="4424521" y="1719073"/>
            <a:ext cx="3436337" cy="273193"/>
          </a:xfrm>
        </p:spPr>
        <p:txBody>
          <a:bodyPr anchor="b"/>
          <a:lstStyle>
            <a:lvl1pPr marL="0" indent="0">
              <a:buNone/>
              <a:defRPr sz="1282" b="1">
                <a:solidFill>
                  <a:schemeClr val="accent2"/>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Chart title</a:t>
            </a:r>
          </a:p>
        </p:txBody>
      </p:sp>
      <p:sp>
        <p:nvSpPr>
          <p:cNvPr id="10" name="Text Placeholder 2">
            <a:extLst>
              <a:ext uri="{FF2B5EF4-FFF2-40B4-BE49-F238E27FC236}">
                <a16:creationId xmlns:a16="http://schemas.microsoft.com/office/drawing/2014/main" id="{6056BF74-3145-1A65-7D32-D79E5BD3DCEB}"/>
              </a:ext>
            </a:extLst>
          </p:cNvPr>
          <p:cNvSpPr>
            <a:spLocks noGrp="1"/>
          </p:cNvSpPr>
          <p:nvPr>
            <p:ph type="body" idx="15" hasCustomPrompt="1"/>
          </p:nvPr>
        </p:nvSpPr>
        <p:spPr>
          <a:xfrm>
            <a:off x="8351520" y="1719073"/>
            <a:ext cx="3436337" cy="273193"/>
          </a:xfrm>
        </p:spPr>
        <p:txBody>
          <a:bodyPr anchor="b"/>
          <a:lstStyle>
            <a:lvl1pPr marL="0" indent="0">
              <a:buNone/>
              <a:defRPr sz="1282" b="1">
                <a:solidFill>
                  <a:schemeClr val="accent2"/>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Chart title</a:t>
            </a:r>
          </a:p>
        </p:txBody>
      </p:sp>
      <p:sp>
        <p:nvSpPr>
          <p:cNvPr id="11" name="Text Placeholder 11">
            <a:extLst>
              <a:ext uri="{FF2B5EF4-FFF2-40B4-BE49-F238E27FC236}">
                <a16:creationId xmlns:a16="http://schemas.microsoft.com/office/drawing/2014/main" id="{1A32B712-44A7-849E-D24F-45BFDFE7FD30}"/>
              </a:ext>
            </a:extLst>
          </p:cNvPr>
          <p:cNvSpPr>
            <a:spLocks noGrp="1"/>
          </p:cNvSpPr>
          <p:nvPr>
            <p:ph type="body" sz="quarter" idx="16" hasCustomPrompt="1"/>
          </p:nvPr>
        </p:nvSpPr>
        <p:spPr>
          <a:xfrm>
            <a:off x="4424521" y="5158432"/>
            <a:ext cx="3436337" cy="586732"/>
          </a:xfrm>
          <a:solidFill>
            <a:schemeClr val="bg2"/>
          </a:solidFill>
        </p:spPr>
        <p:txBody>
          <a:bodyPr/>
          <a:lstStyle>
            <a:lvl1pPr>
              <a:defRPr sz="1099">
                <a:solidFill>
                  <a:schemeClr val="tx1"/>
                </a:solidFill>
                <a:latin typeface="+mn-lt"/>
              </a:defRPr>
            </a:lvl1pPr>
            <a:lvl2pPr marL="4362" indent="0">
              <a:buNone/>
              <a:defRPr sz="1465"/>
            </a:lvl2pPr>
            <a:lvl3pPr>
              <a:defRPr sz="1465"/>
            </a:lvl3pPr>
            <a:lvl4pPr>
              <a:defRPr sz="1465"/>
            </a:lvl4pPr>
            <a:lvl5pPr>
              <a:defRPr sz="1465"/>
            </a:lvl5pPr>
          </a:lstStyle>
          <a:p>
            <a:pPr lvl="0"/>
            <a:r>
              <a:rPr lang="en-US"/>
              <a:t>Body copy. Keep the messaging clear, concise and to the point.</a:t>
            </a:r>
          </a:p>
        </p:txBody>
      </p:sp>
      <p:sp>
        <p:nvSpPr>
          <p:cNvPr id="12" name="Text Placeholder 11">
            <a:extLst>
              <a:ext uri="{FF2B5EF4-FFF2-40B4-BE49-F238E27FC236}">
                <a16:creationId xmlns:a16="http://schemas.microsoft.com/office/drawing/2014/main" id="{52C10EE6-878C-A81F-AB9A-2AE728608D16}"/>
              </a:ext>
            </a:extLst>
          </p:cNvPr>
          <p:cNvSpPr>
            <a:spLocks noGrp="1"/>
          </p:cNvSpPr>
          <p:nvPr>
            <p:ph type="body" sz="quarter" idx="17" hasCustomPrompt="1"/>
          </p:nvPr>
        </p:nvSpPr>
        <p:spPr>
          <a:xfrm>
            <a:off x="8351520" y="5158432"/>
            <a:ext cx="3436337" cy="586732"/>
          </a:xfrm>
          <a:solidFill>
            <a:schemeClr val="bg2"/>
          </a:solidFill>
        </p:spPr>
        <p:txBody>
          <a:bodyPr/>
          <a:lstStyle>
            <a:lvl1pPr>
              <a:defRPr sz="1099">
                <a:solidFill>
                  <a:schemeClr val="tx1"/>
                </a:solidFill>
                <a:latin typeface="+mn-lt"/>
              </a:defRPr>
            </a:lvl1pPr>
            <a:lvl2pPr marL="4362" indent="0">
              <a:buNone/>
              <a:defRPr sz="1465"/>
            </a:lvl2pPr>
            <a:lvl3pPr>
              <a:defRPr sz="1465"/>
            </a:lvl3pPr>
            <a:lvl4pPr>
              <a:defRPr sz="1465"/>
            </a:lvl4pPr>
            <a:lvl5pPr>
              <a:defRPr sz="1465"/>
            </a:lvl5pPr>
          </a:lstStyle>
          <a:p>
            <a:pPr lvl="0"/>
            <a:r>
              <a:rPr lang="en-US"/>
              <a:t>Body copy. Keep the messaging clear, concise and to the point.</a:t>
            </a:r>
          </a:p>
        </p:txBody>
      </p:sp>
      <p:sp>
        <p:nvSpPr>
          <p:cNvPr id="13" name="Text Placeholder 11">
            <a:extLst>
              <a:ext uri="{FF2B5EF4-FFF2-40B4-BE49-F238E27FC236}">
                <a16:creationId xmlns:a16="http://schemas.microsoft.com/office/drawing/2014/main" id="{6F21DA31-3609-6D37-2044-38CEAEEAFD4A}"/>
              </a:ext>
            </a:extLst>
          </p:cNvPr>
          <p:cNvSpPr>
            <a:spLocks noGrp="1"/>
          </p:cNvSpPr>
          <p:nvPr>
            <p:ph type="body" sz="quarter" idx="18" hasCustomPrompt="1"/>
          </p:nvPr>
        </p:nvSpPr>
        <p:spPr>
          <a:xfrm>
            <a:off x="497841" y="5158432"/>
            <a:ext cx="3436337" cy="586732"/>
          </a:xfrm>
          <a:solidFill>
            <a:schemeClr val="bg2"/>
          </a:solidFill>
        </p:spPr>
        <p:txBody>
          <a:bodyPr/>
          <a:lstStyle>
            <a:lvl1pPr>
              <a:defRPr sz="1099">
                <a:solidFill>
                  <a:schemeClr val="tx1"/>
                </a:solidFill>
                <a:latin typeface="+mn-lt"/>
              </a:defRPr>
            </a:lvl1pPr>
            <a:lvl2pPr marL="4362" indent="0">
              <a:buNone/>
              <a:defRPr sz="1465"/>
            </a:lvl2pPr>
            <a:lvl3pPr>
              <a:defRPr sz="1465"/>
            </a:lvl3pPr>
            <a:lvl4pPr>
              <a:defRPr sz="1465"/>
            </a:lvl4pPr>
            <a:lvl5pPr>
              <a:defRPr sz="1465"/>
            </a:lvl5pPr>
          </a:lstStyle>
          <a:p>
            <a:pPr lvl="0"/>
            <a:r>
              <a:rPr lang="en-US"/>
              <a:t>Body copy. Keep the messaging clear, concise and to the point.</a:t>
            </a:r>
          </a:p>
        </p:txBody>
      </p:sp>
      <p:sp>
        <p:nvSpPr>
          <p:cNvPr id="3" name="Text Placeholder 6">
            <a:extLst>
              <a:ext uri="{FF2B5EF4-FFF2-40B4-BE49-F238E27FC236}">
                <a16:creationId xmlns:a16="http://schemas.microsoft.com/office/drawing/2014/main" id="{F8A738B1-DC4B-F8B9-8DA2-98C944E65966}"/>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14" name="Freeform 13">
            <a:extLst>
              <a:ext uri="{FF2B5EF4-FFF2-40B4-BE49-F238E27FC236}">
                <a16:creationId xmlns:a16="http://schemas.microsoft.com/office/drawing/2014/main" id="{D23D6DD6-6348-A12B-A36A-628BDF091F9F}"/>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361909537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17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8201F-6170-93AB-EA43-15E2591EEA72}"/>
              </a:ext>
            </a:extLst>
          </p:cNvPr>
          <p:cNvSpPr>
            <a:spLocks noGrp="1"/>
          </p:cNvSpPr>
          <p:nvPr>
            <p:ph type="title" hasCustomPrompt="1"/>
          </p:nvPr>
        </p:nvSpPr>
        <p:spPr/>
        <p:txBody>
          <a:bodyPr/>
          <a:lstStyle>
            <a:lvl1pPr>
              <a:defRPr>
                <a:latin typeface="+mj-lt"/>
              </a:defRPr>
            </a:lvl1pPr>
          </a:lstStyle>
          <a:p>
            <a:r>
              <a:rPr lang="en-US"/>
              <a:t>Click to add title</a:t>
            </a:r>
          </a:p>
        </p:txBody>
      </p:sp>
      <p:sp>
        <p:nvSpPr>
          <p:cNvPr id="4" name="Slide Number Placeholder 3">
            <a:extLst>
              <a:ext uri="{FF2B5EF4-FFF2-40B4-BE49-F238E27FC236}">
                <a16:creationId xmlns:a16="http://schemas.microsoft.com/office/drawing/2014/main" id="{443DF728-1E8A-47F7-9B86-7F853FB24D32}"/>
              </a:ext>
            </a:extLst>
          </p:cNvPr>
          <p:cNvSpPr>
            <a:spLocks noGrp="1"/>
          </p:cNvSpPr>
          <p:nvPr>
            <p:ph type="sldNum" sz="quarter" idx="11"/>
          </p:nvPr>
        </p:nvSpPr>
        <p:spPr/>
        <p:txBody>
          <a:bodyPr/>
          <a:lstStyle/>
          <a:p>
            <a:fld id="{F85CE818-7367-6A4C-AA8A-8ACF11B1523A}" type="slidenum">
              <a:rPr lang="en-US" smtClean="0"/>
              <a:pPr/>
              <a:t>‹#›</a:t>
            </a:fld>
            <a:endParaRPr lang="en-US"/>
          </a:p>
        </p:txBody>
      </p:sp>
      <p:sp>
        <p:nvSpPr>
          <p:cNvPr id="5" name="Content Placeholder 2">
            <a:extLst>
              <a:ext uri="{FF2B5EF4-FFF2-40B4-BE49-F238E27FC236}">
                <a16:creationId xmlns:a16="http://schemas.microsoft.com/office/drawing/2014/main" id="{8662A2D0-C864-28D2-F5CA-8AE40712C004}"/>
              </a:ext>
            </a:extLst>
          </p:cNvPr>
          <p:cNvSpPr>
            <a:spLocks noGrp="1"/>
          </p:cNvSpPr>
          <p:nvPr>
            <p:ph sz="half" idx="1" hasCustomPrompt="1"/>
          </p:nvPr>
        </p:nvSpPr>
        <p:spPr>
          <a:xfrm>
            <a:off x="498158" y="2227343"/>
            <a:ext cx="3436337" cy="2670961"/>
          </a:xfrm>
        </p:spPr>
        <p:txBody>
          <a:bodyPr/>
          <a:lstStyle>
            <a:lvl1pPr>
              <a:defRPr sz="1282">
                <a:solidFill>
                  <a:srgbClr val="FF0000"/>
                </a:solidFill>
              </a:defRPr>
            </a:lvl1pPr>
            <a:lvl2pPr>
              <a:defRPr sz="1649"/>
            </a:lvl2pPr>
            <a:lvl3pPr>
              <a:defRPr sz="1649"/>
            </a:lvl3pPr>
            <a:lvl4pPr>
              <a:defRPr sz="1649"/>
            </a:lvl4pPr>
            <a:lvl5pPr>
              <a:defRPr sz="1649"/>
            </a:lvl5pPr>
          </a:lstStyle>
          <a:p>
            <a:pPr lvl="0"/>
            <a:r>
              <a:rPr lang="en-US"/>
              <a:t>Table or chart placeholder</a:t>
            </a:r>
          </a:p>
        </p:txBody>
      </p:sp>
      <p:sp>
        <p:nvSpPr>
          <p:cNvPr id="6" name="Content Placeholder 3">
            <a:extLst>
              <a:ext uri="{FF2B5EF4-FFF2-40B4-BE49-F238E27FC236}">
                <a16:creationId xmlns:a16="http://schemas.microsoft.com/office/drawing/2014/main" id="{06832129-E639-8FDE-58C4-D5951A49D1F3}"/>
              </a:ext>
            </a:extLst>
          </p:cNvPr>
          <p:cNvSpPr>
            <a:spLocks noGrp="1"/>
          </p:cNvSpPr>
          <p:nvPr>
            <p:ph sz="half" idx="2" hasCustomPrompt="1"/>
          </p:nvPr>
        </p:nvSpPr>
        <p:spPr>
          <a:xfrm>
            <a:off x="4424521" y="2227343"/>
            <a:ext cx="3436337" cy="2670961"/>
          </a:xfrm>
        </p:spPr>
        <p:txBody>
          <a:bodyPr/>
          <a:lstStyle>
            <a:lvl1pPr>
              <a:defRPr sz="1282">
                <a:solidFill>
                  <a:srgbClr val="FF0000"/>
                </a:solidFill>
              </a:defRPr>
            </a:lvl1pPr>
            <a:lvl2pPr>
              <a:defRPr sz="1649"/>
            </a:lvl2pPr>
            <a:lvl3pPr>
              <a:defRPr sz="1649"/>
            </a:lvl3pPr>
            <a:lvl4pPr>
              <a:defRPr sz="1649"/>
            </a:lvl4pPr>
            <a:lvl5pPr>
              <a:defRPr sz="1649"/>
            </a:lvl5pPr>
          </a:lstStyle>
          <a:p>
            <a:pPr lvl="0"/>
            <a:r>
              <a:rPr lang="en-US"/>
              <a:t>Table or chart placeholder</a:t>
            </a:r>
          </a:p>
        </p:txBody>
      </p:sp>
      <p:sp>
        <p:nvSpPr>
          <p:cNvPr id="7" name="Content Placeholder 3">
            <a:extLst>
              <a:ext uri="{FF2B5EF4-FFF2-40B4-BE49-F238E27FC236}">
                <a16:creationId xmlns:a16="http://schemas.microsoft.com/office/drawing/2014/main" id="{7FEB275E-0489-5A64-19B5-E91AAC85F1B0}"/>
              </a:ext>
            </a:extLst>
          </p:cNvPr>
          <p:cNvSpPr>
            <a:spLocks noGrp="1"/>
          </p:cNvSpPr>
          <p:nvPr>
            <p:ph sz="half" idx="12" hasCustomPrompt="1"/>
          </p:nvPr>
        </p:nvSpPr>
        <p:spPr>
          <a:xfrm>
            <a:off x="8351520" y="2227343"/>
            <a:ext cx="3436337" cy="2670961"/>
          </a:xfrm>
        </p:spPr>
        <p:txBody>
          <a:bodyPr/>
          <a:lstStyle>
            <a:lvl1pPr>
              <a:defRPr sz="1282">
                <a:solidFill>
                  <a:srgbClr val="FF0000"/>
                </a:solidFill>
              </a:defRPr>
            </a:lvl1pPr>
            <a:lvl2pPr>
              <a:defRPr sz="1649"/>
            </a:lvl2pPr>
            <a:lvl3pPr>
              <a:defRPr sz="1649"/>
            </a:lvl3pPr>
            <a:lvl4pPr>
              <a:defRPr sz="1649"/>
            </a:lvl4pPr>
            <a:lvl5pPr>
              <a:defRPr sz="1649"/>
            </a:lvl5pPr>
          </a:lstStyle>
          <a:p>
            <a:pPr lvl="0"/>
            <a:r>
              <a:rPr lang="en-US"/>
              <a:t>Table or chart placeholder</a:t>
            </a:r>
          </a:p>
        </p:txBody>
      </p:sp>
      <p:sp>
        <p:nvSpPr>
          <p:cNvPr id="8" name="Text Placeholder 2">
            <a:extLst>
              <a:ext uri="{FF2B5EF4-FFF2-40B4-BE49-F238E27FC236}">
                <a16:creationId xmlns:a16="http://schemas.microsoft.com/office/drawing/2014/main" id="{A521B54F-79B5-E995-EBC3-02FE24144172}"/>
              </a:ext>
            </a:extLst>
          </p:cNvPr>
          <p:cNvSpPr>
            <a:spLocks noGrp="1"/>
          </p:cNvSpPr>
          <p:nvPr>
            <p:ph type="body" idx="13" hasCustomPrompt="1"/>
          </p:nvPr>
        </p:nvSpPr>
        <p:spPr>
          <a:xfrm>
            <a:off x="498160" y="1719073"/>
            <a:ext cx="3436337" cy="273193"/>
          </a:xfrm>
        </p:spPr>
        <p:txBody>
          <a:bodyPr anchor="b"/>
          <a:lstStyle>
            <a:lvl1pPr marL="0" indent="0">
              <a:buNone/>
              <a:defRPr sz="1282" b="1">
                <a:solidFill>
                  <a:schemeClr val="accent5"/>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Chart title</a:t>
            </a:r>
          </a:p>
        </p:txBody>
      </p:sp>
      <p:sp>
        <p:nvSpPr>
          <p:cNvPr id="9" name="Text Placeholder 2">
            <a:extLst>
              <a:ext uri="{FF2B5EF4-FFF2-40B4-BE49-F238E27FC236}">
                <a16:creationId xmlns:a16="http://schemas.microsoft.com/office/drawing/2014/main" id="{1A4DDC31-0928-D643-71D8-37D3EADE0B0E}"/>
              </a:ext>
            </a:extLst>
          </p:cNvPr>
          <p:cNvSpPr>
            <a:spLocks noGrp="1"/>
          </p:cNvSpPr>
          <p:nvPr>
            <p:ph type="body" idx="14" hasCustomPrompt="1"/>
          </p:nvPr>
        </p:nvSpPr>
        <p:spPr>
          <a:xfrm>
            <a:off x="4424521" y="1719073"/>
            <a:ext cx="3436337" cy="273193"/>
          </a:xfrm>
        </p:spPr>
        <p:txBody>
          <a:bodyPr anchor="b"/>
          <a:lstStyle>
            <a:lvl1pPr marL="0" indent="0">
              <a:buNone/>
              <a:defRPr sz="1282" b="1">
                <a:solidFill>
                  <a:schemeClr val="accent5"/>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Chart title</a:t>
            </a:r>
          </a:p>
        </p:txBody>
      </p:sp>
      <p:sp>
        <p:nvSpPr>
          <p:cNvPr id="10" name="Text Placeholder 2">
            <a:extLst>
              <a:ext uri="{FF2B5EF4-FFF2-40B4-BE49-F238E27FC236}">
                <a16:creationId xmlns:a16="http://schemas.microsoft.com/office/drawing/2014/main" id="{6056BF74-3145-1A65-7D32-D79E5BD3DCEB}"/>
              </a:ext>
            </a:extLst>
          </p:cNvPr>
          <p:cNvSpPr>
            <a:spLocks noGrp="1"/>
          </p:cNvSpPr>
          <p:nvPr>
            <p:ph type="body" idx="15" hasCustomPrompt="1"/>
          </p:nvPr>
        </p:nvSpPr>
        <p:spPr>
          <a:xfrm>
            <a:off x="8351520" y="1719073"/>
            <a:ext cx="3436337" cy="273193"/>
          </a:xfrm>
        </p:spPr>
        <p:txBody>
          <a:bodyPr anchor="b"/>
          <a:lstStyle>
            <a:lvl1pPr marL="0" indent="0">
              <a:buNone/>
              <a:defRPr sz="1282" b="1">
                <a:solidFill>
                  <a:schemeClr val="accent5"/>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Chart title</a:t>
            </a:r>
          </a:p>
        </p:txBody>
      </p:sp>
      <p:sp>
        <p:nvSpPr>
          <p:cNvPr id="11" name="Text Placeholder 11">
            <a:extLst>
              <a:ext uri="{FF2B5EF4-FFF2-40B4-BE49-F238E27FC236}">
                <a16:creationId xmlns:a16="http://schemas.microsoft.com/office/drawing/2014/main" id="{1A32B712-44A7-849E-D24F-45BFDFE7FD30}"/>
              </a:ext>
            </a:extLst>
          </p:cNvPr>
          <p:cNvSpPr>
            <a:spLocks noGrp="1"/>
          </p:cNvSpPr>
          <p:nvPr>
            <p:ph type="body" sz="quarter" idx="16" hasCustomPrompt="1"/>
          </p:nvPr>
        </p:nvSpPr>
        <p:spPr>
          <a:xfrm>
            <a:off x="4424521" y="5158432"/>
            <a:ext cx="3436337" cy="586732"/>
          </a:xfrm>
          <a:solidFill>
            <a:schemeClr val="bg2"/>
          </a:solidFill>
        </p:spPr>
        <p:txBody>
          <a:bodyPr/>
          <a:lstStyle>
            <a:lvl1pPr>
              <a:defRPr sz="1099">
                <a:solidFill>
                  <a:schemeClr val="tx1"/>
                </a:solidFill>
                <a:latin typeface="+mn-lt"/>
              </a:defRPr>
            </a:lvl1pPr>
            <a:lvl2pPr marL="4362" indent="0">
              <a:buNone/>
              <a:defRPr sz="1465"/>
            </a:lvl2pPr>
            <a:lvl3pPr>
              <a:defRPr sz="1465"/>
            </a:lvl3pPr>
            <a:lvl4pPr>
              <a:defRPr sz="1465"/>
            </a:lvl4pPr>
            <a:lvl5pPr>
              <a:defRPr sz="1465"/>
            </a:lvl5pPr>
          </a:lstStyle>
          <a:p>
            <a:pPr lvl="0"/>
            <a:r>
              <a:rPr lang="en-US"/>
              <a:t>Body copy. Keep the messaging clear, concise and to the point.</a:t>
            </a:r>
          </a:p>
        </p:txBody>
      </p:sp>
      <p:sp>
        <p:nvSpPr>
          <p:cNvPr id="12" name="Text Placeholder 11">
            <a:extLst>
              <a:ext uri="{FF2B5EF4-FFF2-40B4-BE49-F238E27FC236}">
                <a16:creationId xmlns:a16="http://schemas.microsoft.com/office/drawing/2014/main" id="{52C10EE6-878C-A81F-AB9A-2AE728608D16}"/>
              </a:ext>
            </a:extLst>
          </p:cNvPr>
          <p:cNvSpPr>
            <a:spLocks noGrp="1"/>
          </p:cNvSpPr>
          <p:nvPr>
            <p:ph type="body" sz="quarter" idx="17" hasCustomPrompt="1"/>
          </p:nvPr>
        </p:nvSpPr>
        <p:spPr>
          <a:xfrm>
            <a:off x="8351520" y="5158432"/>
            <a:ext cx="3436337" cy="586732"/>
          </a:xfrm>
          <a:solidFill>
            <a:schemeClr val="bg2"/>
          </a:solidFill>
        </p:spPr>
        <p:txBody>
          <a:bodyPr/>
          <a:lstStyle>
            <a:lvl1pPr>
              <a:defRPr sz="1099">
                <a:solidFill>
                  <a:schemeClr val="tx1"/>
                </a:solidFill>
                <a:latin typeface="+mn-lt"/>
              </a:defRPr>
            </a:lvl1pPr>
            <a:lvl2pPr marL="4362" indent="0">
              <a:buNone/>
              <a:defRPr sz="1465"/>
            </a:lvl2pPr>
            <a:lvl3pPr>
              <a:defRPr sz="1465"/>
            </a:lvl3pPr>
            <a:lvl4pPr>
              <a:defRPr sz="1465"/>
            </a:lvl4pPr>
            <a:lvl5pPr>
              <a:defRPr sz="1465"/>
            </a:lvl5pPr>
          </a:lstStyle>
          <a:p>
            <a:pPr lvl="0"/>
            <a:r>
              <a:rPr lang="en-US"/>
              <a:t>Body copy. Keep the messaging clear, concise and to the point.</a:t>
            </a:r>
          </a:p>
        </p:txBody>
      </p:sp>
      <p:sp>
        <p:nvSpPr>
          <p:cNvPr id="13" name="Text Placeholder 11">
            <a:extLst>
              <a:ext uri="{FF2B5EF4-FFF2-40B4-BE49-F238E27FC236}">
                <a16:creationId xmlns:a16="http://schemas.microsoft.com/office/drawing/2014/main" id="{6F21DA31-3609-6D37-2044-38CEAEEAFD4A}"/>
              </a:ext>
            </a:extLst>
          </p:cNvPr>
          <p:cNvSpPr>
            <a:spLocks noGrp="1"/>
          </p:cNvSpPr>
          <p:nvPr>
            <p:ph type="body" sz="quarter" idx="18" hasCustomPrompt="1"/>
          </p:nvPr>
        </p:nvSpPr>
        <p:spPr>
          <a:xfrm>
            <a:off x="497841" y="5158432"/>
            <a:ext cx="3436337" cy="586732"/>
          </a:xfrm>
          <a:solidFill>
            <a:schemeClr val="bg2"/>
          </a:solidFill>
        </p:spPr>
        <p:txBody>
          <a:bodyPr/>
          <a:lstStyle>
            <a:lvl1pPr>
              <a:defRPr sz="1099">
                <a:solidFill>
                  <a:schemeClr val="tx1"/>
                </a:solidFill>
                <a:latin typeface="+mn-lt"/>
              </a:defRPr>
            </a:lvl1pPr>
            <a:lvl2pPr marL="4362" indent="0">
              <a:buNone/>
              <a:defRPr sz="1465"/>
            </a:lvl2pPr>
            <a:lvl3pPr>
              <a:defRPr sz="1465"/>
            </a:lvl3pPr>
            <a:lvl4pPr>
              <a:defRPr sz="1465"/>
            </a:lvl4pPr>
            <a:lvl5pPr>
              <a:defRPr sz="1465"/>
            </a:lvl5pPr>
          </a:lstStyle>
          <a:p>
            <a:pPr lvl="0"/>
            <a:r>
              <a:rPr lang="en-US"/>
              <a:t>Body copy. Keep the messaging clear, concise and to the point.</a:t>
            </a:r>
          </a:p>
        </p:txBody>
      </p:sp>
      <p:sp>
        <p:nvSpPr>
          <p:cNvPr id="3" name="Text Placeholder 6">
            <a:extLst>
              <a:ext uri="{FF2B5EF4-FFF2-40B4-BE49-F238E27FC236}">
                <a16:creationId xmlns:a16="http://schemas.microsoft.com/office/drawing/2014/main" id="{F8A738B1-DC4B-F8B9-8DA2-98C944E65966}"/>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14" name="Freeform 13">
            <a:extLst>
              <a:ext uri="{FF2B5EF4-FFF2-40B4-BE49-F238E27FC236}">
                <a16:creationId xmlns:a16="http://schemas.microsoft.com/office/drawing/2014/main" id="{D23D6DD6-6348-A12B-A36A-628BDF091F9F}"/>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213159296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aphicFrame>
        <p:nvGraphicFramePr>
          <p:cNvPr id="16" name="think-cell data - do not delete" hidden="1">
            <a:extLst>
              <a:ext uri="{FF2B5EF4-FFF2-40B4-BE49-F238E27FC236}">
                <a16:creationId xmlns:a16="http://schemas.microsoft.com/office/drawing/2014/main" id="{02AD6DF6-18B3-D834-3E1F-111B1D98B18D}"/>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16" name="think-cell data - do not delete" hidden="1">
                        <a:extLst>
                          <a:ext uri="{FF2B5EF4-FFF2-40B4-BE49-F238E27FC236}">
                            <a16:creationId xmlns:a16="http://schemas.microsoft.com/office/drawing/2014/main" id="{02AD6DF6-18B3-D834-3E1F-111B1D98B18D}"/>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FA8201F-6170-93AB-EA43-15E2591EEA72}"/>
              </a:ext>
            </a:extLst>
          </p:cNvPr>
          <p:cNvSpPr>
            <a:spLocks noGrp="1"/>
          </p:cNvSpPr>
          <p:nvPr>
            <p:ph type="title" hasCustomPrompt="1"/>
          </p:nvPr>
        </p:nvSpPr>
        <p:spPr/>
        <p:txBody>
          <a:bodyPr vert="horz"/>
          <a:lstStyle>
            <a:lvl1pPr>
              <a:defRPr>
                <a:latin typeface="+mj-lt"/>
              </a:defRPr>
            </a:lvl1pPr>
          </a:lstStyle>
          <a:p>
            <a:r>
              <a:rPr lang="en-US"/>
              <a:t>Click to add title</a:t>
            </a:r>
          </a:p>
        </p:txBody>
      </p:sp>
      <p:sp>
        <p:nvSpPr>
          <p:cNvPr id="4" name="Slide Number Placeholder 3">
            <a:extLst>
              <a:ext uri="{FF2B5EF4-FFF2-40B4-BE49-F238E27FC236}">
                <a16:creationId xmlns:a16="http://schemas.microsoft.com/office/drawing/2014/main" id="{443DF728-1E8A-47F7-9B86-7F853FB24D32}"/>
              </a:ext>
            </a:extLst>
          </p:cNvPr>
          <p:cNvSpPr>
            <a:spLocks noGrp="1"/>
          </p:cNvSpPr>
          <p:nvPr>
            <p:ph type="sldNum" sz="quarter" idx="11"/>
          </p:nvPr>
        </p:nvSpPr>
        <p:spPr/>
        <p:txBody>
          <a:bodyPr/>
          <a:lstStyle/>
          <a:p>
            <a:fld id="{F85CE818-7367-6A4C-AA8A-8ACF11B1523A}" type="slidenum">
              <a:rPr lang="en-US" smtClean="0"/>
              <a:pPr/>
              <a:t>‹#›</a:t>
            </a:fld>
            <a:endParaRPr lang="en-US"/>
          </a:p>
        </p:txBody>
      </p:sp>
      <p:sp>
        <p:nvSpPr>
          <p:cNvPr id="5" name="Content Placeholder 2">
            <a:extLst>
              <a:ext uri="{FF2B5EF4-FFF2-40B4-BE49-F238E27FC236}">
                <a16:creationId xmlns:a16="http://schemas.microsoft.com/office/drawing/2014/main" id="{8662A2D0-C864-28D2-F5CA-8AE40712C004}"/>
              </a:ext>
            </a:extLst>
          </p:cNvPr>
          <p:cNvSpPr>
            <a:spLocks noGrp="1"/>
          </p:cNvSpPr>
          <p:nvPr>
            <p:ph sz="half" idx="1" hasCustomPrompt="1"/>
          </p:nvPr>
        </p:nvSpPr>
        <p:spPr>
          <a:xfrm>
            <a:off x="498158" y="2227343"/>
            <a:ext cx="3436337" cy="2670961"/>
          </a:xfrm>
        </p:spPr>
        <p:txBody>
          <a:bodyPr/>
          <a:lstStyle>
            <a:lvl1pPr>
              <a:defRPr sz="1282">
                <a:solidFill>
                  <a:srgbClr val="FF0000"/>
                </a:solidFill>
              </a:defRPr>
            </a:lvl1pPr>
            <a:lvl2pPr>
              <a:defRPr sz="1649"/>
            </a:lvl2pPr>
            <a:lvl3pPr>
              <a:defRPr sz="1649"/>
            </a:lvl3pPr>
            <a:lvl4pPr>
              <a:defRPr sz="1649"/>
            </a:lvl4pPr>
            <a:lvl5pPr>
              <a:defRPr sz="1649"/>
            </a:lvl5pPr>
          </a:lstStyle>
          <a:p>
            <a:pPr lvl="0"/>
            <a:r>
              <a:rPr lang="en-US"/>
              <a:t>Table or chart placeholder</a:t>
            </a:r>
          </a:p>
        </p:txBody>
      </p:sp>
      <p:sp>
        <p:nvSpPr>
          <p:cNvPr id="6" name="Content Placeholder 3">
            <a:extLst>
              <a:ext uri="{FF2B5EF4-FFF2-40B4-BE49-F238E27FC236}">
                <a16:creationId xmlns:a16="http://schemas.microsoft.com/office/drawing/2014/main" id="{06832129-E639-8FDE-58C4-D5951A49D1F3}"/>
              </a:ext>
            </a:extLst>
          </p:cNvPr>
          <p:cNvSpPr>
            <a:spLocks noGrp="1"/>
          </p:cNvSpPr>
          <p:nvPr>
            <p:ph sz="half" idx="2" hasCustomPrompt="1"/>
          </p:nvPr>
        </p:nvSpPr>
        <p:spPr>
          <a:xfrm>
            <a:off x="4424521" y="2227343"/>
            <a:ext cx="3436337" cy="2670961"/>
          </a:xfrm>
        </p:spPr>
        <p:txBody>
          <a:bodyPr/>
          <a:lstStyle>
            <a:lvl1pPr>
              <a:defRPr sz="1282">
                <a:solidFill>
                  <a:srgbClr val="FF0000"/>
                </a:solidFill>
              </a:defRPr>
            </a:lvl1pPr>
            <a:lvl2pPr>
              <a:defRPr sz="1649"/>
            </a:lvl2pPr>
            <a:lvl3pPr>
              <a:defRPr sz="1649"/>
            </a:lvl3pPr>
            <a:lvl4pPr>
              <a:defRPr sz="1649"/>
            </a:lvl4pPr>
            <a:lvl5pPr>
              <a:defRPr sz="1649"/>
            </a:lvl5pPr>
          </a:lstStyle>
          <a:p>
            <a:pPr lvl="0"/>
            <a:r>
              <a:rPr lang="en-US"/>
              <a:t>Table or chart placeholder</a:t>
            </a:r>
          </a:p>
        </p:txBody>
      </p:sp>
      <p:sp>
        <p:nvSpPr>
          <p:cNvPr id="7" name="Content Placeholder 3">
            <a:extLst>
              <a:ext uri="{FF2B5EF4-FFF2-40B4-BE49-F238E27FC236}">
                <a16:creationId xmlns:a16="http://schemas.microsoft.com/office/drawing/2014/main" id="{7FEB275E-0489-5A64-19B5-E91AAC85F1B0}"/>
              </a:ext>
            </a:extLst>
          </p:cNvPr>
          <p:cNvSpPr>
            <a:spLocks noGrp="1"/>
          </p:cNvSpPr>
          <p:nvPr>
            <p:ph sz="half" idx="12" hasCustomPrompt="1"/>
          </p:nvPr>
        </p:nvSpPr>
        <p:spPr>
          <a:xfrm>
            <a:off x="8351520" y="2227343"/>
            <a:ext cx="3436337" cy="2670961"/>
          </a:xfrm>
        </p:spPr>
        <p:txBody>
          <a:bodyPr/>
          <a:lstStyle>
            <a:lvl1pPr>
              <a:defRPr sz="1282">
                <a:solidFill>
                  <a:srgbClr val="FF0000"/>
                </a:solidFill>
              </a:defRPr>
            </a:lvl1pPr>
            <a:lvl2pPr>
              <a:defRPr sz="1649"/>
            </a:lvl2pPr>
            <a:lvl3pPr>
              <a:defRPr sz="1649"/>
            </a:lvl3pPr>
            <a:lvl4pPr>
              <a:defRPr sz="1649"/>
            </a:lvl4pPr>
            <a:lvl5pPr>
              <a:defRPr sz="1649"/>
            </a:lvl5pPr>
          </a:lstStyle>
          <a:p>
            <a:pPr lvl="0"/>
            <a:r>
              <a:rPr lang="en-US"/>
              <a:t>Table or chart placeholder</a:t>
            </a:r>
          </a:p>
        </p:txBody>
      </p:sp>
      <p:sp>
        <p:nvSpPr>
          <p:cNvPr id="8" name="Text Placeholder 2">
            <a:extLst>
              <a:ext uri="{FF2B5EF4-FFF2-40B4-BE49-F238E27FC236}">
                <a16:creationId xmlns:a16="http://schemas.microsoft.com/office/drawing/2014/main" id="{A521B54F-79B5-E995-EBC3-02FE24144172}"/>
              </a:ext>
            </a:extLst>
          </p:cNvPr>
          <p:cNvSpPr>
            <a:spLocks noGrp="1"/>
          </p:cNvSpPr>
          <p:nvPr>
            <p:ph type="body" idx="13" hasCustomPrompt="1"/>
          </p:nvPr>
        </p:nvSpPr>
        <p:spPr>
          <a:xfrm>
            <a:off x="498160" y="1719073"/>
            <a:ext cx="3436337" cy="273193"/>
          </a:xfrm>
        </p:spPr>
        <p:txBody>
          <a:bodyPr anchor="b"/>
          <a:lstStyle>
            <a:lvl1pPr marL="0" indent="0">
              <a:buNone/>
              <a:defRPr sz="1282" b="1">
                <a:solidFill>
                  <a:schemeClr val="tx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Chart title</a:t>
            </a:r>
          </a:p>
        </p:txBody>
      </p:sp>
      <p:sp>
        <p:nvSpPr>
          <p:cNvPr id="9" name="Text Placeholder 2">
            <a:extLst>
              <a:ext uri="{FF2B5EF4-FFF2-40B4-BE49-F238E27FC236}">
                <a16:creationId xmlns:a16="http://schemas.microsoft.com/office/drawing/2014/main" id="{1A4DDC31-0928-D643-71D8-37D3EADE0B0E}"/>
              </a:ext>
            </a:extLst>
          </p:cNvPr>
          <p:cNvSpPr>
            <a:spLocks noGrp="1"/>
          </p:cNvSpPr>
          <p:nvPr>
            <p:ph type="body" idx="14" hasCustomPrompt="1"/>
          </p:nvPr>
        </p:nvSpPr>
        <p:spPr>
          <a:xfrm>
            <a:off x="4424521" y="1719073"/>
            <a:ext cx="3436337" cy="273193"/>
          </a:xfrm>
        </p:spPr>
        <p:txBody>
          <a:bodyPr anchor="b"/>
          <a:lstStyle>
            <a:lvl1pPr marL="0" indent="0">
              <a:buNone/>
              <a:defRPr sz="1282" b="1">
                <a:solidFill>
                  <a:schemeClr val="tx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Chart title</a:t>
            </a:r>
          </a:p>
        </p:txBody>
      </p:sp>
      <p:sp>
        <p:nvSpPr>
          <p:cNvPr id="10" name="Text Placeholder 2">
            <a:extLst>
              <a:ext uri="{FF2B5EF4-FFF2-40B4-BE49-F238E27FC236}">
                <a16:creationId xmlns:a16="http://schemas.microsoft.com/office/drawing/2014/main" id="{6056BF74-3145-1A65-7D32-D79E5BD3DCEB}"/>
              </a:ext>
            </a:extLst>
          </p:cNvPr>
          <p:cNvSpPr>
            <a:spLocks noGrp="1"/>
          </p:cNvSpPr>
          <p:nvPr>
            <p:ph type="body" idx="15" hasCustomPrompt="1"/>
          </p:nvPr>
        </p:nvSpPr>
        <p:spPr>
          <a:xfrm>
            <a:off x="8351520" y="1719073"/>
            <a:ext cx="3436337" cy="273193"/>
          </a:xfrm>
        </p:spPr>
        <p:txBody>
          <a:bodyPr anchor="b"/>
          <a:lstStyle>
            <a:lvl1pPr marL="0" indent="0">
              <a:buNone/>
              <a:defRPr sz="1282" b="1">
                <a:solidFill>
                  <a:schemeClr val="tx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Chart title</a:t>
            </a:r>
          </a:p>
        </p:txBody>
      </p:sp>
      <p:sp>
        <p:nvSpPr>
          <p:cNvPr id="11" name="Text Placeholder 11">
            <a:extLst>
              <a:ext uri="{FF2B5EF4-FFF2-40B4-BE49-F238E27FC236}">
                <a16:creationId xmlns:a16="http://schemas.microsoft.com/office/drawing/2014/main" id="{1A32B712-44A7-849E-D24F-45BFDFE7FD30}"/>
              </a:ext>
            </a:extLst>
          </p:cNvPr>
          <p:cNvSpPr>
            <a:spLocks noGrp="1"/>
          </p:cNvSpPr>
          <p:nvPr>
            <p:ph type="body" sz="quarter" idx="16" hasCustomPrompt="1"/>
          </p:nvPr>
        </p:nvSpPr>
        <p:spPr>
          <a:xfrm>
            <a:off x="4424521" y="5158432"/>
            <a:ext cx="3436337" cy="586732"/>
          </a:xfrm>
          <a:solidFill>
            <a:schemeClr val="bg2"/>
          </a:solidFill>
        </p:spPr>
        <p:txBody>
          <a:bodyPr/>
          <a:lstStyle>
            <a:lvl1pPr>
              <a:defRPr sz="1099">
                <a:solidFill>
                  <a:schemeClr val="tx1"/>
                </a:solidFill>
                <a:latin typeface="+mn-lt"/>
              </a:defRPr>
            </a:lvl1pPr>
            <a:lvl2pPr marL="4362" indent="0">
              <a:buNone/>
              <a:defRPr sz="1465"/>
            </a:lvl2pPr>
            <a:lvl3pPr>
              <a:defRPr sz="1465"/>
            </a:lvl3pPr>
            <a:lvl4pPr>
              <a:defRPr sz="1465"/>
            </a:lvl4pPr>
            <a:lvl5pPr>
              <a:defRPr sz="1465"/>
            </a:lvl5pPr>
          </a:lstStyle>
          <a:p>
            <a:pPr lvl="0"/>
            <a:r>
              <a:rPr lang="en-US"/>
              <a:t>Body copy. Keep the messaging clear, concise and to the point.</a:t>
            </a:r>
          </a:p>
        </p:txBody>
      </p:sp>
      <p:sp>
        <p:nvSpPr>
          <p:cNvPr id="12" name="Text Placeholder 11">
            <a:extLst>
              <a:ext uri="{FF2B5EF4-FFF2-40B4-BE49-F238E27FC236}">
                <a16:creationId xmlns:a16="http://schemas.microsoft.com/office/drawing/2014/main" id="{52C10EE6-878C-A81F-AB9A-2AE728608D16}"/>
              </a:ext>
            </a:extLst>
          </p:cNvPr>
          <p:cNvSpPr>
            <a:spLocks noGrp="1"/>
          </p:cNvSpPr>
          <p:nvPr>
            <p:ph type="body" sz="quarter" idx="17" hasCustomPrompt="1"/>
          </p:nvPr>
        </p:nvSpPr>
        <p:spPr>
          <a:xfrm>
            <a:off x="8351520" y="5158432"/>
            <a:ext cx="3436337" cy="586732"/>
          </a:xfrm>
          <a:solidFill>
            <a:schemeClr val="bg2"/>
          </a:solidFill>
        </p:spPr>
        <p:txBody>
          <a:bodyPr/>
          <a:lstStyle>
            <a:lvl1pPr>
              <a:defRPr sz="1099">
                <a:solidFill>
                  <a:schemeClr val="tx1"/>
                </a:solidFill>
                <a:latin typeface="+mn-lt"/>
              </a:defRPr>
            </a:lvl1pPr>
            <a:lvl2pPr marL="4362" indent="0">
              <a:buNone/>
              <a:defRPr sz="1465"/>
            </a:lvl2pPr>
            <a:lvl3pPr>
              <a:defRPr sz="1465"/>
            </a:lvl3pPr>
            <a:lvl4pPr>
              <a:defRPr sz="1465"/>
            </a:lvl4pPr>
            <a:lvl5pPr>
              <a:defRPr sz="1465"/>
            </a:lvl5pPr>
          </a:lstStyle>
          <a:p>
            <a:pPr lvl="0"/>
            <a:r>
              <a:rPr lang="en-US"/>
              <a:t>Body copy. Keep the messaging clear, concise and to the point.</a:t>
            </a:r>
          </a:p>
        </p:txBody>
      </p:sp>
      <p:sp>
        <p:nvSpPr>
          <p:cNvPr id="13" name="Text Placeholder 11">
            <a:extLst>
              <a:ext uri="{FF2B5EF4-FFF2-40B4-BE49-F238E27FC236}">
                <a16:creationId xmlns:a16="http://schemas.microsoft.com/office/drawing/2014/main" id="{6F21DA31-3609-6D37-2044-38CEAEEAFD4A}"/>
              </a:ext>
            </a:extLst>
          </p:cNvPr>
          <p:cNvSpPr>
            <a:spLocks noGrp="1"/>
          </p:cNvSpPr>
          <p:nvPr>
            <p:ph type="body" sz="quarter" idx="18" hasCustomPrompt="1"/>
          </p:nvPr>
        </p:nvSpPr>
        <p:spPr>
          <a:xfrm>
            <a:off x="497841" y="5158432"/>
            <a:ext cx="3436337" cy="586732"/>
          </a:xfrm>
          <a:solidFill>
            <a:schemeClr val="bg2"/>
          </a:solidFill>
        </p:spPr>
        <p:txBody>
          <a:bodyPr/>
          <a:lstStyle>
            <a:lvl1pPr>
              <a:defRPr sz="1099">
                <a:solidFill>
                  <a:schemeClr val="tx1"/>
                </a:solidFill>
                <a:latin typeface="+mn-lt"/>
              </a:defRPr>
            </a:lvl1pPr>
            <a:lvl2pPr marL="4362" indent="0">
              <a:buNone/>
              <a:defRPr sz="1465"/>
            </a:lvl2pPr>
            <a:lvl3pPr>
              <a:defRPr sz="1465"/>
            </a:lvl3pPr>
            <a:lvl4pPr>
              <a:defRPr sz="1465"/>
            </a:lvl4pPr>
            <a:lvl5pPr>
              <a:defRPr sz="1465"/>
            </a:lvl5pPr>
          </a:lstStyle>
          <a:p>
            <a:pPr lvl="0"/>
            <a:r>
              <a:rPr lang="en-US"/>
              <a:t>Body copy. Keep the messaging clear, concise and to the point.</a:t>
            </a:r>
          </a:p>
        </p:txBody>
      </p:sp>
      <p:sp>
        <p:nvSpPr>
          <p:cNvPr id="3" name="Text Placeholder 6">
            <a:extLst>
              <a:ext uri="{FF2B5EF4-FFF2-40B4-BE49-F238E27FC236}">
                <a16:creationId xmlns:a16="http://schemas.microsoft.com/office/drawing/2014/main" id="{F8A738B1-DC4B-F8B9-8DA2-98C944E65966}"/>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14" name="Freeform 13">
            <a:extLst>
              <a:ext uri="{FF2B5EF4-FFF2-40B4-BE49-F238E27FC236}">
                <a16:creationId xmlns:a16="http://schemas.microsoft.com/office/drawing/2014/main" id="{D23D6DD6-6348-A12B-A36A-628BDF091F9F}"/>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16073941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08E65961-7878-8FA5-ACF5-CF0AA8536088}"/>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7" name="think-cell data - do not delete" hidden="1">
                        <a:extLst>
                          <a:ext uri="{FF2B5EF4-FFF2-40B4-BE49-F238E27FC236}">
                            <a16:creationId xmlns:a16="http://schemas.microsoft.com/office/drawing/2014/main" id="{08E65961-7878-8FA5-ACF5-CF0AA8536088}"/>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FA8201F-6170-93AB-EA43-15E2591EEA72}"/>
              </a:ext>
            </a:extLst>
          </p:cNvPr>
          <p:cNvSpPr>
            <a:spLocks noGrp="1"/>
          </p:cNvSpPr>
          <p:nvPr>
            <p:ph type="title" hasCustomPrompt="1"/>
          </p:nvPr>
        </p:nvSpPr>
        <p:spPr/>
        <p:txBody>
          <a:bodyPr vert="horz"/>
          <a:lstStyle>
            <a:lvl1pPr>
              <a:defRPr>
                <a:latin typeface="+mj-lt"/>
              </a:defRPr>
            </a:lvl1pPr>
          </a:lstStyle>
          <a:p>
            <a:r>
              <a:rPr lang="en-US"/>
              <a:t>Click to add title</a:t>
            </a:r>
          </a:p>
        </p:txBody>
      </p:sp>
      <p:sp>
        <p:nvSpPr>
          <p:cNvPr id="4" name="Slide Number Placeholder 3">
            <a:extLst>
              <a:ext uri="{FF2B5EF4-FFF2-40B4-BE49-F238E27FC236}">
                <a16:creationId xmlns:a16="http://schemas.microsoft.com/office/drawing/2014/main" id="{443DF728-1E8A-47F7-9B86-7F853FB24D32}"/>
              </a:ext>
            </a:extLst>
          </p:cNvPr>
          <p:cNvSpPr>
            <a:spLocks noGrp="1"/>
          </p:cNvSpPr>
          <p:nvPr>
            <p:ph type="sldNum" sz="quarter" idx="11"/>
          </p:nvPr>
        </p:nvSpPr>
        <p:spPr/>
        <p:txBody>
          <a:bodyPr/>
          <a:lstStyle/>
          <a:p>
            <a:fld id="{F85CE818-7367-6A4C-AA8A-8ACF11B1523A}" type="slidenum">
              <a:rPr lang="en-US" smtClean="0"/>
              <a:pPr/>
              <a:t>‹#›</a:t>
            </a:fld>
            <a:endParaRPr lang="en-US"/>
          </a:p>
        </p:txBody>
      </p:sp>
      <p:sp>
        <p:nvSpPr>
          <p:cNvPr id="19" name="Picture Placeholder 9">
            <a:extLst>
              <a:ext uri="{FF2B5EF4-FFF2-40B4-BE49-F238E27FC236}">
                <a16:creationId xmlns:a16="http://schemas.microsoft.com/office/drawing/2014/main" id="{C42C9ECE-7C47-A12A-63C9-3E926662CB4B}"/>
              </a:ext>
            </a:extLst>
          </p:cNvPr>
          <p:cNvSpPr>
            <a:spLocks noGrp="1" noChangeAspect="1"/>
          </p:cNvSpPr>
          <p:nvPr>
            <p:ph type="pic" sz="quarter" idx="12"/>
          </p:nvPr>
        </p:nvSpPr>
        <p:spPr>
          <a:xfrm>
            <a:off x="499110" y="1724026"/>
            <a:ext cx="2715293" cy="1704974"/>
          </a:xfrm>
          <a:prstGeom prst="rect">
            <a:avLst/>
          </a:prstGeom>
          <a:solidFill>
            <a:srgbClr val="F0F0F0"/>
          </a:solidFill>
        </p:spPr>
        <p:txBody>
          <a:bodyPr/>
          <a:lstStyle>
            <a:lvl1pPr algn="ctr">
              <a:defRPr sz="1099">
                <a:solidFill>
                  <a:srgbClr val="FF0000"/>
                </a:solidFill>
              </a:defRPr>
            </a:lvl1pPr>
          </a:lstStyle>
          <a:p>
            <a:endParaRPr lang="en-US"/>
          </a:p>
        </p:txBody>
      </p:sp>
      <p:sp>
        <p:nvSpPr>
          <p:cNvPr id="20" name="Content Placeholder 2">
            <a:extLst>
              <a:ext uri="{FF2B5EF4-FFF2-40B4-BE49-F238E27FC236}">
                <a16:creationId xmlns:a16="http://schemas.microsoft.com/office/drawing/2014/main" id="{E1E7B0E0-912C-C3D5-EFCA-B2B2C6FDFC4A}"/>
              </a:ext>
            </a:extLst>
          </p:cNvPr>
          <p:cNvSpPr>
            <a:spLocks noGrp="1"/>
          </p:cNvSpPr>
          <p:nvPr>
            <p:ph sz="half" idx="1" hasCustomPrompt="1"/>
          </p:nvPr>
        </p:nvSpPr>
        <p:spPr>
          <a:xfrm>
            <a:off x="497840" y="3672634"/>
            <a:ext cx="5425158" cy="2069797"/>
          </a:xfrm>
        </p:spPr>
        <p:txBody>
          <a:bodyPr/>
          <a:lstStyle>
            <a:lvl1pPr>
              <a:defRPr sz="1282" b="0">
                <a:latin typeface="+mn-lt"/>
              </a:defRPr>
            </a:lvl1pPr>
            <a:lvl2pPr>
              <a:defRPr sz="1282" b="0">
                <a:latin typeface="+mn-lt"/>
              </a:defRPr>
            </a:lvl2pPr>
            <a:lvl3pPr>
              <a:defRPr sz="1282" b="0">
                <a:latin typeface="+mn-lt"/>
              </a:defRPr>
            </a:lvl3pPr>
            <a:lvl4pPr>
              <a:defRPr sz="1649"/>
            </a:lvl4pPr>
            <a:lvl5pPr>
              <a:defRPr sz="1649"/>
            </a:lvl5pPr>
          </a:lstStyle>
          <a:p>
            <a:pPr lvl="0"/>
            <a:r>
              <a:rPr lang="en-US"/>
              <a:t>Click to edit text</a:t>
            </a:r>
          </a:p>
          <a:p>
            <a:pPr lvl="1"/>
            <a:r>
              <a:rPr lang="en-US"/>
              <a:t>Second level</a:t>
            </a:r>
          </a:p>
          <a:p>
            <a:pPr lvl="2"/>
            <a:r>
              <a:rPr lang="en-US"/>
              <a:t>Third level</a:t>
            </a:r>
          </a:p>
        </p:txBody>
      </p:sp>
      <p:sp>
        <p:nvSpPr>
          <p:cNvPr id="21" name="Content Placeholder 3">
            <a:extLst>
              <a:ext uri="{FF2B5EF4-FFF2-40B4-BE49-F238E27FC236}">
                <a16:creationId xmlns:a16="http://schemas.microsoft.com/office/drawing/2014/main" id="{4FB663E6-5314-8871-1583-42D2B1871BD8}"/>
              </a:ext>
            </a:extLst>
          </p:cNvPr>
          <p:cNvSpPr>
            <a:spLocks noGrp="1"/>
          </p:cNvSpPr>
          <p:nvPr>
            <p:ph sz="half" idx="2" hasCustomPrompt="1"/>
          </p:nvPr>
        </p:nvSpPr>
        <p:spPr>
          <a:xfrm>
            <a:off x="6362700" y="3672634"/>
            <a:ext cx="5425158" cy="2069797"/>
          </a:xfrm>
        </p:spPr>
        <p:txBody>
          <a:bodyPr/>
          <a:lstStyle>
            <a:lvl1pPr>
              <a:defRPr sz="1282" b="0">
                <a:latin typeface="+mn-lt"/>
              </a:defRPr>
            </a:lvl1pPr>
            <a:lvl2pPr>
              <a:defRPr sz="1282" b="0">
                <a:latin typeface="+mn-lt"/>
              </a:defRPr>
            </a:lvl2pPr>
            <a:lvl3pPr>
              <a:defRPr sz="1282" b="0">
                <a:latin typeface="+mn-lt"/>
              </a:defRPr>
            </a:lvl3pPr>
            <a:lvl4pPr>
              <a:defRPr sz="1649"/>
            </a:lvl4pPr>
            <a:lvl5pPr>
              <a:defRPr sz="1649"/>
            </a:lvl5pPr>
          </a:lstStyle>
          <a:p>
            <a:pPr lvl="0"/>
            <a:r>
              <a:rPr lang="en-US"/>
              <a:t>Click to edit text</a:t>
            </a:r>
          </a:p>
          <a:p>
            <a:pPr lvl="1"/>
            <a:r>
              <a:rPr lang="en-US"/>
              <a:t>Second level</a:t>
            </a:r>
          </a:p>
          <a:p>
            <a:pPr lvl="2"/>
            <a:r>
              <a:rPr lang="en-US"/>
              <a:t>Third level</a:t>
            </a:r>
          </a:p>
        </p:txBody>
      </p:sp>
      <p:sp>
        <p:nvSpPr>
          <p:cNvPr id="22" name="Picture Placeholder 9">
            <a:extLst>
              <a:ext uri="{FF2B5EF4-FFF2-40B4-BE49-F238E27FC236}">
                <a16:creationId xmlns:a16="http://schemas.microsoft.com/office/drawing/2014/main" id="{C6186BCA-6120-3F48-5ACE-BB6DE037C5F3}"/>
              </a:ext>
            </a:extLst>
          </p:cNvPr>
          <p:cNvSpPr>
            <a:spLocks noGrp="1" noChangeAspect="1"/>
          </p:cNvSpPr>
          <p:nvPr>
            <p:ph type="pic" sz="quarter" idx="13"/>
          </p:nvPr>
        </p:nvSpPr>
        <p:spPr>
          <a:xfrm>
            <a:off x="6362700" y="1724026"/>
            <a:ext cx="2715292" cy="1704974"/>
          </a:xfrm>
          <a:prstGeom prst="rect">
            <a:avLst/>
          </a:prstGeom>
          <a:solidFill>
            <a:srgbClr val="F0F0F0"/>
          </a:solidFill>
        </p:spPr>
        <p:txBody>
          <a:bodyPr/>
          <a:lstStyle>
            <a:lvl1pPr algn="ctr">
              <a:defRPr sz="1099">
                <a:solidFill>
                  <a:srgbClr val="FF0000"/>
                </a:solidFill>
              </a:defRPr>
            </a:lvl1pPr>
          </a:lstStyle>
          <a:p>
            <a:endParaRPr lang="en-US"/>
          </a:p>
        </p:txBody>
      </p:sp>
      <p:sp>
        <p:nvSpPr>
          <p:cNvPr id="3" name="Text Placeholder 6">
            <a:extLst>
              <a:ext uri="{FF2B5EF4-FFF2-40B4-BE49-F238E27FC236}">
                <a16:creationId xmlns:a16="http://schemas.microsoft.com/office/drawing/2014/main" id="{8621E3BA-8F60-4B27-74F2-BF5356AF80D9}"/>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6" name="Freeform 5">
            <a:extLst>
              <a:ext uri="{FF2B5EF4-FFF2-40B4-BE49-F238E27FC236}">
                <a16:creationId xmlns:a16="http://schemas.microsoft.com/office/drawing/2014/main" id="{C744F748-7EF9-CF2F-8679-CCFB8ADA70E8}"/>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325829412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0A350C47-07E3-1581-2EBB-7714070996AF}"/>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7" name="think-cell data - do not delete" hidden="1">
                        <a:extLst>
                          <a:ext uri="{FF2B5EF4-FFF2-40B4-BE49-F238E27FC236}">
                            <a16:creationId xmlns:a16="http://schemas.microsoft.com/office/drawing/2014/main" id="{0A350C47-07E3-1581-2EBB-7714070996AF}"/>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FA8201F-6170-93AB-EA43-15E2591EEA72}"/>
              </a:ext>
            </a:extLst>
          </p:cNvPr>
          <p:cNvSpPr>
            <a:spLocks noGrp="1"/>
          </p:cNvSpPr>
          <p:nvPr>
            <p:ph type="title" hasCustomPrompt="1"/>
          </p:nvPr>
        </p:nvSpPr>
        <p:spPr/>
        <p:txBody>
          <a:bodyPr vert="horz"/>
          <a:lstStyle>
            <a:lvl1pPr>
              <a:defRPr>
                <a:latin typeface="+mj-lt"/>
              </a:defRPr>
            </a:lvl1pPr>
          </a:lstStyle>
          <a:p>
            <a:r>
              <a:rPr lang="en-US"/>
              <a:t>Click to add title</a:t>
            </a:r>
          </a:p>
        </p:txBody>
      </p:sp>
      <p:sp>
        <p:nvSpPr>
          <p:cNvPr id="4" name="Slide Number Placeholder 3">
            <a:extLst>
              <a:ext uri="{FF2B5EF4-FFF2-40B4-BE49-F238E27FC236}">
                <a16:creationId xmlns:a16="http://schemas.microsoft.com/office/drawing/2014/main" id="{443DF728-1E8A-47F7-9B86-7F853FB24D32}"/>
              </a:ext>
            </a:extLst>
          </p:cNvPr>
          <p:cNvSpPr>
            <a:spLocks noGrp="1"/>
          </p:cNvSpPr>
          <p:nvPr>
            <p:ph type="sldNum" sz="quarter" idx="11"/>
          </p:nvPr>
        </p:nvSpPr>
        <p:spPr/>
        <p:txBody>
          <a:bodyPr/>
          <a:lstStyle/>
          <a:p>
            <a:fld id="{F85CE818-7367-6A4C-AA8A-8ACF11B1523A}" type="slidenum">
              <a:rPr lang="en-US" smtClean="0"/>
              <a:pPr/>
              <a:t>‹#›</a:t>
            </a:fld>
            <a:endParaRPr lang="en-US"/>
          </a:p>
        </p:txBody>
      </p:sp>
      <p:sp>
        <p:nvSpPr>
          <p:cNvPr id="19" name="Picture Placeholder 9">
            <a:extLst>
              <a:ext uri="{FF2B5EF4-FFF2-40B4-BE49-F238E27FC236}">
                <a16:creationId xmlns:a16="http://schemas.microsoft.com/office/drawing/2014/main" id="{C42C9ECE-7C47-A12A-63C9-3E926662CB4B}"/>
              </a:ext>
            </a:extLst>
          </p:cNvPr>
          <p:cNvSpPr>
            <a:spLocks noGrp="1" noChangeAspect="1"/>
          </p:cNvSpPr>
          <p:nvPr>
            <p:ph type="pic" sz="quarter" idx="12"/>
          </p:nvPr>
        </p:nvSpPr>
        <p:spPr>
          <a:xfrm>
            <a:off x="499110" y="1724026"/>
            <a:ext cx="2715293" cy="1704974"/>
          </a:xfrm>
          <a:prstGeom prst="rect">
            <a:avLst/>
          </a:prstGeom>
          <a:solidFill>
            <a:srgbClr val="F0F0F0"/>
          </a:solidFill>
        </p:spPr>
        <p:txBody>
          <a:bodyPr/>
          <a:lstStyle>
            <a:lvl1pPr algn="ctr">
              <a:defRPr sz="1099">
                <a:solidFill>
                  <a:srgbClr val="FF0000"/>
                </a:solidFill>
              </a:defRPr>
            </a:lvl1pPr>
          </a:lstStyle>
          <a:p>
            <a:endParaRPr lang="en-US"/>
          </a:p>
        </p:txBody>
      </p:sp>
      <p:sp>
        <p:nvSpPr>
          <p:cNvPr id="20" name="Content Placeholder 2">
            <a:extLst>
              <a:ext uri="{FF2B5EF4-FFF2-40B4-BE49-F238E27FC236}">
                <a16:creationId xmlns:a16="http://schemas.microsoft.com/office/drawing/2014/main" id="{E1E7B0E0-912C-C3D5-EFCA-B2B2C6FDFC4A}"/>
              </a:ext>
            </a:extLst>
          </p:cNvPr>
          <p:cNvSpPr>
            <a:spLocks noGrp="1"/>
          </p:cNvSpPr>
          <p:nvPr>
            <p:ph sz="half" idx="1" hasCustomPrompt="1"/>
          </p:nvPr>
        </p:nvSpPr>
        <p:spPr>
          <a:xfrm>
            <a:off x="497840" y="3672634"/>
            <a:ext cx="5425158" cy="2069797"/>
          </a:xfrm>
        </p:spPr>
        <p:txBody>
          <a:bodyPr/>
          <a:lstStyle>
            <a:lvl1pPr>
              <a:defRPr sz="1282" b="0">
                <a:latin typeface="+mn-lt"/>
              </a:defRPr>
            </a:lvl1pPr>
            <a:lvl2pPr>
              <a:defRPr sz="1282" b="0">
                <a:latin typeface="+mn-lt"/>
              </a:defRPr>
            </a:lvl2pPr>
            <a:lvl3pPr>
              <a:defRPr sz="1282" b="0">
                <a:latin typeface="+mn-lt"/>
              </a:defRPr>
            </a:lvl3pPr>
            <a:lvl4pPr>
              <a:defRPr sz="1649"/>
            </a:lvl4pPr>
            <a:lvl5pPr>
              <a:defRPr sz="1649"/>
            </a:lvl5pPr>
          </a:lstStyle>
          <a:p>
            <a:pPr lvl="0"/>
            <a:r>
              <a:rPr lang="en-US"/>
              <a:t>Click to edit text</a:t>
            </a:r>
          </a:p>
          <a:p>
            <a:pPr lvl="1"/>
            <a:r>
              <a:rPr lang="en-US"/>
              <a:t>Second level</a:t>
            </a:r>
          </a:p>
          <a:p>
            <a:pPr lvl="2"/>
            <a:r>
              <a:rPr lang="en-US"/>
              <a:t>Third level</a:t>
            </a:r>
          </a:p>
        </p:txBody>
      </p:sp>
      <p:sp>
        <p:nvSpPr>
          <p:cNvPr id="21" name="Content Placeholder 3">
            <a:extLst>
              <a:ext uri="{FF2B5EF4-FFF2-40B4-BE49-F238E27FC236}">
                <a16:creationId xmlns:a16="http://schemas.microsoft.com/office/drawing/2014/main" id="{4FB663E6-5314-8871-1583-42D2B1871BD8}"/>
              </a:ext>
            </a:extLst>
          </p:cNvPr>
          <p:cNvSpPr>
            <a:spLocks noGrp="1"/>
          </p:cNvSpPr>
          <p:nvPr>
            <p:ph sz="half" idx="2" hasCustomPrompt="1"/>
          </p:nvPr>
        </p:nvSpPr>
        <p:spPr>
          <a:xfrm>
            <a:off x="6362700" y="3672634"/>
            <a:ext cx="5425158" cy="2069797"/>
          </a:xfrm>
        </p:spPr>
        <p:txBody>
          <a:bodyPr/>
          <a:lstStyle>
            <a:lvl1pPr>
              <a:defRPr sz="1282" b="0">
                <a:latin typeface="+mn-lt"/>
              </a:defRPr>
            </a:lvl1pPr>
            <a:lvl2pPr>
              <a:defRPr sz="1282" b="0">
                <a:latin typeface="+mn-lt"/>
              </a:defRPr>
            </a:lvl2pPr>
            <a:lvl3pPr>
              <a:defRPr sz="1282" b="0">
                <a:latin typeface="+mn-lt"/>
              </a:defRPr>
            </a:lvl3pPr>
            <a:lvl4pPr>
              <a:defRPr sz="1649"/>
            </a:lvl4pPr>
            <a:lvl5pPr>
              <a:defRPr sz="1649"/>
            </a:lvl5pPr>
          </a:lstStyle>
          <a:p>
            <a:pPr lvl="0"/>
            <a:r>
              <a:rPr lang="en-US"/>
              <a:t>Click to edit text</a:t>
            </a:r>
          </a:p>
          <a:p>
            <a:pPr lvl="1"/>
            <a:r>
              <a:rPr lang="en-US"/>
              <a:t>Second level</a:t>
            </a:r>
          </a:p>
          <a:p>
            <a:pPr lvl="2"/>
            <a:r>
              <a:rPr lang="en-US"/>
              <a:t>Third level</a:t>
            </a:r>
          </a:p>
        </p:txBody>
      </p:sp>
      <p:sp>
        <p:nvSpPr>
          <p:cNvPr id="22" name="Picture Placeholder 9">
            <a:extLst>
              <a:ext uri="{FF2B5EF4-FFF2-40B4-BE49-F238E27FC236}">
                <a16:creationId xmlns:a16="http://schemas.microsoft.com/office/drawing/2014/main" id="{C6186BCA-6120-3F48-5ACE-BB6DE037C5F3}"/>
              </a:ext>
            </a:extLst>
          </p:cNvPr>
          <p:cNvSpPr>
            <a:spLocks noGrp="1" noChangeAspect="1"/>
          </p:cNvSpPr>
          <p:nvPr>
            <p:ph type="pic" sz="quarter" idx="13"/>
          </p:nvPr>
        </p:nvSpPr>
        <p:spPr>
          <a:xfrm>
            <a:off x="6362700" y="1724026"/>
            <a:ext cx="2715292" cy="1704974"/>
          </a:xfrm>
          <a:prstGeom prst="rect">
            <a:avLst/>
          </a:prstGeom>
          <a:solidFill>
            <a:srgbClr val="F0F0F0"/>
          </a:solidFill>
        </p:spPr>
        <p:txBody>
          <a:bodyPr/>
          <a:lstStyle>
            <a:lvl1pPr algn="ctr">
              <a:defRPr sz="1099">
                <a:solidFill>
                  <a:srgbClr val="FF0000"/>
                </a:solidFill>
              </a:defRPr>
            </a:lvl1pPr>
          </a:lstStyle>
          <a:p>
            <a:endParaRPr lang="en-US"/>
          </a:p>
        </p:txBody>
      </p:sp>
      <p:sp>
        <p:nvSpPr>
          <p:cNvPr id="3" name="Text Placeholder 6">
            <a:extLst>
              <a:ext uri="{FF2B5EF4-FFF2-40B4-BE49-F238E27FC236}">
                <a16:creationId xmlns:a16="http://schemas.microsoft.com/office/drawing/2014/main" id="{8621E3BA-8F60-4B27-74F2-BF5356AF80D9}"/>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6" name="Freeform 5">
            <a:extLst>
              <a:ext uri="{FF2B5EF4-FFF2-40B4-BE49-F238E27FC236}">
                <a16:creationId xmlns:a16="http://schemas.microsoft.com/office/drawing/2014/main" id="{C744F748-7EF9-CF2F-8679-CCFB8ADA70E8}"/>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299034158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9ADEF902-89C7-3B5A-B630-8EAE96A915CD}"/>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7" name="think-cell data - do not delete" hidden="1">
                        <a:extLst>
                          <a:ext uri="{FF2B5EF4-FFF2-40B4-BE49-F238E27FC236}">
                            <a16:creationId xmlns:a16="http://schemas.microsoft.com/office/drawing/2014/main" id="{9ADEF902-89C7-3B5A-B630-8EAE96A915CD}"/>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FA8201F-6170-93AB-EA43-15E2591EEA72}"/>
              </a:ext>
            </a:extLst>
          </p:cNvPr>
          <p:cNvSpPr>
            <a:spLocks noGrp="1"/>
          </p:cNvSpPr>
          <p:nvPr>
            <p:ph type="title" hasCustomPrompt="1"/>
          </p:nvPr>
        </p:nvSpPr>
        <p:spPr/>
        <p:txBody>
          <a:bodyPr vert="horz"/>
          <a:lstStyle>
            <a:lvl1pPr>
              <a:defRPr>
                <a:latin typeface="+mj-lt"/>
              </a:defRPr>
            </a:lvl1pPr>
          </a:lstStyle>
          <a:p>
            <a:r>
              <a:rPr lang="en-US"/>
              <a:t>Click to add title</a:t>
            </a:r>
          </a:p>
        </p:txBody>
      </p:sp>
      <p:sp>
        <p:nvSpPr>
          <p:cNvPr id="4" name="Slide Number Placeholder 3">
            <a:extLst>
              <a:ext uri="{FF2B5EF4-FFF2-40B4-BE49-F238E27FC236}">
                <a16:creationId xmlns:a16="http://schemas.microsoft.com/office/drawing/2014/main" id="{443DF728-1E8A-47F7-9B86-7F853FB24D32}"/>
              </a:ext>
            </a:extLst>
          </p:cNvPr>
          <p:cNvSpPr>
            <a:spLocks noGrp="1"/>
          </p:cNvSpPr>
          <p:nvPr>
            <p:ph type="sldNum" sz="quarter" idx="11"/>
          </p:nvPr>
        </p:nvSpPr>
        <p:spPr/>
        <p:txBody>
          <a:bodyPr/>
          <a:lstStyle/>
          <a:p>
            <a:fld id="{F85CE818-7367-6A4C-AA8A-8ACF11B1523A}" type="slidenum">
              <a:rPr lang="en-US" smtClean="0"/>
              <a:pPr/>
              <a:t>‹#›</a:t>
            </a:fld>
            <a:endParaRPr lang="en-US"/>
          </a:p>
        </p:txBody>
      </p:sp>
      <p:sp>
        <p:nvSpPr>
          <p:cNvPr id="19" name="Picture Placeholder 9">
            <a:extLst>
              <a:ext uri="{FF2B5EF4-FFF2-40B4-BE49-F238E27FC236}">
                <a16:creationId xmlns:a16="http://schemas.microsoft.com/office/drawing/2014/main" id="{C42C9ECE-7C47-A12A-63C9-3E926662CB4B}"/>
              </a:ext>
            </a:extLst>
          </p:cNvPr>
          <p:cNvSpPr>
            <a:spLocks noGrp="1" noChangeAspect="1"/>
          </p:cNvSpPr>
          <p:nvPr>
            <p:ph type="pic" sz="quarter" idx="12"/>
          </p:nvPr>
        </p:nvSpPr>
        <p:spPr>
          <a:xfrm>
            <a:off x="499110" y="1724026"/>
            <a:ext cx="2715293" cy="1704974"/>
          </a:xfrm>
          <a:prstGeom prst="rect">
            <a:avLst/>
          </a:prstGeom>
          <a:solidFill>
            <a:srgbClr val="F0F0F0"/>
          </a:solidFill>
        </p:spPr>
        <p:txBody>
          <a:bodyPr/>
          <a:lstStyle>
            <a:lvl1pPr algn="ctr">
              <a:defRPr sz="1099">
                <a:solidFill>
                  <a:srgbClr val="FF0000"/>
                </a:solidFill>
              </a:defRPr>
            </a:lvl1pPr>
          </a:lstStyle>
          <a:p>
            <a:endParaRPr lang="en-US"/>
          </a:p>
        </p:txBody>
      </p:sp>
      <p:sp>
        <p:nvSpPr>
          <p:cNvPr id="20" name="Content Placeholder 2">
            <a:extLst>
              <a:ext uri="{FF2B5EF4-FFF2-40B4-BE49-F238E27FC236}">
                <a16:creationId xmlns:a16="http://schemas.microsoft.com/office/drawing/2014/main" id="{E1E7B0E0-912C-C3D5-EFCA-B2B2C6FDFC4A}"/>
              </a:ext>
            </a:extLst>
          </p:cNvPr>
          <p:cNvSpPr>
            <a:spLocks noGrp="1"/>
          </p:cNvSpPr>
          <p:nvPr>
            <p:ph sz="half" idx="1" hasCustomPrompt="1"/>
          </p:nvPr>
        </p:nvSpPr>
        <p:spPr>
          <a:xfrm>
            <a:off x="497840" y="3672634"/>
            <a:ext cx="5425158" cy="2069797"/>
          </a:xfrm>
        </p:spPr>
        <p:txBody>
          <a:bodyPr/>
          <a:lstStyle>
            <a:lvl1pPr>
              <a:defRPr sz="1282" b="0">
                <a:latin typeface="+mn-lt"/>
              </a:defRPr>
            </a:lvl1pPr>
            <a:lvl2pPr>
              <a:defRPr sz="1282" b="0">
                <a:latin typeface="+mn-lt"/>
              </a:defRPr>
            </a:lvl2pPr>
            <a:lvl3pPr>
              <a:defRPr sz="1282" b="0">
                <a:latin typeface="+mn-lt"/>
              </a:defRPr>
            </a:lvl3pPr>
            <a:lvl4pPr>
              <a:defRPr sz="1649"/>
            </a:lvl4pPr>
            <a:lvl5pPr>
              <a:defRPr sz="1649"/>
            </a:lvl5pPr>
          </a:lstStyle>
          <a:p>
            <a:pPr lvl="0"/>
            <a:r>
              <a:rPr lang="en-US"/>
              <a:t>Click to edit text</a:t>
            </a:r>
          </a:p>
          <a:p>
            <a:pPr lvl="1"/>
            <a:r>
              <a:rPr lang="en-US"/>
              <a:t>Second level</a:t>
            </a:r>
          </a:p>
          <a:p>
            <a:pPr lvl="2"/>
            <a:r>
              <a:rPr lang="en-US"/>
              <a:t>Third level</a:t>
            </a:r>
          </a:p>
        </p:txBody>
      </p:sp>
      <p:sp>
        <p:nvSpPr>
          <p:cNvPr id="21" name="Content Placeholder 3">
            <a:extLst>
              <a:ext uri="{FF2B5EF4-FFF2-40B4-BE49-F238E27FC236}">
                <a16:creationId xmlns:a16="http://schemas.microsoft.com/office/drawing/2014/main" id="{4FB663E6-5314-8871-1583-42D2B1871BD8}"/>
              </a:ext>
            </a:extLst>
          </p:cNvPr>
          <p:cNvSpPr>
            <a:spLocks noGrp="1"/>
          </p:cNvSpPr>
          <p:nvPr>
            <p:ph sz="half" idx="2" hasCustomPrompt="1"/>
          </p:nvPr>
        </p:nvSpPr>
        <p:spPr>
          <a:xfrm>
            <a:off x="6362700" y="3672634"/>
            <a:ext cx="5425158" cy="2069797"/>
          </a:xfrm>
        </p:spPr>
        <p:txBody>
          <a:bodyPr/>
          <a:lstStyle>
            <a:lvl1pPr>
              <a:defRPr sz="1282" b="0">
                <a:latin typeface="+mn-lt"/>
              </a:defRPr>
            </a:lvl1pPr>
            <a:lvl2pPr>
              <a:defRPr sz="1282" b="0">
                <a:latin typeface="+mn-lt"/>
              </a:defRPr>
            </a:lvl2pPr>
            <a:lvl3pPr>
              <a:defRPr sz="1282" b="0">
                <a:latin typeface="+mn-lt"/>
              </a:defRPr>
            </a:lvl3pPr>
            <a:lvl4pPr>
              <a:defRPr sz="1649"/>
            </a:lvl4pPr>
            <a:lvl5pPr>
              <a:defRPr sz="1649"/>
            </a:lvl5pPr>
          </a:lstStyle>
          <a:p>
            <a:pPr lvl="0"/>
            <a:r>
              <a:rPr lang="en-US"/>
              <a:t>Click to edit text</a:t>
            </a:r>
          </a:p>
          <a:p>
            <a:pPr lvl="1"/>
            <a:r>
              <a:rPr lang="en-US"/>
              <a:t>Second level</a:t>
            </a:r>
          </a:p>
          <a:p>
            <a:pPr lvl="2"/>
            <a:r>
              <a:rPr lang="en-US"/>
              <a:t>Third level</a:t>
            </a:r>
          </a:p>
        </p:txBody>
      </p:sp>
      <p:sp>
        <p:nvSpPr>
          <p:cNvPr id="22" name="Picture Placeholder 9">
            <a:extLst>
              <a:ext uri="{FF2B5EF4-FFF2-40B4-BE49-F238E27FC236}">
                <a16:creationId xmlns:a16="http://schemas.microsoft.com/office/drawing/2014/main" id="{C6186BCA-6120-3F48-5ACE-BB6DE037C5F3}"/>
              </a:ext>
            </a:extLst>
          </p:cNvPr>
          <p:cNvSpPr>
            <a:spLocks noGrp="1" noChangeAspect="1"/>
          </p:cNvSpPr>
          <p:nvPr>
            <p:ph type="pic" sz="quarter" idx="13"/>
          </p:nvPr>
        </p:nvSpPr>
        <p:spPr>
          <a:xfrm>
            <a:off x="6362700" y="1724026"/>
            <a:ext cx="2715292" cy="1704974"/>
          </a:xfrm>
          <a:prstGeom prst="rect">
            <a:avLst/>
          </a:prstGeom>
          <a:solidFill>
            <a:srgbClr val="F0F0F0"/>
          </a:solidFill>
        </p:spPr>
        <p:txBody>
          <a:bodyPr/>
          <a:lstStyle>
            <a:lvl1pPr algn="ctr">
              <a:defRPr sz="1099">
                <a:solidFill>
                  <a:srgbClr val="FF0000"/>
                </a:solidFill>
              </a:defRPr>
            </a:lvl1pPr>
          </a:lstStyle>
          <a:p>
            <a:endParaRPr lang="en-US"/>
          </a:p>
        </p:txBody>
      </p:sp>
      <p:sp>
        <p:nvSpPr>
          <p:cNvPr id="3" name="Text Placeholder 6">
            <a:extLst>
              <a:ext uri="{FF2B5EF4-FFF2-40B4-BE49-F238E27FC236}">
                <a16:creationId xmlns:a16="http://schemas.microsoft.com/office/drawing/2014/main" id="{8621E3BA-8F60-4B27-74F2-BF5356AF80D9}"/>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6" name="Freeform 5">
            <a:extLst>
              <a:ext uri="{FF2B5EF4-FFF2-40B4-BE49-F238E27FC236}">
                <a16:creationId xmlns:a16="http://schemas.microsoft.com/office/drawing/2014/main" id="{C744F748-7EF9-CF2F-8679-CCFB8ADA70E8}"/>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190455422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AD580960-B8B9-47B4-F330-F24C4233AA16}"/>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7" name="think-cell data - do not delete" hidden="1">
                        <a:extLst>
                          <a:ext uri="{FF2B5EF4-FFF2-40B4-BE49-F238E27FC236}">
                            <a16:creationId xmlns:a16="http://schemas.microsoft.com/office/drawing/2014/main" id="{AD580960-B8B9-47B4-F330-F24C4233AA16}"/>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FA8201F-6170-93AB-EA43-15E2591EEA72}"/>
              </a:ext>
            </a:extLst>
          </p:cNvPr>
          <p:cNvSpPr>
            <a:spLocks noGrp="1"/>
          </p:cNvSpPr>
          <p:nvPr>
            <p:ph type="title" hasCustomPrompt="1"/>
          </p:nvPr>
        </p:nvSpPr>
        <p:spPr/>
        <p:txBody>
          <a:bodyPr vert="horz"/>
          <a:lstStyle>
            <a:lvl1pPr>
              <a:defRPr>
                <a:latin typeface="+mj-lt"/>
              </a:defRPr>
            </a:lvl1pPr>
          </a:lstStyle>
          <a:p>
            <a:r>
              <a:rPr lang="en-US"/>
              <a:t>Click to add title</a:t>
            </a:r>
          </a:p>
        </p:txBody>
      </p:sp>
      <p:sp>
        <p:nvSpPr>
          <p:cNvPr id="4" name="Slide Number Placeholder 3">
            <a:extLst>
              <a:ext uri="{FF2B5EF4-FFF2-40B4-BE49-F238E27FC236}">
                <a16:creationId xmlns:a16="http://schemas.microsoft.com/office/drawing/2014/main" id="{443DF728-1E8A-47F7-9B86-7F853FB24D32}"/>
              </a:ext>
            </a:extLst>
          </p:cNvPr>
          <p:cNvSpPr>
            <a:spLocks noGrp="1"/>
          </p:cNvSpPr>
          <p:nvPr>
            <p:ph type="sldNum" sz="quarter" idx="11"/>
          </p:nvPr>
        </p:nvSpPr>
        <p:spPr/>
        <p:txBody>
          <a:bodyPr/>
          <a:lstStyle/>
          <a:p>
            <a:fld id="{F85CE818-7367-6A4C-AA8A-8ACF11B1523A}" type="slidenum">
              <a:rPr lang="en-US" smtClean="0"/>
              <a:pPr/>
              <a:t>‹#›</a:t>
            </a:fld>
            <a:endParaRPr lang="en-US"/>
          </a:p>
        </p:txBody>
      </p:sp>
      <p:sp>
        <p:nvSpPr>
          <p:cNvPr id="19" name="Picture Placeholder 9">
            <a:extLst>
              <a:ext uri="{FF2B5EF4-FFF2-40B4-BE49-F238E27FC236}">
                <a16:creationId xmlns:a16="http://schemas.microsoft.com/office/drawing/2014/main" id="{C42C9ECE-7C47-A12A-63C9-3E926662CB4B}"/>
              </a:ext>
            </a:extLst>
          </p:cNvPr>
          <p:cNvSpPr>
            <a:spLocks noGrp="1" noChangeAspect="1"/>
          </p:cNvSpPr>
          <p:nvPr>
            <p:ph type="pic" sz="quarter" idx="12"/>
          </p:nvPr>
        </p:nvSpPr>
        <p:spPr>
          <a:xfrm>
            <a:off x="499110" y="1724026"/>
            <a:ext cx="2715293" cy="1704974"/>
          </a:xfrm>
          <a:prstGeom prst="rect">
            <a:avLst/>
          </a:prstGeom>
          <a:solidFill>
            <a:srgbClr val="F0F0F0"/>
          </a:solidFill>
        </p:spPr>
        <p:txBody>
          <a:bodyPr/>
          <a:lstStyle>
            <a:lvl1pPr algn="ctr">
              <a:defRPr sz="1099">
                <a:solidFill>
                  <a:srgbClr val="FF0000"/>
                </a:solidFill>
              </a:defRPr>
            </a:lvl1pPr>
          </a:lstStyle>
          <a:p>
            <a:endParaRPr lang="en-US"/>
          </a:p>
        </p:txBody>
      </p:sp>
      <p:sp>
        <p:nvSpPr>
          <p:cNvPr id="20" name="Content Placeholder 2">
            <a:extLst>
              <a:ext uri="{FF2B5EF4-FFF2-40B4-BE49-F238E27FC236}">
                <a16:creationId xmlns:a16="http://schemas.microsoft.com/office/drawing/2014/main" id="{E1E7B0E0-912C-C3D5-EFCA-B2B2C6FDFC4A}"/>
              </a:ext>
            </a:extLst>
          </p:cNvPr>
          <p:cNvSpPr>
            <a:spLocks noGrp="1"/>
          </p:cNvSpPr>
          <p:nvPr>
            <p:ph sz="half" idx="1" hasCustomPrompt="1"/>
          </p:nvPr>
        </p:nvSpPr>
        <p:spPr>
          <a:xfrm>
            <a:off x="497840" y="3672634"/>
            <a:ext cx="5425158" cy="2069797"/>
          </a:xfrm>
        </p:spPr>
        <p:txBody>
          <a:bodyPr/>
          <a:lstStyle>
            <a:lvl1pPr>
              <a:defRPr sz="1282" b="0">
                <a:latin typeface="+mn-lt"/>
              </a:defRPr>
            </a:lvl1pPr>
            <a:lvl2pPr>
              <a:defRPr sz="1282" b="0">
                <a:latin typeface="+mn-lt"/>
              </a:defRPr>
            </a:lvl2pPr>
            <a:lvl3pPr>
              <a:defRPr sz="1282" b="0">
                <a:latin typeface="+mn-lt"/>
              </a:defRPr>
            </a:lvl3pPr>
            <a:lvl4pPr>
              <a:defRPr sz="1649"/>
            </a:lvl4pPr>
            <a:lvl5pPr>
              <a:defRPr sz="1649"/>
            </a:lvl5pPr>
          </a:lstStyle>
          <a:p>
            <a:pPr lvl="0"/>
            <a:r>
              <a:rPr lang="en-US"/>
              <a:t>Click to edit text</a:t>
            </a:r>
          </a:p>
          <a:p>
            <a:pPr lvl="1"/>
            <a:r>
              <a:rPr lang="en-US"/>
              <a:t>Second level</a:t>
            </a:r>
          </a:p>
          <a:p>
            <a:pPr lvl="2"/>
            <a:r>
              <a:rPr lang="en-US"/>
              <a:t>Third level</a:t>
            </a:r>
          </a:p>
        </p:txBody>
      </p:sp>
      <p:sp>
        <p:nvSpPr>
          <p:cNvPr id="21" name="Content Placeholder 3">
            <a:extLst>
              <a:ext uri="{FF2B5EF4-FFF2-40B4-BE49-F238E27FC236}">
                <a16:creationId xmlns:a16="http://schemas.microsoft.com/office/drawing/2014/main" id="{4FB663E6-5314-8871-1583-42D2B1871BD8}"/>
              </a:ext>
            </a:extLst>
          </p:cNvPr>
          <p:cNvSpPr>
            <a:spLocks noGrp="1"/>
          </p:cNvSpPr>
          <p:nvPr>
            <p:ph sz="half" idx="2" hasCustomPrompt="1"/>
          </p:nvPr>
        </p:nvSpPr>
        <p:spPr>
          <a:xfrm>
            <a:off x="6362700" y="3672634"/>
            <a:ext cx="5425158" cy="2069797"/>
          </a:xfrm>
        </p:spPr>
        <p:txBody>
          <a:bodyPr/>
          <a:lstStyle>
            <a:lvl1pPr>
              <a:defRPr sz="1282" b="0">
                <a:latin typeface="+mn-lt"/>
              </a:defRPr>
            </a:lvl1pPr>
            <a:lvl2pPr>
              <a:defRPr sz="1282" b="0">
                <a:latin typeface="+mn-lt"/>
              </a:defRPr>
            </a:lvl2pPr>
            <a:lvl3pPr>
              <a:defRPr sz="1282" b="0">
                <a:latin typeface="+mn-lt"/>
              </a:defRPr>
            </a:lvl3pPr>
            <a:lvl4pPr>
              <a:defRPr sz="1649"/>
            </a:lvl4pPr>
            <a:lvl5pPr>
              <a:defRPr sz="1649"/>
            </a:lvl5pPr>
          </a:lstStyle>
          <a:p>
            <a:pPr lvl="0"/>
            <a:r>
              <a:rPr lang="en-US"/>
              <a:t>Click to edit text</a:t>
            </a:r>
          </a:p>
          <a:p>
            <a:pPr lvl="1"/>
            <a:r>
              <a:rPr lang="en-US"/>
              <a:t>Second level</a:t>
            </a:r>
          </a:p>
          <a:p>
            <a:pPr lvl="2"/>
            <a:r>
              <a:rPr lang="en-US"/>
              <a:t>Third level</a:t>
            </a:r>
          </a:p>
        </p:txBody>
      </p:sp>
      <p:sp>
        <p:nvSpPr>
          <p:cNvPr id="22" name="Picture Placeholder 9">
            <a:extLst>
              <a:ext uri="{FF2B5EF4-FFF2-40B4-BE49-F238E27FC236}">
                <a16:creationId xmlns:a16="http://schemas.microsoft.com/office/drawing/2014/main" id="{C6186BCA-6120-3F48-5ACE-BB6DE037C5F3}"/>
              </a:ext>
            </a:extLst>
          </p:cNvPr>
          <p:cNvSpPr>
            <a:spLocks noGrp="1" noChangeAspect="1"/>
          </p:cNvSpPr>
          <p:nvPr>
            <p:ph type="pic" sz="quarter" idx="13"/>
          </p:nvPr>
        </p:nvSpPr>
        <p:spPr>
          <a:xfrm>
            <a:off x="6362700" y="1724026"/>
            <a:ext cx="2715292" cy="1704974"/>
          </a:xfrm>
          <a:prstGeom prst="rect">
            <a:avLst/>
          </a:prstGeom>
          <a:solidFill>
            <a:srgbClr val="F0F0F0"/>
          </a:solidFill>
        </p:spPr>
        <p:txBody>
          <a:bodyPr/>
          <a:lstStyle>
            <a:lvl1pPr algn="ctr">
              <a:defRPr sz="1099">
                <a:solidFill>
                  <a:srgbClr val="FF0000"/>
                </a:solidFill>
              </a:defRPr>
            </a:lvl1pPr>
          </a:lstStyle>
          <a:p>
            <a:endParaRPr lang="en-US"/>
          </a:p>
        </p:txBody>
      </p:sp>
      <p:sp>
        <p:nvSpPr>
          <p:cNvPr id="3" name="Text Placeholder 6">
            <a:extLst>
              <a:ext uri="{FF2B5EF4-FFF2-40B4-BE49-F238E27FC236}">
                <a16:creationId xmlns:a16="http://schemas.microsoft.com/office/drawing/2014/main" id="{8621E3BA-8F60-4B27-74F2-BF5356AF80D9}"/>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6" name="Freeform 5">
            <a:extLst>
              <a:ext uri="{FF2B5EF4-FFF2-40B4-BE49-F238E27FC236}">
                <a16:creationId xmlns:a16="http://schemas.microsoft.com/office/drawing/2014/main" id="{C744F748-7EF9-CF2F-8679-CCFB8ADA70E8}"/>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96947459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2BD63BB0-535A-86B4-71FF-4C3E29F4FBF0}"/>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7" name="think-cell data - do not delete" hidden="1">
                        <a:extLst>
                          <a:ext uri="{FF2B5EF4-FFF2-40B4-BE49-F238E27FC236}">
                            <a16:creationId xmlns:a16="http://schemas.microsoft.com/office/drawing/2014/main" id="{2BD63BB0-535A-86B4-71FF-4C3E29F4FBF0}"/>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FA8201F-6170-93AB-EA43-15E2591EEA72}"/>
              </a:ext>
            </a:extLst>
          </p:cNvPr>
          <p:cNvSpPr>
            <a:spLocks noGrp="1"/>
          </p:cNvSpPr>
          <p:nvPr>
            <p:ph type="title" hasCustomPrompt="1"/>
          </p:nvPr>
        </p:nvSpPr>
        <p:spPr/>
        <p:txBody>
          <a:bodyPr vert="horz"/>
          <a:lstStyle>
            <a:lvl1pPr>
              <a:defRPr>
                <a:latin typeface="+mj-lt"/>
              </a:defRPr>
            </a:lvl1pPr>
          </a:lstStyle>
          <a:p>
            <a:r>
              <a:rPr lang="en-US"/>
              <a:t>Click to add title</a:t>
            </a:r>
          </a:p>
        </p:txBody>
      </p:sp>
      <p:sp>
        <p:nvSpPr>
          <p:cNvPr id="4" name="Slide Number Placeholder 3">
            <a:extLst>
              <a:ext uri="{FF2B5EF4-FFF2-40B4-BE49-F238E27FC236}">
                <a16:creationId xmlns:a16="http://schemas.microsoft.com/office/drawing/2014/main" id="{443DF728-1E8A-47F7-9B86-7F853FB24D32}"/>
              </a:ext>
            </a:extLst>
          </p:cNvPr>
          <p:cNvSpPr>
            <a:spLocks noGrp="1"/>
          </p:cNvSpPr>
          <p:nvPr>
            <p:ph type="sldNum" sz="quarter" idx="11"/>
          </p:nvPr>
        </p:nvSpPr>
        <p:spPr/>
        <p:txBody>
          <a:bodyPr/>
          <a:lstStyle/>
          <a:p>
            <a:fld id="{F85CE818-7367-6A4C-AA8A-8ACF11B1523A}" type="slidenum">
              <a:rPr lang="en-US" smtClean="0"/>
              <a:pPr/>
              <a:t>‹#›</a:t>
            </a:fld>
            <a:endParaRPr lang="en-US"/>
          </a:p>
        </p:txBody>
      </p:sp>
      <p:sp>
        <p:nvSpPr>
          <p:cNvPr id="11" name="Picture Placeholder 9">
            <a:extLst>
              <a:ext uri="{FF2B5EF4-FFF2-40B4-BE49-F238E27FC236}">
                <a16:creationId xmlns:a16="http://schemas.microsoft.com/office/drawing/2014/main" id="{BAA11F78-A631-6E7B-4CA0-EBA94109B8A2}"/>
              </a:ext>
            </a:extLst>
          </p:cNvPr>
          <p:cNvSpPr>
            <a:spLocks noGrp="1" noChangeAspect="1"/>
          </p:cNvSpPr>
          <p:nvPr>
            <p:ph type="pic" sz="quarter" idx="12"/>
          </p:nvPr>
        </p:nvSpPr>
        <p:spPr>
          <a:xfrm>
            <a:off x="497840" y="1724026"/>
            <a:ext cx="1704974" cy="1704974"/>
          </a:xfrm>
          <a:prstGeom prst="rect">
            <a:avLst/>
          </a:prstGeom>
          <a:solidFill>
            <a:srgbClr val="F0F0F0"/>
          </a:solidFill>
        </p:spPr>
        <p:txBody>
          <a:bodyPr/>
          <a:lstStyle>
            <a:lvl1pPr algn="ctr">
              <a:defRPr sz="1099">
                <a:solidFill>
                  <a:srgbClr val="FF0000"/>
                </a:solidFill>
              </a:defRPr>
            </a:lvl1pPr>
          </a:lstStyle>
          <a:p>
            <a:endParaRPr lang="en-US"/>
          </a:p>
        </p:txBody>
      </p:sp>
      <p:sp>
        <p:nvSpPr>
          <p:cNvPr id="12" name="Content Placeholder 2">
            <a:extLst>
              <a:ext uri="{FF2B5EF4-FFF2-40B4-BE49-F238E27FC236}">
                <a16:creationId xmlns:a16="http://schemas.microsoft.com/office/drawing/2014/main" id="{543B41D9-4B7F-938D-8BC2-B3838AC6D49F}"/>
              </a:ext>
            </a:extLst>
          </p:cNvPr>
          <p:cNvSpPr>
            <a:spLocks noGrp="1"/>
          </p:cNvSpPr>
          <p:nvPr>
            <p:ph sz="half" idx="1" hasCustomPrompt="1"/>
          </p:nvPr>
        </p:nvSpPr>
        <p:spPr>
          <a:xfrm>
            <a:off x="496569" y="3672634"/>
            <a:ext cx="3443958" cy="2069797"/>
          </a:xfrm>
        </p:spPr>
        <p:txBody>
          <a:bodyPr/>
          <a:lstStyle>
            <a:lvl1pPr>
              <a:defRPr sz="1282" b="0">
                <a:latin typeface="+mn-lt"/>
              </a:defRPr>
            </a:lvl1pPr>
            <a:lvl2pPr>
              <a:defRPr sz="1282" b="0">
                <a:latin typeface="+mn-lt"/>
              </a:defRPr>
            </a:lvl2pPr>
            <a:lvl3pPr>
              <a:defRPr sz="1282" b="0">
                <a:latin typeface="+mn-lt"/>
              </a:defRPr>
            </a:lvl3pPr>
            <a:lvl4pPr>
              <a:defRPr sz="1374"/>
            </a:lvl4pPr>
            <a:lvl5pPr>
              <a:defRPr sz="1374"/>
            </a:lvl5pPr>
          </a:lstStyle>
          <a:p>
            <a:pPr lvl="0"/>
            <a:r>
              <a:rPr lang="en-US"/>
              <a:t>Click to edit text</a:t>
            </a:r>
          </a:p>
          <a:p>
            <a:pPr lvl="1"/>
            <a:r>
              <a:rPr lang="en-US"/>
              <a:t>Second level</a:t>
            </a:r>
          </a:p>
          <a:p>
            <a:pPr lvl="2"/>
            <a:r>
              <a:rPr lang="en-US"/>
              <a:t>Third level</a:t>
            </a:r>
          </a:p>
        </p:txBody>
      </p:sp>
      <p:sp>
        <p:nvSpPr>
          <p:cNvPr id="13" name="Content Placeholder 3">
            <a:extLst>
              <a:ext uri="{FF2B5EF4-FFF2-40B4-BE49-F238E27FC236}">
                <a16:creationId xmlns:a16="http://schemas.microsoft.com/office/drawing/2014/main" id="{0917EE44-329F-942D-2258-6B0FB55AEB30}"/>
              </a:ext>
            </a:extLst>
          </p:cNvPr>
          <p:cNvSpPr>
            <a:spLocks noGrp="1"/>
          </p:cNvSpPr>
          <p:nvPr>
            <p:ph sz="half" idx="2" hasCustomPrompt="1"/>
          </p:nvPr>
        </p:nvSpPr>
        <p:spPr>
          <a:xfrm>
            <a:off x="4420234" y="3672634"/>
            <a:ext cx="3443958" cy="2069797"/>
          </a:xfrm>
        </p:spPr>
        <p:txBody>
          <a:bodyPr/>
          <a:lstStyle>
            <a:lvl1pPr>
              <a:defRPr sz="1282" b="0">
                <a:latin typeface="+mn-lt"/>
              </a:defRPr>
            </a:lvl1pPr>
            <a:lvl2pPr>
              <a:defRPr sz="1282" b="0">
                <a:latin typeface="+mn-lt"/>
              </a:defRPr>
            </a:lvl2pPr>
            <a:lvl3pPr>
              <a:defRPr sz="1282" b="0">
                <a:latin typeface="+mn-lt"/>
              </a:defRPr>
            </a:lvl3pPr>
            <a:lvl4pPr>
              <a:defRPr sz="1374"/>
            </a:lvl4pPr>
            <a:lvl5pPr>
              <a:defRPr sz="1374"/>
            </a:lvl5pPr>
          </a:lstStyle>
          <a:p>
            <a:pPr lvl="0"/>
            <a:r>
              <a:rPr lang="en-US"/>
              <a:t>Click to edit text</a:t>
            </a:r>
          </a:p>
          <a:p>
            <a:pPr lvl="1"/>
            <a:r>
              <a:rPr lang="en-US"/>
              <a:t>Second level</a:t>
            </a:r>
          </a:p>
          <a:p>
            <a:pPr lvl="2"/>
            <a:r>
              <a:rPr lang="en-US"/>
              <a:t>Third level</a:t>
            </a:r>
          </a:p>
        </p:txBody>
      </p:sp>
      <p:sp>
        <p:nvSpPr>
          <p:cNvPr id="15" name="Content Placeholder 3">
            <a:extLst>
              <a:ext uri="{FF2B5EF4-FFF2-40B4-BE49-F238E27FC236}">
                <a16:creationId xmlns:a16="http://schemas.microsoft.com/office/drawing/2014/main" id="{3EE707E3-2696-D7CC-9ACB-428F5683B294}"/>
              </a:ext>
            </a:extLst>
          </p:cNvPr>
          <p:cNvSpPr>
            <a:spLocks noGrp="1"/>
          </p:cNvSpPr>
          <p:nvPr>
            <p:ph sz="half" idx="13" hasCustomPrompt="1"/>
          </p:nvPr>
        </p:nvSpPr>
        <p:spPr>
          <a:xfrm>
            <a:off x="8343900" y="3672634"/>
            <a:ext cx="3443958" cy="2069797"/>
          </a:xfrm>
        </p:spPr>
        <p:txBody>
          <a:bodyPr/>
          <a:lstStyle>
            <a:lvl1pPr>
              <a:defRPr sz="1282" b="0">
                <a:latin typeface="+mn-lt"/>
              </a:defRPr>
            </a:lvl1pPr>
            <a:lvl2pPr>
              <a:defRPr sz="1282" b="0">
                <a:latin typeface="+mn-lt"/>
              </a:defRPr>
            </a:lvl2pPr>
            <a:lvl3pPr>
              <a:defRPr sz="1282" b="0">
                <a:latin typeface="+mn-lt"/>
              </a:defRPr>
            </a:lvl3pPr>
            <a:lvl4pPr>
              <a:defRPr sz="1374"/>
            </a:lvl4pPr>
            <a:lvl5pPr>
              <a:defRPr sz="1374"/>
            </a:lvl5pPr>
          </a:lstStyle>
          <a:p>
            <a:pPr lvl="0"/>
            <a:r>
              <a:rPr lang="en-US"/>
              <a:t>Click to edit text</a:t>
            </a:r>
          </a:p>
          <a:p>
            <a:pPr lvl="1"/>
            <a:r>
              <a:rPr lang="en-US"/>
              <a:t>Second level</a:t>
            </a:r>
          </a:p>
          <a:p>
            <a:pPr lvl="2"/>
            <a:r>
              <a:rPr lang="en-US"/>
              <a:t>Third level</a:t>
            </a:r>
          </a:p>
        </p:txBody>
      </p:sp>
      <p:sp>
        <p:nvSpPr>
          <p:cNvPr id="16" name="Picture Placeholder 9">
            <a:extLst>
              <a:ext uri="{FF2B5EF4-FFF2-40B4-BE49-F238E27FC236}">
                <a16:creationId xmlns:a16="http://schemas.microsoft.com/office/drawing/2014/main" id="{869B96BC-57EE-A947-AC7A-5C8DF4315DE9}"/>
              </a:ext>
            </a:extLst>
          </p:cNvPr>
          <p:cNvSpPr>
            <a:spLocks noGrp="1" noChangeAspect="1"/>
          </p:cNvSpPr>
          <p:nvPr>
            <p:ph type="pic" sz="quarter" idx="14"/>
          </p:nvPr>
        </p:nvSpPr>
        <p:spPr>
          <a:xfrm>
            <a:off x="4420235" y="1724026"/>
            <a:ext cx="1704974" cy="1704974"/>
          </a:xfrm>
          <a:prstGeom prst="rect">
            <a:avLst/>
          </a:prstGeom>
          <a:solidFill>
            <a:srgbClr val="F0F0F0"/>
          </a:solidFill>
        </p:spPr>
        <p:txBody>
          <a:bodyPr/>
          <a:lstStyle>
            <a:lvl1pPr algn="ctr">
              <a:defRPr sz="1099">
                <a:solidFill>
                  <a:srgbClr val="FF0000"/>
                </a:solidFill>
              </a:defRPr>
            </a:lvl1pPr>
          </a:lstStyle>
          <a:p>
            <a:endParaRPr lang="en-US"/>
          </a:p>
        </p:txBody>
      </p:sp>
      <p:sp>
        <p:nvSpPr>
          <p:cNvPr id="17" name="Picture Placeholder 9">
            <a:extLst>
              <a:ext uri="{FF2B5EF4-FFF2-40B4-BE49-F238E27FC236}">
                <a16:creationId xmlns:a16="http://schemas.microsoft.com/office/drawing/2014/main" id="{982A9A2F-283D-060E-42B7-7410A6CCA48C}"/>
              </a:ext>
            </a:extLst>
          </p:cNvPr>
          <p:cNvSpPr>
            <a:spLocks noGrp="1" noChangeAspect="1"/>
          </p:cNvSpPr>
          <p:nvPr>
            <p:ph type="pic" sz="quarter" idx="15"/>
          </p:nvPr>
        </p:nvSpPr>
        <p:spPr>
          <a:xfrm>
            <a:off x="8343900" y="1724026"/>
            <a:ext cx="1704974" cy="1704974"/>
          </a:xfrm>
          <a:prstGeom prst="rect">
            <a:avLst/>
          </a:prstGeom>
          <a:solidFill>
            <a:srgbClr val="F0F0F0"/>
          </a:solidFill>
        </p:spPr>
        <p:txBody>
          <a:bodyPr/>
          <a:lstStyle>
            <a:lvl1pPr algn="ctr">
              <a:defRPr sz="1099">
                <a:solidFill>
                  <a:srgbClr val="FF0000"/>
                </a:solidFill>
              </a:defRPr>
            </a:lvl1pPr>
          </a:lstStyle>
          <a:p>
            <a:endParaRPr lang="en-US"/>
          </a:p>
        </p:txBody>
      </p:sp>
      <p:sp>
        <p:nvSpPr>
          <p:cNvPr id="3" name="Text Placeholder 6">
            <a:extLst>
              <a:ext uri="{FF2B5EF4-FFF2-40B4-BE49-F238E27FC236}">
                <a16:creationId xmlns:a16="http://schemas.microsoft.com/office/drawing/2014/main" id="{22EAE111-3B9C-54E5-C449-184546EDE685}"/>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6" name="Freeform 5">
            <a:extLst>
              <a:ext uri="{FF2B5EF4-FFF2-40B4-BE49-F238E27FC236}">
                <a16:creationId xmlns:a16="http://schemas.microsoft.com/office/drawing/2014/main" id="{68343FBA-747D-AE91-9B1E-080ABF5C4EA6}"/>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429178635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36_Custom Layout">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CE4AE9FA-57C5-592C-829B-4FB1C6501FEB}"/>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7" name="think-cell data - do not delete" hidden="1">
                        <a:extLst>
                          <a:ext uri="{FF2B5EF4-FFF2-40B4-BE49-F238E27FC236}">
                            <a16:creationId xmlns:a16="http://schemas.microsoft.com/office/drawing/2014/main" id="{CE4AE9FA-57C5-592C-829B-4FB1C6501FEB}"/>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FA8201F-6170-93AB-EA43-15E2591EEA72}"/>
              </a:ext>
            </a:extLst>
          </p:cNvPr>
          <p:cNvSpPr>
            <a:spLocks noGrp="1"/>
          </p:cNvSpPr>
          <p:nvPr>
            <p:ph type="title" hasCustomPrompt="1"/>
          </p:nvPr>
        </p:nvSpPr>
        <p:spPr/>
        <p:txBody>
          <a:bodyPr vert="horz"/>
          <a:lstStyle>
            <a:lvl1pPr>
              <a:defRPr>
                <a:latin typeface="+mj-lt"/>
              </a:defRPr>
            </a:lvl1pPr>
          </a:lstStyle>
          <a:p>
            <a:r>
              <a:rPr lang="en-US"/>
              <a:t>Click to add title</a:t>
            </a:r>
          </a:p>
        </p:txBody>
      </p:sp>
      <p:sp>
        <p:nvSpPr>
          <p:cNvPr id="4" name="Slide Number Placeholder 3">
            <a:extLst>
              <a:ext uri="{FF2B5EF4-FFF2-40B4-BE49-F238E27FC236}">
                <a16:creationId xmlns:a16="http://schemas.microsoft.com/office/drawing/2014/main" id="{443DF728-1E8A-47F7-9B86-7F853FB24D32}"/>
              </a:ext>
            </a:extLst>
          </p:cNvPr>
          <p:cNvSpPr>
            <a:spLocks noGrp="1"/>
          </p:cNvSpPr>
          <p:nvPr>
            <p:ph type="sldNum" sz="quarter" idx="11"/>
          </p:nvPr>
        </p:nvSpPr>
        <p:spPr/>
        <p:txBody>
          <a:bodyPr/>
          <a:lstStyle/>
          <a:p>
            <a:fld id="{F85CE818-7367-6A4C-AA8A-8ACF11B1523A}" type="slidenum">
              <a:rPr lang="en-US" smtClean="0"/>
              <a:pPr/>
              <a:t>‹#›</a:t>
            </a:fld>
            <a:endParaRPr lang="en-US"/>
          </a:p>
        </p:txBody>
      </p:sp>
      <p:sp>
        <p:nvSpPr>
          <p:cNvPr id="11" name="Picture Placeholder 9">
            <a:extLst>
              <a:ext uri="{FF2B5EF4-FFF2-40B4-BE49-F238E27FC236}">
                <a16:creationId xmlns:a16="http://schemas.microsoft.com/office/drawing/2014/main" id="{BAA11F78-A631-6E7B-4CA0-EBA94109B8A2}"/>
              </a:ext>
            </a:extLst>
          </p:cNvPr>
          <p:cNvSpPr>
            <a:spLocks noGrp="1" noChangeAspect="1"/>
          </p:cNvSpPr>
          <p:nvPr>
            <p:ph type="pic" sz="quarter" idx="12"/>
          </p:nvPr>
        </p:nvSpPr>
        <p:spPr>
          <a:xfrm>
            <a:off x="497840" y="1724026"/>
            <a:ext cx="1704974" cy="1704974"/>
          </a:xfrm>
          <a:prstGeom prst="rect">
            <a:avLst/>
          </a:prstGeom>
          <a:solidFill>
            <a:srgbClr val="F0F0F0"/>
          </a:solidFill>
        </p:spPr>
        <p:txBody>
          <a:bodyPr/>
          <a:lstStyle>
            <a:lvl1pPr algn="ctr">
              <a:defRPr sz="1099">
                <a:solidFill>
                  <a:srgbClr val="FF0000"/>
                </a:solidFill>
              </a:defRPr>
            </a:lvl1pPr>
          </a:lstStyle>
          <a:p>
            <a:endParaRPr lang="en-US"/>
          </a:p>
        </p:txBody>
      </p:sp>
      <p:sp>
        <p:nvSpPr>
          <p:cNvPr id="12" name="Content Placeholder 2">
            <a:extLst>
              <a:ext uri="{FF2B5EF4-FFF2-40B4-BE49-F238E27FC236}">
                <a16:creationId xmlns:a16="http://schemas.microsoft.com/office/drawing/2014/main" id="{543B41D9-4B7F-938D-8BC2-B3838AC6D49F}"/>
              </a:ext>
            </a:extLst>
          </p:cNvPr>
          <p:cNvSpPr>
            <a:spLocks noGrp="1"/>
          </p:cNvSpPr>
          <p:nvPr>
            <p:ph sz="half" idx="1" hasCustomPrompt="1"/>
          </p:nvPr>
        </p:nvSpPr>
        <p:spPr>
          <a:xfrm>
            <a:off x="496569" y="3672634"/>
            <a:ext cx="3443958" cy="2069797"/>
          </a:xfrm>
        </p:spPr>
        <p:txBody>
          <a:bodyPr/>
          <a:lstStyle>
            <a:lvl1pPr>
              <a:defRPr sz="1282" b="0">
                <a:latin typeface="+mn-lt"/>
              </a:defRPr>
            </a:lvl1pPr>
            <a:lvl2pPr>
              <a:defRPr sz="1282" b="0">
                <a:latin typeface="+mn-lt"/>
              </a:defRPr>
            </a:lvl2pPr>
            <a:lvl3pPr>
              <a:defRPr sz="1282" b="0">
                <a:latin typeface="+mn-lt"/>
              </a:defRPr>
            </a:lvl3pPr>
            <a:lvl4pPr>
              <a:defRPr sz="1374"/>
            </a:lvl4pPr>
            <a:lvl5pPr>
              <a:defRPr sz="1374"/>
            </a:lvl5pPr>
          </a:lstStyle>
          <a:p>
            <a:pPr lvl="0"/>
            <a:r>
              <a:rPr lang="en-US"/>
              <a:t>Click to edit text</a:t>
            </a:r>
          </a:p>
          <a:p>
            <a:pPr lvl="1"/>
            <a:r>
              <a:rPr lang="en-US"/>
              <a:t>Second level</a:t>
            </a:r>
          </a:p>
          <a:p>
            <a:pPr lvl="2"/>
            <a:r>
              <a:rPr lang="en-US"/>
              <a:t>Third level</a:t>
            </a:r>
          </a:p>
        </p:txBody>
      </p:sp>
      <p:sp>
        <p:nvSpPr>
          <p:cNvPr id="13" name="Content Placeholder 3">
            <a:extLst>
              <a:ext uri="{FF2B5EF4-FFF2-40B4-BE49-F238E27FC236}">
                <a16:creationId xmlns:a16="http://schemas.microsoft.com/office/drawing/2014/main" id="{0917EE44-329F-942D-2258-6B0FB55AEB30}"/>
              </a:ext>
            </a:extLst>
          </p:cNvPr>
          <p:cNvSpPr>
            <a:spLocks noGrp="1"/>
          </p:cNvSpPr>
          <p:nvPr>
            <p:ph sz="half" idx="2" hasCustomPrompt="1"/>
          </p:nvPr>
        </p:nvSpPr>
        <p:spPr>
          <a:xfrm>
            <a:off x="4420234" y="3672634"/>
            <a:ext cx="3443958" cy="2069797"/>
          </a:xfrm>
        </p:spPr>
        <p:txBody>
          <a:bodyPr/>
          <a:lstStyle>
            <a:lvl1pPr>
              <a:defRPr sz="1282" b="0">
                <a:latin typeface="+mn-lt"/>
              </a:defRPr>
            </a:lvl1pPr>
            <a:lvl2pPr>
              <a:defRPr sz="1282" b="0">
                <a:latin typeface="+mn-lt"/>
              </a:defRPr>
            </a:lvl2pPr>
            <a:lvl3pPr>
              <a:defRPr sz="1282" b="0">
                <a:latin typeface="+mn-lt"/>
              </a:defRPr>
            </a:lvl3pPr>
            <a:lvl4pPr>
              <a:defRPr sz="1374"/>
            </a:lvl4pPr>
            <a:lvl5pPr>
              <a:defRPr sz="1374"/>
            </a:lvl5pPr>
          </a:lstStyle>
          <a:p>
            <a:pPr lvl="0"/>
            <a:r>
              <a:rPr lang="en-US"/>
              <a:t>Click to edit text</a:t>
            </a:r>
          </a:p>
          <a:p>
            <a:pPr lvl="1"/>
            <a:r>
              <a:rPr lang="en-US"/>
              <a:t>Second level</a:t>
            </a:r>
          </a:p>
          <a:p>
            <a:pPr lvl="2"/>
            <a:r>
              <a:rPr lang="en-US"/>
              <a:t>Third level</a:t>
            </a:r>
          </a:p>
        </p:txBody>
      </p:sp>
      <p:sp>
        <p:nvSpPr>
          <p:cNvPr id="15" name="Content Placeholder 3">
            <a:extLst>
              <a:ext uri="{FF2B5EF4-FFF2-40B4-BE49-F238E27FC236}">
                <a16:creationId xmlns:a16="http://schemas.microsoft.com/office/drawing/2014/main" id="{3EE707E3-2696-D7CC-9ACB-428F5683B294}"/>
              </a:ext>
            </a:extLst>
          </p:cNvPr>
          <p:cNvSpPr>
            <a:spLocks noGrp="1"/>
          </p:cNvSpPr>
          <p:nvPr>
            <p:ph sz="half" idx="13" hasCustomPrompt="1"/>
          </p:nvPr>
        </p:nvSpPr>
        <p:spPr>
          <a:xfrm>
            <a:off x="8343900" y="3672634"/>
            <a:ext cx="3443958" cy="2069797"/>
          </a:xfrm>
        </p:spPr>
        <p:txBody>
          <a:bodyPr/>
          <a:lstStyle>
            <a:lvl1pPr>
              <a:defRPr sz="1282" b="0">
                <a:latin typeface="+mn-lt"/>
              </a:defRPr>
            </a:lvl1pPr>
            <a:lvl2pPr>
              <a:defRPr sz="1282" b="0">
                <a:latin typeface="+mn-lt"/>
              </a:defRPr>
            </a:lvl2pPr>
            <a:lvl3pPr>
              <a:defRPr sz="1282" b="0">
                <a:latin typeface="+mn-lt"/>
              </a:defRPr>
            </a:lvl3pPr>
            <a:lvl4pPr>
              <a:defRPr sz="1374"/>
            </a:lvl4pPr>
            <a:lvl5pPr>
              <a:defRPr sz="1374"/>
            </a:lvl5pPr>
          </a:lstStyle>
          <a:p>
            <a:pPr lvl="0"/>
            <a:r>
              <a:rPr lang="en-US"/>
              <a:t>Click to edit text</a:t>
            </a:r>
          </a:p>
          <a:p>
            <a:pPr lvl="1"/>
            <a:r>
              <a:rPr lang="en-US"/>
              <a:t>Second level</a:t>
            </a:r>
          </a:p>
          <a:p>
            <a:pPr lvl="2"/>
            <a:r>
              <a:rPr lang="en-US"/>
              <a:t>Third level</a:t>
            </a:r>
          </a:p>
        </p:txBody>
      </p:sp>
      <p:sp>
        <p:nvSpPr>
          <p:cNvPr id="16" name="Picture Placeholder 9">
            <a:extLst>
              <a:ext uri="{FF2B5EF4-FFF2-40B4-BE49-F238E27FC236}">
                <a16:creationId xmlns:a16="http://schemas.microsoft.com/office/drawing/2014/main" id="{869B96BC-57EE-A947-AC7A-5C8DF4315DE9}"/>
              </a:ext>
            </a:extLst>
          </p:cNvPr>
          <p:cNvSpPr>
            <a:spLocks noGrp="1" noChangeAspect="1"/>
          </p:cNvSpPr>
          <p:nvPr>
            <p:ph type="pic" sz="quarter" idx="14"/>
          </p:nvPr>
        </p:nvSpPr>
        <p:spPr>
          <a:xfrm>
            <a:off x="4420235" y="1724026"/>
            <a:ext cx="1704974" cy="1704974"/>
          </a:xfrm>
          <a:prstGeom prst="rect">
            <a:avLst/>
          </a:prstGeom>
          <a:solidFill>
            <a:srgbClr val="F0F0F0"/>
          </a:solidFill>
        </p:spPr>
        <p:txBody>
          <a:bodyPr/>
          <a:lstStyle>
            <a:lvl1pPr algn="ctr">
              <a:defRPr sz="1099">
                <a:solidFill>
                  <a:srgbClr val="FF0000"/>
                </a:solidFill>
              </a:defRPr>
            </a:lvl1pPr>
          </a:lstStyle>
          <a:p>
            <a:endParaRPr lang="en-US"/>
          </a:p>
        </p:txBody>
      </p:sp>
      <p:sp>
        <p:nvSpPr>
          <p:cNvPr id="17" name="Picture Placeholder 9">
            <a:extLst>
              <a:ext uri="{FF2B5EF4-FFF2-40B4-BE49-F238E27FC236}">
                <a16:creationId xmlns:a16="http://schemas.microsoft.com/office/drawing/2014/main" id="{982A9A2F-283D-060E-42B7-7410A6CCA48C}"/>
              </a:ext>
            </a:extLst>
          </p:cNvPr>
          <p:cNvSpPr>
            <a:spLocks noGrp="1" noChangeAspect="1"/>
          </p:cNvSpPr>
          <p:nvPr>
            <p:ph type="pic" sz="quarter" idx="15"/>
          </p:nvPr>
        </p:nvSpPr>
        <p:spPr>
          <a:xfrm>
            <a:off x="8343900" y="1724026"/>
            <a:ext cx="1704974" cy="1704974"/>
          </a:xfrm>
          <a:prstGeom prst="rect">
            <a:avLst/>
          </a:prstGeom>
          <a:solidFill>
            <a:srgbClr val="F0F0F0"/>
          </a:solidFill>
        </p:spPr>
        <p:txBody>
          <a:bodyPr/>
          <a:lstStyle>
            <a:lvl1pPr algn="ctr">
              <a:defRPr sz="1099">
                <a:solidFill>
                  <a:srgbClr val="FF0000"/>
                </a:solidFill>
              </a:defRPr>
            </a:lvl1pPr>
          </a:lstStyle>
          <a:p>
            <a:endParaRPr lang="en-US"/>
          </a:p>
        </p:txBody>
      </p:sp>
      <p:sp>
        <p:nvSpPr>
          <p:cNvPr id="3" name="Text Placeholder 6">
            <a:extLst>
              <a:ext uri="{FF2B5EF4-FFF2-40B4-BE49-F238E27FC236}">
                <a16:creationId xmlns:a16="http://schemas.microsoft.com/office/drawing/2014/main" id="{22EAE111-3B9C-54E5-C449-184546EDE685}"/>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6" name="Freeform 5">
            <a:extLst>
              <a:ext uri="{FF2B5EF4-FFF2-40B4-BE49-F238E27FC236}">
                <a16:creationId xmlns:a16="http://schemas.microsoft.com/office/drawing/2014/main" id="{68343FBA-747D-AE91-9B1E-080ABF5C4EA6}"/>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34375029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37_Custom Layout">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5A652B48-6DD2-8AC8-9415-F8C102956D57}"/>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7" name="think-cell data - do not delete" hidden="1">
                        <a:extLst>
                          <a:ext uri="{FF2B5EF4-FFF2-40B4-BE49-F238E27FC236}">
                            <a16:creationId xmlns:a16="http://schemas.microsoft.com/office/drawing/2014/main" id="{5A652B48-6DD2-8AC8-9415-F8C102956D57}"/>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FA8201F-6170-93AB-EA43-15E2591EEA72}"/>
              </a:ext>
            </a:extLst>
          </p:cNvPr>
          <p:cNvSpPr>
            <a:spLocks noGrp="1"/>
          </p:cNvSpPr>
          <p:nvPr>
            <p:ph type="title" hasCustomPrompt="1"/>
          </p:nvPr>
        </p:nvSpPr>
        <p:spPr/>
        <p:txBody>
          <a:bodyPr vert="horz"/>
          <a:lstStyle>
            <a:lvl1pPr>
              <a:defRPr>
                <a:latin typeface="+mj-lt"/>
              </a:defRPr>
            </a:lvl1pPr>
          </a:lstStyle>
          <a:p>
            <a:r>
              <a:rPr lang="en-US"/>
              <a:t>Click to add title</a:t>
            </a:r>
          </a:p>
        </p:txBody>
      </p:sp>
      <p:sp>
        <p:nvSpPr>
          <p:cNvPr id="4" name="Slide Number Placeholder 3">
            <a:extLst>
              <a:ext uri="{FF2B5EF4-FFF2-40B4-BE49-F238E27FC236}">
                <a16:creationId xmlns:a16="http://schemas.microsoft.com/office/drawing/2014/main" id="{443DF728-1E8A-47F7-9B86-7F853FB24D32}"/>
              </a:ext>
            </a:extLst>
          </p:cNvPr>
          <p:cNvSpPr>
            <a:spLocks noGrp="1"/>
          </p:cNvSpPr>
          <p:nvPr>
            <p:ph type="sldNum" sz="quarter" idx="11"/>
          </p:nvPr>
        </p:nvSpPr>
        <p:spPr/>
        <p:txBody>
          <a:bodyPr/>
          <a:lstStyle/>
          <a:p>
            <a:fld id="{F85CE818-7367-6A4C-AA8A-8ACF11B1523A}" type="slidenum">
              <a:rPr lang="en-US" smtClean="0"/>
              <a:pPr/>
              <a:t>‹#›</a:t>
            </a:fld>
            <a:endParaRPr lang="en-US"/>
          </a:p>
        </p:txBody>
      </p:sp>
      <p:sp>
        <p:nvSpPr>
          <p:cNvPr id="11" name="Picture Placeholder 9">
            <a:extLst>
              <a:ext uri="{FF2B5EF4-FFF2-40B4-BE49-F238E27FC236}">
                <a16:creationId xmlns:a16="http://schemas.microsoft.com/office/drawing/2014/main" id="{BAA11F78-A631-6E7B-4CA0-EBA94109B8A2}"/>
              </a:ext>
            </a:extLst>
          </p:cNvPr>
          <p:cNvSpPr>
            <a:spLocks noGrp="1" noChangeAspect="1"/>
          </p:cNvSpPr>
          <p:nvPr>
            <p:ph type="pic" sz="quarter" idx="12"/>
          </p:nvPr>
        </p:nvSpPr>
        <p:spPr>
          <a:xfrm>
            <a:off x="497840" y="1724026"/>
            <a:ext cx="1704974" cy="1704974"/>
          </a:xfrm>
          <a:prstGeom prst="rect">
            <a:avLst/>
          </a:prstGeom>
          <a:solidFill>
            <a:srgbClr val="F0F0F0"/>
          </a:solidFill>
        </p:spPr>
        <p:txBody>
          <a:bodyPr/>
          <a:lstStyle>
            <a:lvl1pPr algn="ctr">
              <a:defRPr sz="1099">
                <a:solidFill>
                  <a:srgbClr val="FF0000"/>
                </a:solidFill>
              </a:defRPr>
            </a:lvl1pPr>
          </a:lstStyle>
          <a:p>
            <a:endParaRPr lang="en-US"/>
          </a:p>
        </p:txBody>
      </p:sp>
      <p:sp>
        <p:nvSpPr>
          <p:cNvPr id="12" name="Content Placeholder 2">
            <a:extLst>
              <a:ext uri="{FF2B5EF4-FFF2-40B4-BE49-F238E27FC236}">
                <a16:creationId xmlns:a16="http://schemas.microsoft.com/office/drawing/2014/main" id="{543B41D9-4B7F-938D-8BC2-B3838AC6D49F}"/>
              </a:ext>
            </a:extLst>
          </p:cNvPr>
          <p:cNvSpPr>
            <a:spLocks noGrp="1"/>
          </p:cNvSpPr>
          <p:nvPr>
            <p:ph sz="half" idx="1" hasCustomPrompt="1"/>
          </p:nvPr>
        </p:nvSpPr>
        <p:spPr>
          <a:xfrm>
            <a:off x="496569" y="3672634"/>
            <a:ext cx="3443958" cy="2069797"/>
          </a:xfrm>
        </p:spPr>
        <p:txBody>
          <a:bodyPr/>
          <a:lstStyle>
            <a:lvl1pPr>
              <a:defRPr sz="1282" b="0">
                <a:latin typeface="+mn-lt"/>
              </a:defRPr>
            </a:lvl1pPr>
            <a:lvl2pPr>
              <a:defRPr sz="1282" b="0">
                <a:latin typeface="+mn-lt"/>
              </a:defRPr>
            </a:lvl2pPr>
            <a:lvl3pPr>
              <a:defRPr sz="1282" b="0">
                <a:latin typeface="+mn-lt"/>
              </a:defRPr>
            </a:lvl3pPr>
            <a:lvl4pPr>
              <a:defRPr sz="1374"/>
            </a:lvl4pPr>
            <a:lvl5pPr>
              <a:defRPr sz="1374"/>
            </a:lvl5pPr>
          </a:lstStyle>
          <a:p>
            <a:pPr lvl="0"/>
            <a:r>
              <a:rPr lang="en-US"/>
              <a:t>Click to edit text</a:t>
            </a:r>
          </a:p>
          <a:p>
            <a:pPr lvl="1"/>
            <a:r>
              <a:rPr lang="en-US"/>
              <a:t>Second level</a:t>
            </a:r>
          </a:p>
          <a:p>
            <a:pPr lvl="2"/>
            <a:r>
              <a:rPr lang="en-US"/>
              <a:t>Third level</a:t>
            </a:r>
          </a:p>
        </p:txBody>
      </p:sp>
      <p:sp>
        <p:nvSpPr>
          <p:cNvPr id="13" name="Content Placeholder 3">
            <a:extLst>
              <a:ext uri="{FF2B5EF4-FFF2-40B4-BE49-F238E27FC236}">
                <a16:creationId xmlns:a16="http://schemas.microsoft.com/office/drawing/2014/main" id="{0917EE44-329F-942D-2258-6B0FB55AEB30}"/>
              </a:ext>
            </a:extLst>
          </p:cNvPr>
          <p:cNvSpPr>
            <a:spLocks noGrp="1"/>
          </p:cNvSpPr>
          <p:nvPr>
            <p:ph sz="half" idx="2" hasCustomPrompt="1"/>
          </p:nvPr>
        </p:nvSpPr>
        <p:spPr>
          <a:xfrm>
            <a:off x="4420234" y="3672634"/>
            <a:ext cx="3443958" cy="2069797"/>
          </a:xfrm>
        </p:spPr>
        <p:txBody>
          <a:bodyPr/>
          <a:lstStyle>
            <a:lvl1pPr>
              <a:defRPr sz="1282" b="0">
                <a:latin typeface="+mn-lt"/>
              </a:defRPr>
            </a:lvl1pPr>
            <a:lvl2pPr>
              <a:defRPr sz="1282" b="0">
                <a:latin typeface="+mn-lt"/>
              </a:defRPr>
            </a:lvl2pPr>
            <a:lvl3pPr>
              <a:defRPr sz="1282" b="0">
                <a:latin typeface="+mn-lt"/>
              </a:defRPr>
            </a:lvl3pPr>
            <a:lvl4pPr>
              <a:defRPr sz="1374"/>
            </a:lvl4pPr>
            <a:lvl5pPr>
              <a:defRPr sz="1374"/>
            </a:lvl5pPr>
          </a:lstStyle>
          <a:p>
            <a:pPr lvl="0"/>
            <a:r>
              <a:rPr lang="en-US"/>
              <a:t>Click to edit text</a:t>
            </a:r>
          </a:p>
          <a:p>
            <a:pPr lvl="1"/>
            <a:r>
              <a:rPr lang="en-US"/>
              <a:t>Second level</a:t>
            </a:r>
          </a:p>
          <a:p>
            <a:pPr lvl="2"/>
            <a:r>
              <a:rPr lang="en-US"/>
              <a:t>Third level</a:t>
            </a:r>
          </a:p>
        </p:txBody>
      </p:sp>
      <p:sp>
        <p:nvSpPr>
          <p:cNvPr id="15" name="Content Placeholder 3">
            <a:extLst>
              <a:ext uri="{FF2B5EF4-FFF2-40B4-BE49-F238E27FC236}">
                <a16:creationId xmlns:a16="http://schemas.microsoft.com/office/drawing/2014/main" id="{3EE707E3-2696-D7CC-9ACB-428F5683B294}"/>
              </a:ext>
            </a:extLst>
          </p:cNvPr>
          <p:cNvSpPr>
            <a:spLocks noGrp="1"/>
          </p:cNvSpPr>
          <p:nvPr>
            <p:ph sz="half" idx="13" hasCustomPrompt="1"/>
          </p:nvPr>
        </p:nvSpPr>
        <p:spPr>
          <a:xfrm>
            <a:off x="8343900" y="3672634"/>
            <a:ext cx="3443958" cy="2069797"/>
          </a:xfrm>
        </p:spPr>
        <p:txBody>
          <a:bodyPr/>
          <a:lstStyle>
            <a:lvl1pPr>
              <a:defRPr sz="1282" b="0">
                <a:latin typeface="+mn-lt"/>
              </a:defRPr>
            </a:lvl1pPr>
            <a:lvl2pPr>
              <a:defRPr sz="1282" b="0">
                <a:latin typeface="+mn-lt"/>
              </a:defRPr>
            </a:lvl2pPr>
            <a:lvl3pPr>
              <a:defRPr sz="1282" b="0">
                <a:latin typeface="+mn-lt"/>
              </a:defRPr>
            </a:lvl3pPr>
            <a:lvl4pPr>
              <a:defRPr sz="1374"/>
            </a:lvl4pPr>
            <a:lvl5pPr>
              <a:defRPr sz="1374"/>
            </a:lvl5pPr>
          </a:lstStyle>
          <a:p>
            <a:pPr lvl="0"/>
            <a:r>
              <a:rPr lang="en-US"/>
              <a:t>Click to edit text</a:t>
            </a:r>
          </a:p>
          <a:p>
            <a:pPr lvl="1"/>
            <a:r>
              <a:rPr lang="en-US"/>
              <a:t>Second level</a:t>
            </a:r>
          </a:p>
          <a:p>
            <a:pPr lvl="2"/>
            <a:r>
              <a:rPr lang="en-US"/>
              <a:t>Third level</a:t>
            </a:r>
          </a:p>
        </p:txBody>
      </p:sp>
      <p:sp>
        <p:nvSpPr>
          <p:cNvPr id="16" name="Picture Placeholder 9">
            <a:extLst>
              <a:ext uri="{FF2B5EF4-FFF2-40B4-BE49-F238E27FC236}">
                <a16:creationId xmlns:a16="http://schemas.microsoft.com/office/drawing/2014/main" id="{869B96BC-57EE-A947-AC7A-5C8DF4315DE9}"/>
              </a:ext>
            </a:extLst>
          </p:cNvPr>
          <p:cNvSpPr>
            <a:spLocks noGrp="1" noChangeAspect="1"/>
          </p:cNvSpPr>
          <p:nvPr>
            <p:ph type="pic" sz="quarter" idx="14"/>
          </p:nvPr>
        </p:nvSpPr>
        <p:spPr>
          <a:xfrm>
            <a:off x="4420235" y="1724026"/>
            <a:ext cx="1704974" cy="1704974"/>
          </a:xfrm>
          <a:prstGeom prst="rect">
            <a:avLst/>
          </a:prstGeom>
          <a:solidFill>
            <a:srgbClr val="F0F0F0"/>
          </a:solidFill>
        </p:spPr>
        <p:txBody>
          <a:bodyPr/>
          <a:lstStyle>
            <a:lvl1pPr algn="ctr">
              <a:defRPr sz="1099">
                <a:solidFill>
                  <a:srgbClr val="FF0000"/>
                </a:solidFill>
              </a:defRPr>
            </a:lvl1pPr>
          </a:lstStyle>
          <a:p>
            <a:endParaRPr lang="en-US"/>
          </a:p>
        </p:txBody>
      </p:sp>
      <p:sp>
        <p:nvSpPr>
          <p:cNvPr id="17" name="Picture Placeholder 9">
            <a:extLst>
              <a:ext uri="{FF2B5EF4-FFF2-40B4-BE49-F238E27FC236}">
                <a16:creationId xmlns:a16="http://schemas.microsoft.com/office/drawing/2014/main" id="{982A9A2F-283D-060E-42B7-7410A6CCA48C}"/>
              </a:ext>
            </a:extLst>
          </p:cNvPr>
          <p:cNvSpPr>
            <a:spLocks noGrp="1" noChangeAspect="1"/>
          </p:cNvSpPr>
          <p:nvPr>
            <p:ph type="pic" sz="quarter" idx="15"/>
          </p:nvPr>
        </p:nvSpPr>
        <p:spPr>
          <a:xfrm>
            <a:off x="8343900" y="1724026"/>
            <a:ext cx="1704974" cy="1704974"/>
          </a:xfrm>
          <a:prstGeom prst="rect">
            <a:avLst/>
          </a:prstGeom>
          <a:solidFill>
            <a:srgbClr val="F0F0F0"/>
          </a:solidFill>
        </p:spPr>
        <p:txBody>
          <a:bodyPr/>
          <a:lstStyle>
            <a:lvl1pPr algn="ctr">
              <a:defRPr sz="1099">
                <a:solidFill>
                  <a:srgbClr val="FF0000"/>
                </a:solidFill>
              </a:defRPr>
            </a:lvl1pPr>
          </a:lstStyle>
          <a:p>
            <a:endParaRPr lang="en-US"/>
          </a:p>
        </p:txBody>
      </p:sp>
      <p:sp>
        <p:nvSpPr>
          <p:cNvPr id="3" name="Text Placeholder 6">
            <a:extLst>
              <a:ext uri="{FF2B5EF4-FFF2-40B4-BE49-F238E27FC236}">
                <a16:creationId xmlns:a16="http://schemas.microsoft.com/office/drawing/2014/main" id="{22EAE111-3B9C-54E5-C449-184546EDE685}"/>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6" name="Freeform 5">
            <a:extLst>
              <a:ext uri="{FF2B5EF4-FFF2-40B4-BE49-F238E27FC236}">
                <a16:creationId xmlns:a16="http://schemas.microsoft.com/office/drawing/2014/main" id="{68343FBA-747D-AE91-9B1E-080ABF5C4EA6}"/>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152944981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9_Custom Layout">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4EF6F2E3-8FAA-307D-7129-B0549596BF82}"/>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7" name="think-cell data - do not delete" hidden="1">
                        <a:extLst>
                          <a:ext uri="{FF2B5EF4-FFF2-40B4-BE49-F238E27FC236}">
                            <a16:creationId xmlns:a16="http://schemas.microsoft.com/office/drawing/2014/main" id="{4EF6F2E3-8FAA-307D-7129-B0549596BF82}"/>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FA8201F-6170-93AB-EA43-15E2591EEA72}"/>
              </a:ext>
            </a:extLst>
          </p:cNvPr>
          <p:cNvSpPr>
            <a:spLocks noGrp="1"/>
          </p:cNvSpPr>
          <p:nvPr>
            <p:ph type="title" hasCustomPrompt="1"/>
          </p:nvPr>
        </p:nvSpPr>
        <p:spPr/>
        <p:txBody>
          <a:bodyPr vert="horz"/>
          <a:lstStyle>
            <a:lvl1pPr>
              <a:defRPr>
                <a:latin typeface="+mj-lt"/>
              </a:defRPr>
            </a:lvl1pPr>
          </a:lstStyle>
          <a:p>
            <a:r>
              <a:rPr lang="en-US"/>
              <a:t>Click to add title</a:t>
            </a:r>
          </a:p>
        </p:txBody>
      </p:sp>
      <p:sp>
        <p:nvSpPr>
          <p:cNvPr id="4" name="Slide Number Placeholder 3">
            <a:extLst>
              <a:ext uri="{FF2B5EF4-FFF2-40B4-BE49-F238E27FC236}">
                <a16:creationId xmlns:a16="http://schemas.microsoft.com/office/drawing/2014/main" id="{443DF728-1E8A-47F7-9B86-7F853FB24D32}"/>
              </a:ext>
            </a:extLst>
          </p:cNvPr>
          <p:cNvSpPr>
            <a:spLocks noGrp="1"/>
          </p:cNvSpPr>
          <p:nvPr>
            <p:ph type="sldNum" sz="quarter" idx="11"/>
          </p:nvPr>
        </p:nvSpPr>
        <p:spPr/>
        <p:txBody>
          <a:bodyPr/>
          <a:lstStyle/>
          <a:p>
            <a:fld id="{F85CE818-7367-6A4C-AA8A-8ACF11B1523A}" type="slidenum">
              <a:rPr lang="en-US" smtClean="0"/>
              <a:pPr/>
              <a:t>‹#›</a:t>
            </a:fld>
            <a:endParaRPr lang="en-US"/>
          </a:p>
        </p:txBody>
      </p:sp>
      <p:sp>
        <p:nvSpPr>
          <p:cNvPr id="11" name="Picture Placeholder 9">
            <a:extLst>
              <a:ext uri="{FF2B5EF4-FFF2-40B4-BE49-F238E27FC236}">
                <a16:creationId xmlns:a16="http://schemas.microsoft.com/office/drawing/2014/main" id="{BAA11F78-A631-6E7B-4CA0-EBA94109B8A2}"/>
              </a:ext>
            </a:extLst>
          </p:cNvPr>
          <p:cNvSpPr>
            <a:spLocks noGrp="1" noChangeAspect="1"/>
          </p:cNvSpPr>
          <p:nvPr>
            <p:ph type="pic" sz="quarter" idx="12"/>
          </p:nvPr>
        </p:nvSpPr>
        <p:spPr>
          <a:xfrm>
            <a:off x="497840" y="1724026"/>
            <a:ext cx="1704974" cy="1704974"/>
          </a:xfrm>
          <a:prstGeom prst="rect">
            <a:avLst/>
          </a:prstGeom>
          <a:solidFill>
            <a:srgbClr val="F0F0F0"/>
          </a:solidFill>
        </p:spPr>
        <p:txBody>
          <a:bodyPr/>
          <a:lstStyle>
            <a:lvl1pPr algn="ctr">
              <a:defRPr sz="1099">
                <a:solidFill>
                  <a:srgbClr val="FF0000"/>
                </a:solidFill>
              </a:defRPr>
            </a:lvl1pPr>
          </a:lstStyle>
          <a:p>
            <a:endParaRPr lang="en-US"/>
          </a:p>
        </p:txBody>
      </p:sp>
      <p:sp>
        <p:nvSpPr>
          <p:cNvPr id="12" name="Content Placeholder 2">
            <a:extLst>
              <a:ext uri="{FF2B5EF4-FFF2-40B4-BE49-F238E27FC236}">
                <a16:creationId xmlns:a16="http://schemas.microsoft.com/office/drawing/2014/main" id="{543B41D9-4B7F-938D-8BC2-B3838AC6D49F}"/>
              </a:ext>
            </a:extLst>
          </p:cNvPr>
          <p:cNvSpPr>
            <a:spLocks noGrp="1"/>
          </p:cNvSpPr>
          <p:nvPr>
            <p:ph sz="half" idx="1" hasCustomPrompt="1"/>
          </p:nvPr>
        </p:nvSpPr>
        <p:spPr>
          <a:xfrm>
            <a:off x="496569" y="3672634"/>
            <a:ext cx="3443958" cy="2069797"/>
          </a:xfrm>
        </p:spPr>
        <p:txBody>
          <a:bodyPr/>
          <a:lstStyle>
            <a:lvl1pPr>
              <a:defRPr sz="1282" b="0">
                <a:latin typeface="+mn-lt"/>
              </a:defRPr>
            </a:lvl1pPr>
            <a:lvl2pPr>
              <a:defRPr sz="1282" b="0">
                <a:latin typeface="+mn-lt"/>
              </a:defRPr>
            </a:lvl2pPr>
            <a:lvl3pPr>
              <a:defRPr sz="1282" b="0">
                <a:latin typeface="+mn-lt"/>
              </a:defRPr>
            </a:lvl3pPr>
            <a:lvl4pPr>
              <a:defRPr sz="1374"/>
            </a:lvl4pPr>
            <a:lvl5pPr>
              <a:defRPr sz="1374"/>
            </a:lvl5pPr>
          </a:lstStyle>
          <a:p>
            <a:pPr lvl="0"/>
            <a:r>
              <a:rPr lang="en-US"/>
              <a:t>Click to edit text</a:t>
            </a:r>
          </a:p>
          <a:p>
            <a:pPr lvl="1"/>
            <a:r>
              <a:rPr lang="en-US"/>
              <a:t>Second level</a:t>
            </a:r>
          </a:p>
          <a:p>
            <a:pPr lvl="2"/>
            <a:r>
              <a:rPr lang="en-US"/>
              <a:t>Third level</a:t>
            </a:r>
          </a:p>
        </p:txBody>
      </p:sp>
      <p:sp>
        <p:nvSpPr>
          <p:cNvPr id="13" name="Content Placeholder 3">
            <a:extLst>
              <a:ext uri="{FF2B5EF4-FFF2-40B4-BE49-F238E27FC236}">
                <a16:creationId xmlns:a16="http://schemas.microsoft.com/office/drawing/2014/main" id="{0917EE44-329F-942D-2258-6B0FB55AEB30}"/>
              </a:ext>
            </a:extLst>
          </p:cNvPr>
          <p:cNvSpPr>
            <a:spLocks noGrp="1"/>
          </p:cNvSpPr>
          <p:nvPr>
            <p:ph sz="half" idx="2" hasCustomPrompt="1"/>
          </p:nvPr>
        </p:nvSpPr>
        <p:spPr>
          <a:xfrm>
            <a:off x="4420234" y="3672634"/>
            <a:ext cx="3443958" cy="2069797"/>
          </a:xfrm>
        </p:spPr>
        <p:txBody>
          <a:bodyPr/>
          <a:lstStyle>
            <a:lvl1pPr>
              <a:defRPr sz="1282" b="0">
                <a:latin typeface="+mn-lt"/>
              </a:defRPr>
            </a:lvl1pPr>
            <a:lvl2pPr>
              <a:defRPr sz="1282" b="0">
                <a:latin typeface="+mn-lt"/>
              </a:defRPr>
            </a:lvl2pPr>
            <a:lvl3pPr>
              <a:defRPr sz="1282" b="0">
                <a:latin typeface="+mn-lt"/>
              </a:defRPr>
            </a:lvl3pPr>
            <a:lvl4pPr>
              <a:defRPr sz="1374"/>
            </a:lvl4pPr>
            <a:lvl5pPr>
              <a:defRPr sz="1374"/>
            </a:lvl5pPr>
          </a:lstStyle>
          <a:p>
            <a:pPr lvl="0"/>
            <a:r>
              <a:rPr lang="en-US"/>
              <a:t>Click to edit text</a:t>
            </a:r>
          </a:p>
          <a:p>
            <a:pPr lvl="1"/>
            <a:r>
              <a:rPr lang="en-US"/>
              <a:t>Second level</a:t>
            </a:r>
          </a:p>
          <a:p>
            <a:pPr lvl="2"/>
            <a:r>
              <a:rPr lang="en-US"/>
              <a:t>Third level</a:t>
            </a:r>
          </a:p>
        </p:txBody>
      </p:sp>
      <p:sp>
        <p:nvSpPr>
          <p:cNvPr id="15" name="Content Placeholder 3">
            <a:extLst>
              <a:ext uri="{FF2B5EF4-FFF2-40B4-BE49-F238E27FC236}">
                <a16:creationId xmlns:a16="http://schemas.microsoft.com/office/drawing/2014/main" id="{3EE707E3-2696-D7CC-9ACB-428F5683B294}"/>
              </a:ext>
            </a:extLst>
          </p:cNvPr>
          <p:cNvSpPr>
            <a:spLocks noGrp="1"/>
          </p:cNvSpPr>
          <p:nvPr>
            <p:ph sz="half" idx="13" hasCustomPrompt="1"/>
          </p:nvPr>
        </p:nvSpPr>
        <p:spPr>
          <a:xfrm>
            <a:off x="8343900" y="3672634"/>
            <a:ext cx="3443958" cy="2069797"/>
          </a:xfrm>
        </p:spPr>
        <p:txBody>
          <a:bodyPr/>
          <a:lstStyle>
            <a:lvl1pPr>
              <a:defRPr sz="1282" b="0">
                <a:latin typeface="+mn-lt"/>
              </a:defRPr>
            </a:lvl1pPr>
            <a:lvl2pPr>
              <a:defRPr sz="1282" b="0">
                <a:latin typeface="+mn-lt"/>
              </a:defRPr>
            </a:lvl2pPr>
            <a:lvl3pPr>
              <a:defRPr sz="1282" b="0">
                <a:latin typeface="+mn-lt"/>
              </a:defRPr>
            </a:lvl3pPr>
            <a:lvl4pPr>
              <a:defRPr sz="1374"/>
            </a:lvl4pPr>
            <a:lvl5pPr>
              <a:defRPr sz="1374"/>
            </a:lvl5pPr>
          </a:lstStyle>
          <a:p>
            <a:pPr lvl="0"/>
            <a:r>
              <a:rPr lang="en-US"/>
              <a:t>Click to edit text</a:t>
            </a:r>
          </a:p>
          <a:p>
            <a:pPr lvl="1"/>
            <a:r>
              <a:rPr lang="en-US"/>
              <a:t>Second level</a:t>
            </a:r>
          </a:p>
          <a:p>
            <a:pPr lvl="2"/>
            <a:r>
              <a:rPr lang="en-US"/>
              <a:t>Third level</a:t>
            </a:r>
          </a:p>
        </p:txBody>
      </p:sp>
      <p:sp>
        <p:nvSpPr>
          <p:cNvPr id="16" name="Picture Placeholder 9">
            <a:extLst>
              <a:ext uri="{FF2B5EF4-FFF2-40B4-BE49-F238E27FC236}">
                <a16:creationId xmlns:a16="http://schemas.microsoft.com/office/drawing/2014/main" id="{869B96BC-57EE-A947-AC7A-5C8DF4315DE9}"/>
              </a:ext>
            </a:extLst>
          </p:cNvPr>
          <p:cNvSpPr>
            <a:spLocks noGrp="1" noChangeAspect="1"/>
          </p:cNvSpPr>
          <p:nvPr>
            <p:ph type="pic" sz="quarter" idx="14"/>
          </p:nvPr>
        </p:nvSpPr>
        <p:spPr>
          <a:xfrm>
            <a:off x="4420235" y="1724026"/>
            <a:ext cx="1704974" cy="1704974"/>
          </a:xfrm>
          <a:prstGeom prst="rect">
            <a:avLst/>
          </a:prstGeom>
          <a:solidFill>
            <a:srgbClr val="F0F0F0"/>
          </a:solidFill>
        </p:spPr>
        <p:txBody>
          <a:bodyPr/>
          <a:lstStyle>
            <a:lvl1pPr algn="ctr">
              <a:defRPr sz="1099">
                <a:solidFill>
                  <a:srgbClr val="FF0000"/>
                </a:solidFill>
              </a:defRPr>
            </a:lvl1pPr>
          </a:lstStyle>
          <a:p>
            <a:endParaRPr lang="en-US"/>
          </a:p>
        </p:txBody>
      </p:sp>
      <p:sp>
        <p:nvSpPr>
          <p:cNvPr id="17" name="Picture Placeholder 9">
            <a:extLst>
              <a:ext uri="{FF2B5EF4-FFF2-40B4-BE49-F238E27FC236}">
                <a16:creationId xmlns:a16="http://schemas.microsoft.com/office/drawing/2014/main" id="{982A9A2F-283D-060E-42B7-7410A6CCA48C}"/>
              </a:ext>
            </a:extLst>
          </p:cNvPr>
          <p:cNvSpPr>
            <a:spLocks noGrp="1" noChangeAspect="1"/>
          </p:cNvSpPr>
          <p:nvPr>
            <p:ph type="pic" sz="quarter" idx="15"/>
          </p:nvPr>
        </p:nvSpPr>
        <p:spPr>
          <a:xfrm>
            <a:off x="8343900" y="1724026"/>
            <a:ext cx="1704974" cy="1704974"/>
          </a:xfrm>
          <a:prstGeom prst="rect">
            <a:avLst/>
          </a:prstGeom>
          <a:solidFill>
            <a:srgbClr val="F0F0F0"/>
          </a:solidFill>
        </p:spPr>
        <p:txBody>
          <a:bodyPr/>
          <a:lstStyle>
            <a:lvl1pPr algn="ctr">
              <a:defRPr sz="1099">
                <a:solidFill>
                  <a:srgbClr val="FF0000"/>
                </a:solidFill>
              </a:defRPr>
            </a:lvl1pPr>
          </a:lstStyle>
          <a:p>
            <a:endParaRPr lang="en-US"/>
          </a:p>
        </p:txBody>
      </p:sp>
      <p:sp>
        <p:nvSpPr>
          <p:cNvPr id="3" name="Text Placeholder 6">
            <a:extLst>
              <a:ext uri="{FF2B5EF4-FFF2-40B4-BE49-F238E27FC236}">
                <a16:creationId xmlns:a16="http://schemas.microsoft.com/office/drawing/2014/main" id="{22EAE111-3B9C-54E5-C449-184546EDE685}"/>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6" name="Freeform 5">
            <a:extLst>
              <a:ext uri="{FF2B5EF4-FFF2-40B4-BE49-F238E27FC236}">
                <a16:creationId xmlns:a16="http://schemas.microsoft.com/office/drawing/2014/main" id="{68343FBA-747D-AE91-9B1E-080ABF5C4EA6}"/>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164784468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graphicFrame>
        <p:nvGraphicFramePr>
          <p:cNvPr id="13" name="think-cell data - do not delete" hidden="1">
            <a:extLst>
              <a:ext uri="{FF2B5EF4-FFF2-40B4-BE49-F238E27FC236}">
                <a16:creationId xmlns:a16="http://schemas.microsoft.com/office/drawing/2014/main" id="{A24167DC-B5FD-E835-A1F7-5FA10F7F4C1B}"/>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13" name="think-cell data - do not delete" hidden="1">
                        <a:extLst>
                          <a:ext uri="{FF2B5EF4-FFF2-40B4-BE49-F238E27FC236}">
                            <a16:creationId xmlns:a16="http://schemas.microsoft.com/office/drawing/2014/main" id="{A24167DC-B5FD-E835-A1F7-5FA10F7F4C1B}"/>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FA8201F-6170-93AB-EA43-15E2591EEA72}"/>
              </a:ext>
            </a:extLst>
          </p:cNvPr>
          <p:cNvSpPr>
            <a:spLocks noGrp="1"/>
          </p:cNvSpPr>
          <p:nvPr>
            <p:ph type="title" hasCustomPrompt="1"/>
          </p:nvPr>
        </p:nvSpPr>
        <p:spPr/>
        <p:txBody>
          <a:bodyPr vert="horz"/>
          <a:lstStyle>
            <a:lvl1pPr>
              <a:defRPr>
                <a:latin typeface="+mj-lt"/>
              </a:defRPr>
            </a:lvl1pPr>
          </a:lstStyle>
          <a:p>
            <a:r>
              <a:rPr lang="en-US"/>
              <a:t>Click to add title</a:t>
            </a:r>
          </a:p>
        </p:txBody>
      </p:sp>
      <p:sp>
        <p:nvSpPr>
          <p:cNvPr id="4" name="Slide Number Placeholder 3">
            <a:extLst>
              <a:ext uri="{FF2B5EF4-FFF2-40B4-BE49-F238E27FC236}">
                <a16:creationId xmlns:a16="http://schemas.microsoft.com/office/drawing/2014/main" id="{443DF728-1E8A-47F7-9B86-7F853FB24D32}"/>
              </a:ext>
            </a:extLst>
          </p:cNvPr>
          <p:cNvSpPr>
            <a:spLocks noGrp="1"/>
          </p:cNvSpPr>
          <p:nvPr>
            <p:ph type="sldNum" sz="quarter" idx="11"/>
          </p:nvPr>
        </p:nvSpPr>
        <p:spPr/>
        <p:txBody>
          <a:bodyPr/>
          <a:lstStyle/>
          <a:p>
            <a:fld id="{F85CE818-7367-6A4C-AA8A-8ACF11B1523A}" type="slidenum">
              <a:rPr lang="en-US" smtClean="0"/>
              <a:pPr/>
              <a:t>‹#›</a:t>
            </a:fld>
            <a:endParaRPr lang="en-US"/>
          </a:p>
        </p:txBody>
      </p:sp>
      <p:sp>
        <p:nvSpPr>
          <p:cNvPr id="5" name="Picture Placeholder 9">
            <a:extLst>
              <a:ext uri="{FF2B5EF4-FFF2-40B4-BE49-F238E27FC236}">
                <a16:creationId xmlns:a16="http://schemas.microsoft.com/office/drawing/2014/main" id="{1E633C92-5BE7-B8CC-98F6-0EF69B261593}"/>
              </a:ext>
            </a:extLst>
          </p:cNvPr>
          <p:cNvSpPr>
            <a:spLocks noGrp="1" noChangeAspect="1"/>
          </p:cNvSpPr>
          <p:nvPr>
            <p:ph type="pic" sz="quarter" idx="12"/>
          </p:nvPr>
        </p:nvSpPr>
        <p:spPr>
          <a:xfrm>
            <a:off x="497841" y="1717675"/>
            <a:ext cx="1659636" cy="1659636"/>
          </a:xfrm>
          <a:prstGeom prst="rect">
            <a:avLst/>
          </a:prstGeom>
          <a:solidFill>
            <a:srgbClr val="F0F0F0"/>
          </a:solidFill>
        </p:spPr>
        <p:txBody>
          <a:bodyPr/>
          <a:lstStyle>
            <a:lvl1pPr algn="ctr">
              <a:defRPr sz="1099">
                <a:solidFill>
                  <a:srgbClr val="FF0000"/>
                </a:solidFill>
              </a:defRPr>
            </a:lvl1pPr>
          </a:lstStyle>
          <a:p>
            <a:endParaRPr lang="en-US"/>
          </a:p>
        </p:txBody>
      </p:sp>
      <p:sp>
        <p:nvSpPr>
          <p:cNvPr id="6" name="Content Placeholder 3">
            <a:extLst>
              <a:ext uri="{FF2B5EF4-FFF2-40B4-BE49-F238E27FC236}">
                <a16:creationId xmlns:a16="http://schemas.microsoft.com/office/drawing/2014/main" id="{D9CA4B8A-EF89-ECF5-C0FA-63283DB22581}"/>
              </a:ext>
            </a:extLst>
          </p:cNvPr>
          <p:cNvSpPr>
            <a:spLocks noGrp="1"/>
          </p:cNvSpPr>
          <p:nvPr>
            <p:ph sz="half" idx="17" hasCustomPrompt="1"/>
          </p:nvPr>
        </p:nvSpPr>
        <p:spPr>
          <a:xfrm>
            <a:off x="497841" y="3614596"/>
            <a:ext cx="2459708" cy="2127836"/>
          </a:xfrm>
        </p:spPr>
        <p:txBody>
          <a:bodyPr/>
          <a:lstStyle>
            <a:lvl1pPr>
              <a:defRPr sz="1282" b="0">
                <a:latin typeface="+mn-lt"/>
              </a:defRPr>
            </a:lvl1pPr>
            <a:lvl2pPr>
              <a:defRPr sz="1282" b="0">
                <a:latin typeface="+mn-lt"/>
              </a:defRPr>
            </a:lvl2pPr>
            <a:lvl3pPr>
              <a:defRPr sz="1282" b="0">
                <a:latin typeface="+mn-lt"/>
              </a:defRPr>
            </a:lvl3pPr>
            <a:lvl4pPr>
              <a:defRPr sz="1099"/>
            </a:lvl4pPr>
            <a:lvl5pPr>
              <a:defRPr sz="1099"/>
            </a:lvl5pPr>
          </a:lstStyle>
          <a:p>
            <a:pPr lvl="0"/>
            <a:r>
              <a:rPr lang="en-US"/>
              <a:t>Click to edit text</a:t>
            </a:r>
          </a:p>
          <a:p>
            <a:pPr lvl="1"/>
            <a:r>
              <a:rPr lang="en-US"/>
              <a:t>Second level</a:t>
            </a:r>
          </a:p>
          <a:p>
            <a:pPr lvl="2"/>
            <a:r>
              <a:rPr lang="en-US"/>
              <a:t>Third level</a:t>
            </a:r>
          </a:p>
        </p:txBody>
      </p:sp>
      <p:sp>
        <p:nvSpPr>
          <p:cNvPr id="7" name="Picture Placeholder 9">
            <a:extLst>
              <a:ext uri="{FF2B5EF4-FFF2-40B4-BE49-F238E27FC236}">
                <a16:creationId xmlns:a16="http://schemas.microsoft.com/office/drawing/2014/main" id="{FFB73E13-7495-A9A8-F6C1-5FAAD304153C}"/>
              </a:ext>
            </a:extLst>
          </p:cNvPr>
          <p:cNvSpPr>
            <a:spLocks noGrp="1" noChangeAspect="1"/>
          </p:cNvSpPr>
          <p:nvPr>
            <p:ph type="pic" sz="quarter" idx="18"/>
          </p:nvPr>
        </p:nvSpPr>
        <p:spPr>
          <a:xfrm>
            <a:off x="3441277" y="1717675"/>
            <a:ext cx="1659636" cy="1659636"/>
          </a:xfrm>
          <a:prstGeom prst="rect">
            <a:avLst/>
          </a:prstGeom>
          <a:solidFill>
            <a:srgbClr val="F0F0F0"/>
          </a:solidFill>
        </p:spPr>
        <p:txBody>
          <a:bodyPr/>
          <a:lstStyle>
            <a:lvl1pPr algn="ctr">
              <a:defRPr sz="1099">
                <a:solidFill>
                  <a:srgbClr val="FF0000"/>
                </a:solidFill>
              </a:defRPr>
            </a:lvl1pPr>
          </a:lstStyle>
          <a:p>
            <a:endParaRPr lang="en-US"/>
          </a:p>
        </p:txBody>
      </p:sp>
      <p:sp>
        <p:nvSpPr>
          <p:cNvPr id="8" name="Picture Placeholder 9">
            <a:extLst>
              <a:ext uri="{FF2B5EF4-FFF2-40B4-BE49-F238E27FC236}">
                <a16:creationId xmlns:a16="http://schemas.microsoft.com/office/drawing/2014/main" id="{8FE2BB0C-4E77-5A01-E6FC-7ADF4C965906}"/>
              </a:ext>
            </a:extLst>
          </p:cNvPr>
          <p:cNvSpPr>
            <a:spLocks noGrp="1" noChangeAspect="1"/>
          </p:cNvSpPr>
          <p:nvPr>
            <p:ph type="pic" sz="quarter" idx="19"/>
          </p:nvPr>
        </p:nvSpPr>
        <p:spPr>
          <a:xfrm>
            <a:off x="6384711" y="1717675"/>
            <a:ext cx="1659636" cy="1659636"/>
          </a:xfrm>
          <a:prstGeom prst="rect">
            <a:avLst/>
          </a:prstGeom>
          <a:solidFill>
            <a:srgbClr val="F0F0F0"/>
          </a:solidFill>
        </p:spPr>
        <p:txBody>
          <a:bodyPr/>
          <a:lstStyle>
            <a:lvl1pPr algn="ctr">
              <a:defRPr sz="1099">
                <a:solidFill>
                  <a:srgbClr val="FF0000"/>
                </a:solidFill>
              </a:defRPr>
            </a:lvl1pPr>
          </a:lstStyle>
          <a:p>
            <a:endParaRPr lang="en-US"/>
          </a:p>
        </p:txBody>
      </p:sp>
      <p:sp>
        <p:nvSpPr>
          <p:cNvPr id="9" name="Picture Placeholder 9">
            <a:extLst>
              <a:ext uri="{FF2B5EF4-FFF2-40B4-BE49-F238E27FC236}">
                <a16:creationId xmlns:a16="http://schemas.microsoft.com/office/drawing/2014/main" id="{56596C24-62F3-5142-7B51-A035F6C668B4}"/>
              </a:ext>
            </a:extLst>
          </p:cNvPr>
          <p:cNvSpPr>
            <a:spLocks noGrp="1" noChangeAspect="1"/>
          </p:cNvSpPr>
          <p:nvPr>
            <p:ph type="pic" sz="quarter" idx="20"/>
          </p:nvPr>
        </p:nvSpPr>
        <p:spPr>
          <a:xfrm>
            <a:off x="9328147" y="1717675"/>
            <a:ext cx="1659636" cy="1659636"/>
          </a:xfrm>
          <a:prstGeom prst="rect">
            <a:avLst/>
          </a:prstGeom>
          <a:solidFill>
            <a:srgbClr val="F0F0F0"/>
          </a:solidFill>
        </p:spPr>
        <p:txBody>
          <a:bodyPr/>
          <a:lstStyle>
            <a:lvl1pPr algn="ctr">
              <a:defRPr sz="1099">
                <a:solidFill>
                  <a:srgbClr val="FF0000"/>
                </a:solidFill>
              </a:defRPr>
            </a:lvl1pPr>
          </a:lstStyle>
          <a:p>
            <a:endParaRPr lang="en-US"/>
          </a:p>
        </p:txBody>
      </p:sp>
      <p:sp>
        <p:nvSpPr>
          <p:cNvPr id="10" name="Content Placeholder 3">
            <a:extLst>
              <a:ext uri="{FF2B5EF4-FFF2-40B4-BE49-F238E27FC236}">
                <a16:creationId xmlns:a16="http://schemas.microsoft.com/office/drawing/2014/main" id="{3DAD87B0-F124-4BDC-98D8-532ED62AF7AA}"/>
              </a:ext>
            </a:extLst>
          </p:cNvPr>
          <p:cNvSpPr>
            <a:spLocks noGrp="1"/>
          </p:cNvSpPr>
          <p:nvPr>
            <p:ph sz="half" idx="21" hasCustomPrompt="1"/>
          </p:nvPr>
        </p:nvSpPr>
        <p:spPr>
          <a:xfrm>
            <a:off x="3441277" y="3614596"/>
            <a:ext cx="2459708" cy="2127836"/>
          </a:xfrm>
        </p:spPr>
        <p:txBody>
          <a:bodyPr/>
          <a:lstStyle>
            <a:lvl1pPr>
              <a:defRPr sz="1282" b="0">
                <a:latin typeface="+mn-lt"/>
              </a:defRPr>
            </a:lvl1pPr>
            <a:lvl2pPr>
              <a:defRPr sz="1282" b="0">
                <a:latin typeface="+mn-lt"/>
              </a:defRPr>
            </a:lvl2pPr>
            <a:lvl3pPr>
              <a:defRPr sz="1282" b="0">
                <a:latin typeface="+mn-lt"/>
              </a:defRPr>
            </a:lvl3pPr>
            <a:lvl4pPr>
              <a:defRPr sz="1099"/>
            </a:lvl4pPr>
            <a:lvl5pPr>
              <a:defRPr sz="1099"/>
            </a:lvl5pPr>
          </a:lstStyle>
          <a:p>
            <a:pPr lvl="0"/>
            <a:r>
              <a:rPr lang="en-US"/>
              <a:t>Click to edit text</a:t>
            </a:r>
          </a:p>
          <a:p>
            <a:pPr lvl="1"/>
            <a:r>
              <a:rPr lang="en-US"/>
              <a:t>Second level</a:t>
            </a:r>
          </a:p>
          <a:p>
            <a:pPr lvl="2"/>
            <a:r>
              <a:rPr lang="en-US"/>
              <a:t>Third level</a:t>
            </a:r>
          </a:p>
        </p:txBody>
      </p:sp>
      <p:sp>
        <p:nvSpPr>
          <p:cNvPr id="18" name="Content Placeholder 3">
            <a:extLst>
              <a:ext uri="{FF2B5EF4-FFF2-40B4-BE49-F238E27FC236}">
                <a16:creationId xmlns:a16="http://schemas.microsoft.com/office/drawing/2014/main" id="{2D858B37-861B-9CB0-517E-B3921A6D2F81}"/>
              </a:ext>
            </a:extLst>
          </p:cNvPr>
          <p:cNvSpPr>
            <a:spLocks noGrp="1"/>
          </p:cNvSpPr>
          <p:nvPr>
            <p:ph sz="half" idx="22" hasCustomPrompt="1"/>
          </p:nvPr>
        </p:nvSpPr>
        <p:spPr>
          <a:xfrm>
            <a:off x="6384714" y="3614596"/>
            <a:ext cx="2459708" cy="2127836"/>
          </a:xfrm>
        </p:spPr>
        <p:txBody>
          <a:bodyPr/>
          <a:lstStyle>
            <a:lvl1pPr>
              <a:defRPr sz="1282" b="0">
                <a:latin typeface="+mn-lt"/>
              </a:defRPr>
            </a:lvl1pPr>
            <a:lvl2pPr>
              <a:defRPr sz="1282" b="0">
                <a:latin typeface="+mn-lt"/>
              </a:defRPr>
            </a:lvl2pPr>
            <a:lvl3pPr>
              <a:defRPr sz="1282" b="0">
                <a:latin typeface="+mn-lt"/>
              </a:defRPr>
            </a:lvl3pPr>
            <a:lvl4pPr>
              <a:defRPr sz="1099"/>
            </a:lvl4pPr>
            <a:lvl5pPr>
              <a:defRPr sz="1099"/>
            </a:lvl5pPr>
          </a:lstStyle>
          <a:p>
            <a:pPr lvl="0"/>
            <a:r>
              <a:rPr lang="en-US"/>
              <a:t>Click to edit text</a:t>
            </a:r>
          </a:p>
          <a:p>
            <a:pPr lvl="1"/>
            <a:r>
              <a:rPr lang="en-US"/>
              <a:t>Second level</a:t>
            </a:r>
          </a:p>
          <a:p>
            <a:pPr lvl="2"/>
            <a:r>
              <a:rPr lang="en-US"/>
              <a:t>Third level</a:t>
            </a:r>
          </a:p>
        </p:txBody>
      </p:sp>
      <p:sp>
        <p:nvSpPr>
          <p:cNvPr id="19" name="Content Placeholder 3">
            <a:extLst>
              <a:ext uri="{FF2B5EF4-FFF2-40B4-BE49-F238E27FC236}">
                <a16:creationId xmlns:a16="http://schemas.microsoft.com/office/drawing/2014/main" id="{22B38810-22CE-EEEF-32A1-ACF249E7CF01}"/>
              </a:ext>
            </a:extLst>
          </p:cNvPr>
          <p:cNvSpPr>
            <a:spLocks noGrp="1"/>
          </p:cNvSpPr>
          <p:nvPr>
            <p:ph sz="half" idx="23" hasCustomPrompt="1"/>
          </p:nvPr>
        </p:nvSpPr>
        <p:spPr>
          <a:xfrm>
            <a:off x="9328150" y="3614596"/>
            <a:ext cx="2459708" cy="2127836"/>
          </a:xfrm>
        </p:spPr>
        <p:txBody>
          <a:bodyPr/>
          <a:lstStyle>
            <a:lvl1pPr>
              <a:defRPr sz="1282" b="0">
                <a:latin typeface="+mn-lt"/>
              </a:defRPr>
            </a:lvl1pPr>
            <a:lvl2pPr>
              <a:defRPr sz="1282" b="0">
                <a:latin typeface="+mn-lt"/>
              </a:defRPr>
            </a:lvl2pPr>
            <a:lvl3pPr>
              <a:defRPr sz="1282" b="0">
                <a:latin typeface="+mn-lt"/>
              </a:defRPr>
            </a:lvl3pPr>
            <a:lvl4pPr>
              <a:defRPr sz="1099"/>
            </a:lvl4pPr>
            <a:lvl5pPr>
              <a:defRPr sz="1099"/>
            </a:lvl5pPr>
          </a:lstStyle>
          <a:p>
            <a:pPr lvl="0"/>
            <a:r>
              <a:rPr lang="en-US"/>
              <a:t>Click to edit text</a:t>
            </a:r>
          </a:p>
          <a:p>
            <a:pPr lvl="1"/>
            <a:r>
              <a:rPr lang="en-US"/>
              <a:t>Second level</a:t>
            </a:r>
          </a:p>
          <a:p>
            <a:pPr lvl="2"/>
            <a:r>
              <a:rPr lang="en-US"/>
              <a:t>Third level</a:t>
            </a:r>
          </a:p>
        </p:txBody>
      </p:sp>
      <p:sp>
        <p:nvSpPr>
          <p:cNvPr id="3" name="Text Placeholder 6">
            <a:extLst>
              <a:ext uri="{FF2B5EF4-FFF2-40B4-BE49-F238E27FC236}">
                <a16:creationId xmlns:a16="http://schemas.microsoft.com/office/drawing/2014/main" id="{1C9CB729-7B02-76DB-4EF2-91E5214AABA2}"/>
              </a:ext>
            </a:extLst>
          </p:cNvPr>
          <p:cNvSpPr>
            <a:spLocks noGrp="1"/>
          </p:cNvSpPr>
          <p:nvPr>
            <p:ph type="body" sz="quarter" idx="24"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12" name="Freeform 11">
            <a:extLst>
              <a:ext uri="{FF2B5EF4-FFF2-40B4-BE49-F238E27FC236}">
                <a16:creationId xmlns:a16="http://schemas.microsoft.com/office/drawing/2014/main" id="{8AE4576E-4412-8E6B-4891-82F2A7B02B92}"/>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307508073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graphicFrame>
        <p:nvGraphicFramePr>
          <p:cNvPr id="13" name="think-cell data - do not delete" hidden="1">
            <a:extLst>
              <a:ext uri="{FF2B5EF4-FFF2-40B4-BE49-F238E27FC236}">
                <a16:creationId xmlns:a16="http://schemas.microsoft.com/office/drawing/2014/main" id="{B4C6FAD3-A57B-5B34-1A51-1CF070BC5F18}"/>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13" name="think-cell data - do not delete" hidden="1">
                        <a:extLst>
                          <a:ext uri="{FF2B5EF4-FFF2-40B4-BE49-F238E27FC236}">
                            <a16:creationId xmlns:a16="http://schemas.microsoft.com/office/drawing/2014/main" id="{B4C6FAD3-A57B-5B34-1A51-1CF070BC5F18}"/>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FA8201F-6170-93AB-EA43-15E2591EEA72}"/>
              </a:ext>
            </a:extLst>
          </p:cNvPr>
          <p:cNvSpPr>
            <a:spLocks noGrp="1"/>
          </p:cNvSpPr>
          <p:nvPr>
            <p:ph type="title" hasCustomPrompt="1"/>
          </p:nvPr>
        </p:nvSpPr>
        <p:spPr/>
        <p:txBody>
          <a:bodyPr vert="horz"/>
          <a:lstStyle>
            <a:lvl1pPr>
              <a:defRPr>
                <a:latin typeface="+mj-lt"/>
              </a:defRPr>
            </a:lvl1pPr>
          </a:lstStyle>
          <a:p>
            <a:r>
              <a:rPr lang="en-US"/>
              <a:t>Click to add title</a:t>
            </a:r>
          </a:p>
        </p:txBody>
      </p:sp>
      <p:sp>
        <p:nvSpPr>
          <p:cNvPr id="4" name="Slide Number Placeholder 3">
            <a:extLst>
              <a:ext uri="{FF2B5EF4-FFF2-40B4-BE49-F238E27FC236}">
                <a16:creationId xmlns:a16="http://schemas.microsoft.com/office/drawing/2014/main" id="{443DF728-1E8A-47F7-9B86-7F853FB24D32}"/>
              </a:ext>
            </a:extLst>
          </p:cNvPr>
          <p:cNvSpPr>
            <a:spLocks noGrp="1"/>
          </p:cNvSpPr>
          <p:nvPr>
            <p:ph type="sldNum" sz="quarter" idx="11"/>
          </p:nvPr>
        </p:nvSpPr>
        <p:spPr/>
        <p:txBody>
          <a:bodyPr/>
          <a:lstStyle/>
          <a:p>
            <a:fld id="{F85CE818-7367-6A4C-AA8A-8ACF11B1523A}" type="slidenum">
              <a:rPr lang="en-US" smtClean="0"/>
              <a:pPr/>
              <a:t>‹#›</a:t>
            </a:fld>
            <a:endParaRPr lang="en-US"/>
          </a:p>
        </p:txBody>
      </p:sp>
      <p:sp>
        <p:nvSpPr>
          <p:cNvPr id="5" name="Picture Placeholder 9">
            <a:extLst>
              <a:ext uri="{FF2B5EF4-FFF2-40B4-BE49-F238E27FC236}">
                <a16:creationId xmlns:a16="http://schemas.microsoft.com/office/drawing/2014/main" id="{1E633C92-5BE7-B8CC-98F6-0EF69B261593}"/>
              </a:ext>
            </a:extLst>
          </p:cNvPr>
          <p:cNvSpPr>
            <a:spLocks noGrp="1" noChangeAspect="1"/>
          </p:cNvSpPr>
          <p:nvPr>
            <p:ph type="pic" sz="quarter" idx="12"/>
          </p:nvPr>
        </p:nvSpPr>
        <p:spPr>
          <a:xfrm>
            <a:off x="497841" y="1717675"/>
            <a:ext cx="1659636" cy="1659636"/>
          </a:xfrm>
          <a:prstGeom prst="rect">
            <a:avLst/>
          </a:prstGeom>
          <a:solidFill>
            <a:srgbClr val="F0F0F0"/>
          </a:solidFill>
        </p:spPr>
        <p:txBody>
          <a:bodyPr/>
          <a:lstStyle>
            <a:lvl1pPr algn="ctr">
              <a:defRPr sz="1099">
                <a:solidFill>
                  <a:srgbClr val="FF0000"/>
                </a:solidFill>
              </a:defRPr>
            </a:lvl1pPr>
          </a:lstStyle>
          <a:p>
            <a:endParaRPr lang="en-US"/>
          </a:p>
        </p:txBody>
      </p:sp>
      <p:sp>
        <p:nvSpPr>
          <p:cNvPr id="6" name="Content Placeholder 3">
            <a:extLst>
              <a:ext uri="{FF2B5EF4-FFF2-40B4-BE49-F238E27FC236}">
                <a16:creationId xmlns:a16="http://schemas.microsoft.com/office/drawing/2014/main" id="{D9CA4B8A-EF89-ECF5-C0FA-63283DB22581}"/>
              </a:ext>
            </a:extLst>
          </p:cNvPr>
          <p:cNvSpPr>
            <a:spLocks noGrp="1"/>
          </p:cNvSpPr>
          <p:nvPr>
            <p:ph sz="half" idx="17" hasCustomPrompt="1"/>
          </p:nvPr>
        </p:nvSpPr>
        <p:spPr>
          <a:xfrm>
            <a:off x="497841" y="3614596"/>
            <a:ext cx="2459708" cy="2127836"/>
          </a:xfrm>
        </p:spPr>
        <p:txBody>
          <a:bodyPr/>
          <a:lstStyle>
            <a:lvl1pPr>
              <a:defRPr sz="1282" b="0">
                <a:latin typeface="+mn-lt"/>
              </a:defRPr>
            </a:lvl1pPr>
            <a:lvl2pPr>
              <a:defRPr sz="1282" b="0">
                <a:latin typeface="+mn-lt"/>
              </a:defRPr>
            </a:lvl2pPr>
            <a:lvl3pPr>
              <a:defRPr sz="1282" b="0">
                <a:latin typeface="+mn-lt"/>
              </a:defRPr>
            </a:lvl3pPr>
            <a:lvl4pPr>
              <a:defRPr sz="1099"/>
            </a:lvl4pPr>
            <a:lvl5pPr>
              <a:defRPr sz="1099"/>
            </a:lvl5pPr>
          </a:lstStyle>
          <a:p>
            <a:pPr lvl="0"/>
            <a:r>
              <a:rPr lang="en-US"/>
              <a:t>Click to edit text</a:t>
            </a:r>
          </a:p>
          <a:p>
            <a:pPr lvl="1"/>
            <a:r>
              <a:rPr lang="en-US"/>
              <a:t>Second level</a:t>
            </a:r>
          </a:p>
          <a:p>
            <a:pPr lvl="2"/>
            <a:r>
              <a:rPr lang="en-US"/>
              <a:t>Third level</a:t>
            </a:r>
          </a:p>
        </p:txBody>
      </p:sp>
      <p:sp>
        <p:nvSpPr>
          <p:cNvPr id="7" name="Picture Placeholder 9">
            <a:extLst>
              <a:ext uri="{FF2B5EF4-FFF2-40B4-BE49-F238E27FC236}">
                <a16:creationId xmlns:a16="http://schemas.microsoft.com/office/drawing/2014/main" id="{FFB73E13-7495-A9A8-F6C1-5FAAD304153C}"/>
              </a:ext>
            </a:extLst>
          </p:cNvPr>
          <p:cNvSpPr>
            <a:spLocks noGrp="1" noChangeAspect="1"/>
          </p:cNvSpPr>
          <p:nvPr>
            <p:ph type="pic" sz="quarter" idx="18"/>
          </p:nvPr>
        </p:nvSpPr>
        <p:spPr>
          <a:xfrm>
            <a:off x="3441277" y="1717675"/>
            <a:ext cx="1659636" cy="1659636"/>
          </a:xfrm>
          <a:prstGeom prst="rect">
            <a:avLst/>
          </a:prstGeom>
          <a:solidFill>
            <a:srgbClr val="F0F0F0"/>
          </a:solidFill>
        </p:spPr>
        <p:txBody>
          <a:bodyPr/>
          <a:lstStyle>
            <a:lvl1pPr algn="ctr">
              <a:defRPr sz="1099">
                <a:solidFill>
                  <a:srgbClr val="FF0000"/>
                </a:solidFill>
              </a:defRPr>
            </a:lvl1pPr>
          </a:lstStyle>
          <a:p>
            <a:endParaRPr lang="en-US"/>
          </a:p>
        </p:txBody>
      </p:sp>
      <p:sp>
        <p:nvSpPr>
          <p:cNvPr id="8" name="Picture Placeholder 9">
            <a:extLst>
              <a:ext uri="{FF2B5EF4-FFF2-40B4-BE49-F238E27FC236}">
                <a16:creationId xmlns:a16="http://schemas.microsoft.com/office/drawing/2014/main" id="{8FE2BB0C-4E77-5A01-E6FC-7ADF4C965906}"/>
              </a:ext>
            </a:extLst>
          </p:cNvPr>
          <p:cNvSpPr>
            <a:spLocks noGrp="1" noChangeAspect="1"/>
          </p:cNvSpPr>
          <p:nvPr>
            <p:ph type="pic" sz="quarter" idx="19"/>
          </p:nvPr>
        </p:nvSpPr>
        <p:spPr>
          <a:xfrm>
            <a:off x="6384711" y="1717675"/>
            <a:ext cx="1659636" cy="1659636"/>
          </a:xfrm>
          <a:prstGeom prst="rect">
            <a:avLst/>
          </a:prstGeom>
          <a:solidFill>
            <a:srgbClr val="F0F0F0"/>
          </a:solidFill>
        </p:spPr>
        <p:txBody>
          <a:bodyPr/>
          <a:lstStyle>
            <a:lvl1pPr algn="ctr">
              <a:defRPr sz="1099">
                <a:solidFill>
                  <a:srgbClr val="FF0000"/>
                </a:solidFill>
              </a:defRPr>
            </a:lvl1pPr>
          </a:lstStyle>
          <a:p>
            <a:endParaRPr lang="en-US"/>
          </a:p>
        </p:txBody>
      </p:sp>
      <p:sp>
        <p:nvSpPr>
          <p:cNvPr id="9" name="Picture Placeholder 9">
            <a:extLst>
              <a:ext uri="{FF2B5EF4-FFF2-40B4-BE49-F238E27FC236}">
                <a16:creationId xmlns:a16="http://schemas.microsoft.com/office/drawing/2014/main" id="{56596C24-62F3-5142-7B51-A035F6C668B4}"/>
              </a:ext>
            </a:extLst>
          </p:cNvPr>
          <p:cNvSpPr>
            <a:spLocks noGrp="1" noChangeAspect="1"/>
          </p:cNvSpPr>
          <p:nvPr>
            <p:ph type="pic" sz="quarter" idx="20"/>
          </p:nvPr>
        </p:nvSpPr>
        <p:spPr>
          <a:xfrm>
            <a:off x="9328147" y="1717675"/>
            <a:ext cx="1659636" cy="1659636"/>
          </a:xfrm>
          <a:prstGeom prst="rect">
            <a:avLst/>
          </a:prstGeom>
          <a:solidFill>
            <a:srgbClr val="F0F0F0"/>
          </a:solidFill>
        </p:spPr>
        <p:txBody>
          <a:bodyPr/>
          <a:lstStyle>
            <a:lvl1pPr algn="ctr">
              <a:defRPr sz="1099">
                <a:solidFill>
                  <a:srgbClr val="FF0000"/>
                </a:solidFill>
              </a:defRPr>
            </a:lvl1pPr>
          </a:lstStyle>
          <a:p>
            <a:endParaRPr lang="en-US"/>
          </a:p>
        </p:txBody>
      </p:sp>
      <p:sp>
        <p:nvSpPr>
          <p:cNvPr id="10" name="Content Placeholder 3">
            <a:extLst>
              <a:ext uri="{FF2B5EF4-FFF2-40B4-BE49-F238E27FC236}">
                <a16:creationId xmlns:a16="http://schemas.microsoft.com/office/drawing/2014/main" id="{3DAD87B0-F124-4BDC-98D8-532ED62AF7AA}"/>
              </a:ext>
            </a:extLst>
          </p:cNvPr>
          <p:cNvSpPr>
            <a:spLocks noGrp="1"/>
          </p:cNvSpPr>
          <p:nvPr>
            <p:ph sz="half" idx="21" hasCustomPrompt="1"/>
          </p:nvPr>
        </p:nvSpPr>
        <p:spPr>
          <a:xfrm>
            <a:off x="3441277" y="3614596"/>
            <a:ext cx="2459708" cy="2127836"/>
          </a:xfrm>
        </p:spPr>
        <p:txBody>
          <a:bodyPr/>
          <a:lstStyle>
            <a:lvl1pPr>
              <a:defRPr sz="1282" b="0">
                <a:latin typeface="+mn-lt"/>
              </a:defRPr>
            </a:lvl1pPr>
            <a:lvl2pPr>
              <a:defRPr sz="1282" b="0">
                <a:latin typeface="+mn-lt"/>
              </a:defRPr>
            </a:lvl2pPr>
            <a:lvl3pPr>
              <a:defRPr sz="1282" b="0">
                <a:latin typeface="+mn-lt"/>
              </a:defRPr>
            </a:lvl3pPr>
            <a:lvl4pPr>
              <a:defRPr sz="1099"/>
            </a:lvl4pPr>
            <a:lvl5pPr>
              <a:defRPr sz="1099"/>
            </a:lvl5pPr>
          </a:lstStyle>
          <a:p>
            <a:pPr lvl="0"/>
            <a:r>
              <a:rPr lang="en-US"/>
              <a:t>Click to edit text</a:t>
            </a:r>
          </a:p>
          <a:p>
            <a:pPr lvl="1"/>
            <a:r>
              <a:rPr lang="en-US"/>
              <a:t>Second level</a:t>
            </a:r>
          </a:p>
          <a:p>
            <a:pPr lvl="2"/>
            <a:r>
              <a:rPr lang="en-US"/>
              <a:t>Third level</a:t>
            </a:r>
          </a:p>
        </p:txBody>
      </p:sp>
      <p:sp>
        <p:nvSpPr>
          <p:cNvPr id="18" name="Content Placeholder 3">
            <a:extLst>
              <a:ext uri="{FF2B5EF4-FFF2-40B4-BE49-F238E27FC236}">
                <a16:creationId xmlns:a16="http://schemas.microsoft.com/office/drawing/2014/main" id="{2D858B37-861B-9CB0-517E-B3921A6D2F81}"/>
              </a:ext>
            </a:extLst>
          </p:cNvPr>
          <p:cNvSpPr>
            <a:spLocks noGrp="1"/>
          </p:cNvSpPr>
          <p:nvPr>
            <p:ph sz="half" idx="22" hasCustomPrompt="1"/>
          </p:nvPr>
        </p:nvSpPr>
        <p:spPr>
          <a:xfrm>
            <a:off x="6384714" y="3614596"/>
            <a:ext cx="2459708" cy="2127836"/>
          </a:xfrm>
        </p:spPr>
        <p:txBody>
          <a:bodyPr/>
          <a:lstStyle>
            <a:lvl1pPr>
              <a:defRPr sz="1282" b="0">
                <a:latin typeface="+mn-lt"/>
              </a:defRPr>
            </a:lvl1pPr>
            <a:lvl2pPr>
              <a:defRPr sz="1282" b="0">
                <a:latin typeface="+mn-lt"/>
              </a:defRPr>
            </a:lvl2pPr>
            <a:lvl3pPr>
              <a:defRPr sz="1282" b="0">
                <a:latin typeface="+mn-lt"/>
              </a:defRPr>
            </a:lvl3pPr>
            <a:lvl4pPr>
              <a:defRPr sz="1099"/>
            </a:lvl4pPr>
            <a:lvl5pPr>
              <a:defRPr sz="1099"/>
            </a:lvl5pPr>
          </a:lstStyle>
          <a:p>
            <a:pPr lvl="0"/>
            <a:r>
              <a:rPr lang="en-US"/>
              <a:t>Click to edit text</a:t>
            </a:r>
          </a:p>
          <a:p>
            <a:pPr lvl="1"/>
            <a:r>
              <a:rPr lang="en-US"/>
              <a:t>Second level</a:t>
            </a:r>
          </a:p>
          <a:p>
            <a:pPr lvl="2"/>
            <a:r>
              <a:rPr lang="en-US"/>
              <a:t>Third level</a:t>
            </a:r>
          </a:p>
        </p:txBody>
      </p:sp>
      <p:sp>
        <p:nvSpPr>
          <p:cNvPr id="19" name="Content Placeholder 3">
            <a:extLst>
              <a:ext uri="{FF2B5EF4-FFF2-40B4-BE49-F238E27FC236}">
                <a16:creationId xmlns:a16="http://schemas.microsoft.com/office/drawing/2014/main" id="{22B38810-22CE-EEEF-32A1-ACF249E7CF01}"/>
              </a:ext>
            </a:extLst>
          </p:cNvPr>
          <p:cNvSpPr>
            <a:spLocks noGrp="1"/>
          </p:cNvSpPr>
          <p:nvPr>
            <p:ph sz="half" idx="23" hasCustomPrompt="1"/>
          </p:nvPr>
        </p:nvSpPr>
        <p:spPr>
          <a:xfrm>
            <a:off x="9328150" y="3614596"/>
            <a:ext cx="2459708" cy="2127836"/>
          </a:xfrm>
        </p:spPr>
        <p:txBody>
          <a:bodyPr/>
          <a:lstStyle>
            <a:lvl1pPr>
              <a:defRPr sz="1282" b="0">
                <a:latin typeface="+mn-lt"/>
              </a:defRPr>
            </a:lvl1pPr>
            <a:lvl2pPr>
              <a:defRPr sz="1282" b="0">
                <a:latin typeface="+mn-lt"/>
              </a:defRPr>
            </a:lvl2pPr>
            <a:lvl3pPr>
              <a:defRPr sz="1282" b="0">
                <a:latin typeface="+mn-lt"/>
              </a:defRPr>
            </a:lvl3pPr>
            <a:lvl4pPr>
              <a:defRPr sz="1099"/>
            </a:lvl4pPr>
            <a:lvl5pPr>
              <a:defRPr sz="1099"/>
            </a:lvl5pPr>
          </a:lstStyle>
          <a:p>
            <a:pPr lvl="0"/>
            <a:r>
              <a:rPr lang="en-US"/>
              <a:t>Click to edit text</a:t>
            </a:r>
          </a:p>
          <a:p>
            <a:pPr lvl="1"/>
            <a:r>
              <a:rPr lang="en-US"/>
              <a:t>Second level</a:t>
            </a:r>
          </a:p>
          <a:p>
            <a:pPr lvl="2"/>
            <a:r>
              <a:rPr lang="en-US"/>
              <a:t>Third level</a:t>
            </a:r>
          </a:p>
        </p:txBody>
      </p:sp>
      <p:sp>
        <p:nvSpPr>
          <p:cNvPr id="3" name="Text Placeholder 6">
            <a:extLst>
              <a:ext uri="{FF2B5EF4-FFF2-40B4-BE49-F238E27FC236}">
                <a16:creationId xmlns:a16="http://schemas.microsoft.com/office/drawing/2014/main" id="{1C9CB729-7B02-76DB-4EF2-91E5214AABA2}"/>
              </a:ext>
            </a:extLst>
          </p:cNvPr>
          <p:cNvSpPr>
            <a:spLocks noGrp="1"/>
          </p:cNvSpPr>
          <p:nvPr>
            <p:ph type="body" sz="quarter" idx="24"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12" name="Freeform 11">
            <a:extLst>
              <a:ext uri="{FF2B5EF4-FFF2-40B4-BE49-F238E27FC236}">
                <a16:creationId xmlns:a16="http://schemas.microsoft.com/office/drawing/2014/main" id="{8AE4576E-4412-8E6B-4891-82F2A7B02B92}"/>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120980948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graphicFrame>
        <p:nvGraphicFramePr>
          <p:cNvPr id="13" name="think-cell data - do not delete" hidden="1">
            <a:extLst>
              <a:ext uri="{FF2B5EF4-FFF2-40B4-BE49-F238E27FC236}">
                <a16:creationId xmlns:a16="http://schemas.microsoft.com/office/drawing/2014/main" id="{091FD98B-AC9C-00BE-5ECE-9CB291F703D4}"/>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13" name="think-cell data - do not delete" hidden="1">
                        <a:extLst>
                          <a:ext uri="{FF2B5EF4-FFF2-40B4-BE49-F238E27FC236}">
                            <a16:creationId xmlns:a16="http://schemas.microsoft.com/office/drawing/2014/main" id="{091FD98B-AC9C-00BE-5ECE-9CB291F703D4}"/>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FA8201F-6170-93AB-EA43-15E2591EEA72}"/>
              </a:ext>
            </a:extLst>
          </p:cNvPr>
          <p:cNvSpPr>
            <a:spLocks noGrp="1"/>
          </p:cNvSpPr>
          <p:nvPr>
            <p:ph type="title" hasCustomPrompt="1"/>
          </p:nvPr>
        </p:nvSpPr>
        <p:spPr/>
        <p:txBody>
          <a:bodyPr vert="horz"/>
          <a:lstStyle>
            <a:lvl1pPr>
              <a:defRPr>
                <a:latin typeface="+mj-lt"/>
              </a:defRPr>
            </a:lvl1pPr>
          </a:lstStyle>
          <a:p>
            <a:r>
              <a:rPr lang="en-US"/>
              <a:t>Click to add title</a:t>
            </a:r>
          </a:p>
        </p:txBody>
      </p:sp>
      <p:sp>
        <p:nvSpPr>
          <p:cNvPr id="4" name="Slide Number Placeholder 3">
            <a:extLst>
              <a:ext uri="{FF2B5EF4-FFF2-40B4-BE49-F238E27FC236}">
                <a16:creationId xmlns:a16="http://schemas.microsoft.com/office/drawing/2014/main" id="{443DF728-1E8A-47F7-9B86-7F853FB24D32}"/>
              </a:ext>
            </a:extLst>
          </p:cNvPr>
          <p:cNvSpPr>
            <a:spLocks noGrp="1"/>
          </p:cNvSpPr>
          <p:nvPr>
            <p:ph type="sldNum" sz="quarter" idx="11"/>
          </p:nvPr>
        </p:nvSpPr>
        <p:spPr/>
        <p:txBody>
          <a:bodyPr/>
          <a:lstStyle/>
          <a:p>
            <a:fld id="{F85CE818-7367-6A4C-AA8A-8ACF11B1523A}" type="slidenum">
              <a:rPr lang="en-US" smtClean="0"/>
              <a:pPr/>
              <a:t>‹#›</a:t>
            </a:fld>
            <a:endParaRPr lang="en-US"/>
          </a:p>
        </p:txBody>
      </p:sp>
      <p:sp>
        <p:nvSpPr>
          <p:cNvPr id="5" name="Picture Placeholder 9">
            <a:extLst>
              <a:ext uri="{FF2B5EF4-FFF2-40B4-BE49-F238E27FC236}">
                <a16:creationId xmlns:a16="http://schemas.microsoft.com/office/drawing/2014/main" id="{1E633C92-5BE7-B8CC-98F6-0EF69B261593}"/>
              </a:ext>
            </a:extLst>
          </p:cNvPr>
          <p:cNvSpPr>
            <a:spLocks noGrp="1" noChangeAspect="1"/>
          </p:cNvSpPr>
          <p:nvPr>
            <p:ph type="pic" sz="quarter" idx="12"/>
          </p:nvPr>
        </p:nvSpPr>
        <p:spPr>
          <a:xfrm>
            <a:off x="497841" y="1717675"/>
            <a:ext cx="1659636" cy="1659636"/>
          </a:xfrm>
          <a:prstGeom prst="rect">
            <a:avLst/>
          </a:prstGeom>
          <a:solidFill>
            <a:srgbClr val="F0F0F0"/>
          </a:solidFill>
        </p:spPr>
        <p:txBody>
          <a:bodyPr/>
          <a:lstStyle>
            <a:lvl1pPr algn="ctr">
              <a:defRPr sz="1099">
                <a:solidFill>
                  <a:srgbClr val="FF0000"/>
                </a:solidFill>
              </a:defRPr>
            </a:lvl1pPr>
          </a:lstStyle>
          <a:p>
            <a:endParaRPr lang="en-US"/>
          </a:p>
        </p:txBody>
      </p:sp>
      <p:sp>
        <p:nvSpPr>
          <p:cNvPr id="6" name="Content Placeholder 3">
            <a:extLst>
              <a:ext uri="{FF2B5EF4-FFF2-40B4-BE49-F238E27FC236}">
                <a16:creationId xmlns:a16="http://schemas.microsoft.com/office/drawing/2014/main" id="{D9CA4B8A-EF89-ECF5-C0FA-63283DB22581}"/>
              </a:ext>
            </a:extLst>
          </p:cNvPr>
          <p:cNvSpPr>
            <a:spLocks noGrp="1"/>
          </p:cNvSpPr>
          <p:nvPr>
            <p:ph sz="half" idx="17" hasCustomPrompt="1"/>
          </p:nvPr>
        </p:nvSpPr>
        <p:spPr>
          <a:xfrm>
            <a:off x="497841" y="3614596"/>
            <a:ext cx="2459708" cy="2127836"/>
          </a:xfrm>
        </p:spPr>
        <p:txBody>
          <a:bodyPr/>
          <a:lstStyle>
            <a:lvl1pPr>
              <a:defRPr sz="1282" b="0">
                <a:latin typeface="+mn-lt"/>
              </a:defRPr>
            </a:lvl1pPr>
            <a:lvl2pPr>
              <a:defRPr sz="1282" b="0">
                <a:latin typeface="+mn-lt"/>
              </a:defRPr>
            </a:lvl2pPr>
            <a:lvl3pPr>
              <a:defRPr sz="1282" b="0">
                <a:latin typeface="+mn-lt"/>
              </a:defRPr>
            </a:lvl3pPr>
            <a:lvl4pPr>
              <a:defRPr sz="1099"/>
            </a:lvl4pPr>
            <a:lvl5pPr>
              <a:defRPr sz="1099"/>
            </a:lvl5pPr>
          </a:lstStyle>
          <a:p>
            <a:pPr lvl="0"/>
            <a:r>
              <a:rPr lang="en-US"/>
              <a:t>Click to edit text</a:t>
            </a:r>
          </a:p>
          <a:p>
            <a:pPr lvl="1"/>
            <a:r>
              <a:rPr lang="en-US"/>
              <a:t>Second level</a:t>
            </a:r>
          </a:p>
          <a:p>
            <a:pPr lvl="2"/>
            <a:r>
              <a:rPr lang="en-US"/>
              <a:t>Third level</a:t>
            </a:r>
          </a:p>
        </p:txBody>
      </p:sp>
      <p:sp>
        <p:nvSpPr>
          <p:cNvPr id="7" name="Picture Placeholder 9">
            <a:extLst>
              <a:ext uri="{FF2B5EF4-FFF2-40B4-BE49-F238E27FC236}">
                <a16:creationId xmlns:a16="http://schemas.microsoft.com/office/drawing/2014/main" id="{FFB73E13-7495-A9A8-F6C1-5FAAD304153C}"/>
              </a:ext>
            </a:extLst>
          </p:cNvPr>
          <p:cNvSpPr>
            <a:spLocks noGrp="1" noChangeAspect="1"/>
          </p:cNvSpPr>
          <p:nvPr>
            <p:ph type="pic" sz="quarter" idx="18"/>
          </p:nvPr>
        </p:nvSpPr>
        <p:spPr>
          <a:xfrm>
            <a:off x="3441277" y="1717675"/>
            <a:ext cx="1659636" cy="1659636"/>
          </a:xfrm>
          <a:prstGeom prst="rect">
            <a:avLst/>
          </a:prstGeom>
          <a:solidFill>
            <a:srgbClr val="F0F0F0"/>
          </a:solidFill>
        </p:spPr>
        <p:txBody>
          <a:bodyPr/>
          <a:lstStyle>
            <a:lvl1pPr algn="ctr">
              <a:defRPr sz="1099">
                <a:solidFill>
                  <a:srgbClr val="FF0000"/>
                </a:solidFill>
              </a:defRPr>
            </a:lvl1pPr>
          </a:lstStyle>
          <a:p>
            <a:endParaRPr lang="en-US"/>
          </a:p>
        </p:txBody>
      </p:sp>
      <p:sp>
        <p:nvSpPr>
          <p:cNvPr id="8" name="Picture Placeholder 9">
            <a:extLst>
              <a:ext uri="{FF2B5EF4-FFF2-40B4-BE49-F238E27FC236}">
                <a16:creationId xmlns:a16="http://schemas.microsoft.com/office/drawing/2014/main" id="{8FE2BB0C-4E77-5A01-E6FC-7ADF4C965906}"/>
              </a:ext>
            </a:extLst>
          </p:cNvPr>
          <p:cNvSpPr>
            <a:spLocks noGrp="1" noChangeAspect="1"/>
          </p:cNvSpPr>
          <p:nvPr>
            <p:ph type="pic" sz="quarter" idx="19"/>
          </p:nvPr>
        </p:nvSpPr>
        <p:spPr>
          <a:xfrm>
            <a:off x="6384711" y="1717675"/>
            <a:ext cx="1659636" cy="1659636"/>
          </a:xfrm>
          <a:prstGeom prst="rect">
            <a:avLst/>
          </a:prstGeom>
          <a:solidFill>
            <a:srgbClr val="F0F0F0"/>
          </a:solidFill>
        </p:spPr>
        <p:txBody>
          <a:bodyPr/>
          <a:lstStyle>
            <a:lvl1pPr algn="ctr">
              <a:defRPr sz="1099">
                <a:solidFill>
                  <a:srgbClr val="FF0000"/>
                </a:solidFill>
              </a:defRPr>
            </a:lvl1pPr>
          </a:lstStyle>
          <a:p>
            <a:endParaRPr lang="en-US"/>
          </a:p>
        </p:txBody>
      </p:sp>
      <p:sp>
        <p:nvSpPr>
          <p:cNvPr id="9" name="Picture Placeholder 9">
            <a:extLst>
              <a:ext uri="{FF2B5EF4-FFF2-40B4-BE49-F238E27FC236}">
                <a16:creationId xmlns:a16="http://schemas.microsoft.com/office/drawing/2014/main" id="{56596C24-62F3-5142-7B51-A035F6C668B4}"/>
              </a:ext>
            </a:extLst>
          </p:cNvPr>
          <p:cNvSpPr>
            <a:spLocks noGrp="1" noChangeAspect="1"/>
          </p:cNvSpPr>
          <p:nvPr>
            <p:ph type="pic" sz="quarter" idx="20"/>
          </p:nvPr>
        </p:nvSpPr>
        <p:spPr>
          <a:xfrm>
            <a:off x="9328147" y="1717675"/>
            <a:ext cx="1659636" cy="1659636"/>
          </a:xfrm>
          <a:prstGeom prst="rect">
            <a:avLst/>
          </a:prstGeom>
          <a:solidFill>
            <a:srgbClr val="F0F0F0"/>
          </a:solidFill>
        </p:spPr>
        <p:txBody>
          <a:bodyPr/>
          <a:lstStyle>
            <a:lvl1pPr algn="ctr">
              <a:defRPr sz="1099">
                <a:solidFill>
                  <a:srgbClr val="FF0000"/>
                </a:solidFill>
              </a:defRPr>
            </a:lvl1pPr>
          </a:lstStyle>
          <a:p>
            <a:endParaRPr lang="en-US"/>
          </a:p>
        </p:txBody>
      </p:sp>
      <p:sp>
        <p:nvSpPr>
          <p:cNvPr id="10" name="Content Placeholder 3">
            <a:extLst>
              <a:ext uri="{FF2B5EF4-FFF2-40B4-BE49-F238E27FC236}">
                <a16:creationId xmlns:a16="http://schemas.microsoft.com/office/drawing/2014/main" id="{3DAD87B0-F124-4BDC-98D8-532ED62AF7AA}"/>
              </a:ext>
            </a:extLst>
          </p:cNvPr>
          <p:cNvSpPr>
            <a:spLocks noGrp="1"/>
          </p:cNvSpPr>
          <p:nvPr>
            <p:ph sz="half" idx="21" hasCustomPrompt="1"/>
          </p:nvPr>
        </p:nvSpPr>
        <p:spPr>
          <a:xfrm>
            <a:off x="3441277" y="3614596"/>
            <a:ext cx="2459708" cy="2127836"/>
          </a:xfrm>
        </p:spPr>
        <p:txBody>
          <a:bodyPr/>
          <a:lstStyle>
            <a:lvl1pPr>
              <a:defRPr sz="1282" b="0">
                <a:latin typeface="+mn-lt"/>
              </a:defRPr>
            </a:lvl1pPr>
            <a:lvl2pPr>
              <a:defRPr sz="1282" b="0">
                <a:latin typeface="+mn-lt"/>
              </a:defRPr>
            </a:lvl2pPr>
            <a:lvl3pPr>
              <a:defRPr sz="1282" b="0">
                <a:latin typeface="+mn-lt"/>
              </a:defRPr>
            </a:lvl3pPr>
            <a:lvl4pPr>
              <a:defRPr sz="1099"/>
            </a:lvl4pPr>
            <a:lvl5pPr>
              <a:defRPr sz="1099"/>
            </a:lvl5pPr>
          </a:lstStyle>
          <a:p>
            <a:pPr lvl="0"/>
            <a:r>
              <a:rPr lang="en-US"/>
              <a:t>Click to edit text</a:t>
            </a:r>
          </a:p>
          <a:p>
            <a:pPr lvl="1"/>
            <a:r>
              <a:rPr lang="en-US"/>
              <a:t>Second level</a:t>
            </a:r>
          </a:p>
          <a:p>
            <a:pPr lvl="2"/>
            <a:r>
              <a:rPr lang="en-US"/>
              <a:t>Third level</a:t>
            </a:r>
          </a:p>
        </p:txBody>
      </p:sp>
      <p:sp>
        <p:nvSpPr>
          <p:cNvPr id="18" name="Content Placeholder 3">
            <a:extLst>
              <a:ext uri="{FF2B5EF4-FFF2-40B4-BE49-F238E27FC236}">
                <a16:creationId xmlns:a16="http://schemas.microsoft.com/office/drawing/2014/main" id="{2D858B37-861B-9CB0-517E-B3921A6D2F81}"/>
              </a:ext>
            </a:extLst>
          </p:cNvPr>
          <p:cNvSpPr>
            <a:spLocks noGrp="1"/>
          </p:cNvSpPr>
          <p:nvPr>
            <p:ph sz="half" idx="22" hasCustomPrompt="1"/>
          </p:nvPr>
        </p:nvSpPr>
        <p:spPr>
          <a:xfrm>
            <a:off x="6384714" y="3614596"/>
            <a:ext cx="2459708" cy="2127836"/>
          </a:xfrm>
        </p:spPr>
        <p:txBody>
          <a:bodyPr/>
          <a:lstStyle>
            <a:lvl1pPr>
              <a:defRPr sz="1282" b="0">
                <a:latin typeface="+mn-lt"/>
              </a:defRPr>
            </a:lvl1pPr>
            <a:lvl2pPr>
              <a:defRPr sz="1282" b="0">
                <a:latin typeface="+mn-lt"/>
              </a:defRPr>
            </a:lvl2pPr>
            <a:lvl3pPr>
              <a:defRPr sz="1282" b="0">
                <a:latin typeface="+mn-lt"/>
              </a:defRPr>
            </a:lvl3pPr>
            <a:lvl4pPr>
              <a:defRPr sz="1099"/>
            </a:lvl4pPr>
            <a:lvl5pPr>
              <a:defRPr sz="1099"/>
            </a:lvl5pPr>
          </a:lstStyle>
          <a:p>
            <a:pPr lvl="0"/>
            <a:r>
              <a:rPr lang="en-US"/>
              <a:t>Click to edit text</a:t>
            </a:r>
          </a:p>
          <a:p>
            <a:pPr lvl="1"/>
            <a:r>
              <a:rPr lang="en-US"/>
              <a:t>Second level</a:t>
            </a:r>
          </a:p>
          <a:p>
            <a:pPr lvl="2"/>
            <a:r>
              <a:rPr lang="en-US"/>
              <a:t>Third level</a:t>
            </a:r>
          </a:p>
        </p:txBody>
      </p:sp>
      <p:sp>
        <p:nvSpPr>
          <p:cNvPr id="19" name="Content Placeholder 3">
            <a:extLst>
              <a:ext uri="{FF2B5EF4-FFF2-40B4-BE49-F238E27FC236}">
                <a16:creationId xmlns:a16="http://schemas.microsoft.com/office/drawing/2014/main" id="{22B38810-22CE-EEEF-32A1-ACF249E7CF01}"/>
              </a:ext>
            </a:extLst>
          </p:cNvPr>
          <p:cNvSpPr>
            <a:spLocks noGrp="1"/>
          </p:cNvSpPr>
          <p:nvPr>
            <p:ph sz="half" idx="23" hasCustomPrompt="1"/>
          </p:nvPr>
        </p:nvSpPr>
        <p:spPr>
          <a:xfrm>
            <a:off x="9328150" y="3614596"/>
            <a:ext cx="2459708" cy="2127836"/>
          </a:xfrm>
        </p:spPr>
        <p:txBody>
          <a:bodyPr/>
          <a:lstStyle>
            <a:lvl1pPr>
              <a:defRPr sz="1282" b="0">
                <a:latin typeface="+mn-lt"/>
              </a:defRPr>
            </a:lvl1pPr>
            <a:lvl2pPr>
              <a:defRPr sz="1282" b="0">
                <a:latin typeface="+mn-lt"/>
              </a:defRPr>
            </a:lvl2pPr>
            <a:lvl3pPr>
              <a:defRPr sz="1282" b="0">
                <a:latin typeface="+mn-lt"/>
              </a:defRPr>
            </a:lvl3pPr>
            <a:lvl4pPr>
              <a:defRPr sz="1099"/>
            </a:lvl4pPr>
            <a:lvl5pPr>
              <a:defRPr sz="1099"/>
            </a:lvl5pPr>
          </a:lstStyle>
          <a:p>
            <a:pPr lvl="0"/>
            <a:r>
              <a:rPr lang="en-US"/>
              <a:t>Click to edit text</a:t>
            </a:r>
          </a:p>
          <a:p>
            <a:pPr lvl="1"/>
            <a:r>
              <a:rPr lang="en-US"/>
              <a:t>Second level</a:t>
            </a:r>
          </a:p>
          <a:p>
            <a:pPr lvl="2"/>
            <a:r>
              <a:rPr lang="en-US"/>
              <a:t>Third level</a:t>
            </a:r>
          </a:p>
        </p:txBody>
      </p:sp>
      <p:sp>
        <p:nvSpPr>
          <p:cNvPr id="3" name="Text Placeholder 6">
            <a:extLst>
              <a:ext uri="{FF2B5EF4-FFF2-40B4-BE49-F238E27FC236}">
                <a16:creationId xmlns:a16="http://schemas.microsoft.com/office/drawing/2014/main" id="{1C9CB729-7B02-76DB-4EF2-91E5214AABA2}"/>
              </a:ext>
            </a:extLst>
          </p:cNvPr>
          <p:cNvSpPr>
            <a:spLocks noGrp="1"/>
          </p:cNvSpPr>
          <p:nvPr>
            <p:ph type="body" sz="quarter" idx="24"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12" name="Freeform 11">
            <a:extLst>
              <a:ext uri="{FF2B5EF4-FFF2-40B4-BE49-F238E27FC236}">
                <a16:creationId xmlns:a16="http://schemas.microsoft.com/office/drawing/2014/main" id="{8AE4576E-4412-8E6B-4891-82F2A7B02B92}"/>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135997041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9_Custom Layout">
    <p:spTree>
      <p:nvGrpSpPr>
        <p:cNvPr id="1" name=""/>
        <p:cNvGrpSpPr/>
        <p:nvPr/>
      </p:nvGrpSpPr>
      <p:grpSpPr>
        <a:xfrm>
          <a:off x="0" y="0"/>
          <a:ext cx="0" cy="0"/>
          <a:chOff x="0" y="0"/>
          <a:chExt cx="0" cy="0"/>
        </a:xfrm>
      </p:grpSpPr>
      <p:graphicFrame>
        <p:nvGraphicFramePr>
          <p:cNvPr id="13" name="think-cell data - do not delete" hidden="1">
            <a:extLst>
              <a:ext uri="{FF2B5EF4-FFF2-40B4-BE49-F238E27FC236}">
                <a16:creationId xmlns:a16="http://schemas.microsoft.com/office/drawing/2014/main" id="{941F3ECD-C3E8-8255-90EE-51133BA38E26}"/>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13" name="think-cell data - do not delete" hidden="1">
                        <a:extLst>
                          <a:ext uri="{FF2B5EF4-FFF2-40B4-BE49-F238E27FC236}">
                            <a16:creationId xmlns:a16="http://schemas.microsoft.com/office/drawing/2014/main" id="{941F3ECD-C3E8-8255-90EE-51133BA38E26}"/>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FA8201F-6170-93AB-EA43-15E2591EEA72}"/>
              </a:ext>
            </a:extLst>
          </p:cNvPr>
          <p:cNvSpPr>
            <a:spLocks noGrp="1"/>
          </p:cNvSpPr>
          <p:nvPr>
            <p:ph type="title" hasCustomPrompt="1"/>
          </p:nvPr>
        </p:nvSpPr>
        <p:spPr/>
        <p:txBody>
          <a:bodyPr vert="horz"/>
          <a:lstStyle>
            <a:lvl1pPr>
              <a:defRPr>
                <a:latin typeface="+mj-lt"/>
              </a:defRPr>
            </a:lvl1pPr>
          </a:lstStyle>
          <a:p>
            <a:r>
              <a:rPr lang="en-US"/>
              <a:t>Click to add title</a:t>
            </a:r>
          </a:p>
        </p:txBody>
      </p:sp>
      <p:sp>
        <p:nvSpPr>
          <p:cNvPr id="4" name="Slide Number Placeholder 3">
            <a:extLst>
              <a:ext uri="{FF2B5EF4-FFF2-40B4-BE49-F238E27FC236}">
                <a16:creationId xmlns:a16="http://schemas.microsoft.com/office/drawing/2014/main" id="{443DF728-1E8A-47F7-9B86-7F853FB24D32}"/>
              </a:ext>
            </a:extLst>
          </p:cNvPr>
          <p:cNvSpPr>
            <a:spLocks noGrp="1"/>
          </p:cNvSpPr>
          <p:nvPr>
            <p:ph type="sldNum" sz="quarter" idx="11"/>
          </p:nvPr>
        </p:nvSpPr>
        <p:spPr/>
        <p:txBody>
          <a:bodyPr/>
          <a:lstStyle/>
          <a:p>
            <a:fld id="{F85CE818-7367-6A4C-AA8A-8ACF11B1523A}" type="slidenum">
              <a:rPr lang="en-US" smtClean="0"/>
              <a:pPr/>
              <a:t>‹#›</a:t>
            </a:fld>
            <a:endParaRPr lang="en-US"/>
          </a:p>
        </p:txBody>
      </p:sp>
      <p:sp>
        <p:nvSpPr>
          <p:cNvPr id="5" name="Picture Placeholder 9">
            <a:extLst>
              <a:ext uri="{FF2B5EF4-FFF2-40B4-BE49-F238E27FC236}">
                <a16:creationId xmlns:a16="http://schemas.microsoft.com/office/drawing/2014/main" id="{1E633C92-5BE7-B8CC-98F6-0EF69B261593}"/>
              </a:ext>
            </a:extLst>
          </p:cNvPr>
          <p:cNvSpPr>
            <a:spLocks noGrp="1" noChangeAspect="1"/>
          </p:cNvSpPr>
          <p:nvPr>
            <p:ph type="pic" sz="quarter" idx="12"/>
          </p:nvPr>
        </p:nvSpPr>
        <p:spPr>
          <a:xfrm>
            <a:off x="497841" y="1717675"/>
            <a:ext cx="1659636" cy="1659636"/>
          </a:xfrm>
          <a:prstGeom prst="rect">
            <a:avLst/>
          </a:prstGeom>
          <a:solidFill>
            <a:srgbClr val="F0F0F0"/>
          </a:solidFill>
        </p:spPr>
        <p:txBody>
          <a:bodyPr/>
          <a:lstStyle>
            <a:lvl1pPr algn="ctr">
              <a:defRPr sz="1099">
                <a:solidFill>
                  <a:srgbClr val="FF0000"/>
                </a:solidFill>
              </a:defRPr>
            </a:lvl1pPr>
          </a:lstStyle>
          <a:p>
            <a:endParaRPr lang="en-US"/>
          </a:p>
        </p:txBody>
      </p:sp>
      <p:sp>
        <p:nvSpPr>
          <p:cNvPr id="6" name="Content Placeholder 3">
            <a:extLst>
              <a:ext uri="{FF2B5EF4-FFF2-40B4-BE49-F238E27FC236}">
                <a16:creationId xmlns:a16="http://schemas.microsoft.com/office/drawing/2014/main" id="{D9CA4B8A-EF89-ECF5-C0FA-63283DB22581}"/>
              </a:ext>
            </a:extLst>
          </p:cNvPr>
          <p:cNvSpPr>
            <a:spLocks noGrp="1"/>
          </p:cNvSpPr>
          <p:nvPr>
            <p:ph sz="half" idx="17" hasCustomPrompt="1"/>
          </p:nvPr>
        </p:nvSpPr>
        <p:spPr>
          <a:xfrm>
            <a:off x="497841" y="3614596"/>
            <a:ext cx="2459708" cy="2127836"/>
          </a:xfrm>
        </p:spPr>
        <p:txBody>
          <a:bodyPr/>
          <a:lstStyle>
            <a:lvl1pPr>
              <a:defRPr sz="1282" b="0">
                <a:latin typeface="+mn-lt"/>
              </a:defRPr>
            </a:lvl1pPr>
            <a:lvl2pPr>
              <a:defRPr sz="1282" b="0">
                <a:latin typeface="+mn-lt"/>
              </a:defRPr>
            </a:lvl2pPr>
            <a:lvl3pPr>
              <a:defRPr sz="1282" b="0">
                <a:latin typeface="+mn-lt"/>
              </a:defRPr>
            </a:lvl3pPr>
            <a:lvl4pPr>
              <a:defRPr sz="1099"/>
            </a:lvl4pPr>
            <a:lvl5pPr>
              <a:defRPr sz="1099"/>
            </a:lvl5pPr>
          </a:lstStyle>
          <a:p>
            <a:pPr lvl="0"/>
            <a:r>
              <a:rPr lang="en-US"/>
              <a:t>Click to edit text</a:t>
            </a:r>
          </a:p>
          <a:p>
            <a:pPr lvl="1"/>
            <a:r>
              <a:rPr lang="en-US"/>
              <a:t>Second level</a:t>
            </a:r>
          </a:p>
          <a:p>
            <a:pPr lvl="2"/>
            <a:r>
              <a:rPr lang="en-US"/>
              <a:t>Third level</a:t>
            </a:r>
          </a:p>
        </p:txBody>
      </p:sp>
      <p:sp>
        <p:nvSpPr>
          <p:cNvPr id="7" name="Picture Placeholder 9">
            <a:extLst>
              <a:ext uri="{FF2B5EF4-FFF2-40B4-BE49-F238E27FC236}">
                <a16:creationId xmlns:a16="http://schemas.microsoft.com/office/drawing/2014/main" id="{FFB73E13-7495-A9A8-F6C1-5FAAD304153C}"/>
              </a:ext>
            </a:extLst>
          </p:cNvPr>
          <p:cNvSpPr>
            <a:spLocks noGrp="1" noChangeAspect="1"/>
          </p:cNvSpPr>
          <p:nvPr>
            <p:ph type="pic" sz="quarter" idx="18"/>
          </p:nvPr>
        </p:nvSpPr>
        <p:spPr>
          <a:xfrm>
            <a:off x="3441277" y="1717675"/>
            <a:ext cx="1659636" cy="1659636"/>
          </a:xfrm>
          <a:prstGeom prst="rect">
            <a:avLst/>
          </a:prstGeom>
          <a:solidFill>
            <a:srgbClr val="F0F0F0"/>
          </a:solidFill>
        </p:spPr>
        <p:txBody>
          <a:bodyPr/>
          <a:lstStyle>
            <a:lvl1pPr algn="ctr">
              <a:defRPr sz="1099">
                <a:solidFill>
                  <a:srgbClr val="FF0000"/>
                </a:solidFill>
              </a:defRPr>
            </a:lvl1pPr>
          </a:lstStyle>
          <a:p>
            <a:endParaRPr lang="en-US"/>
          </a:p>
        </p:txBody>
      </p:sp>
      <p:sp>
        <p:nvSpPr>
          <p:cNvPr id="8" name="Picture Placeholder 9">
            <a:extLst>
              <a:ext uri="{FF2B5EF4-FFF2-40B4-BE49-F238E27FC236}">
                <a16:creationId xmlns:a16="http://schemas.microsoft.com/office/drawing/2014/main" id="{8FE2BB0C-4E77-5A01-E6FC-7ADF4C965906}"/>
              </a:ext>
            </a:extLst>
          </p:cNvPr>
          <p:cNvSpPr>
            <a:spLocks noGrp="1" noChangeAspect="1"/>
          </p:cNvSpPr>
          <p:nvPr>
            <p:ph type="pic" sz="quarter" idx="19"/>
          </p:nvPr>
        </p:nvSpPr>
        <p:spPr>
          <a:xfrm>
            <a:off x="6384711" y="1717675"/>
            <a:ext cx="1659636" cy="1659636"/>
          </a:xfrm>
          <a:prstGeom prst="rect">
            <a:avLst/>
          </a:prstGeom>
          <a:solidFill>
            <a:srgbClr val="F0F0F0"/>
          </a:solidFill>
        </p:spPr>
        <p:txBody>
          <a:bodyPr/>
          <a:lstStyle>
            <a:lvl1pPr algn="ctr">
              <a:defRPr sz="1099">
                <a:solidFill>
                  <a:srgbClr val="FF0000"/>
                </a:solidFill>
              </a:defRPr>
            </a:lvl1pPr>
          </a:lstStyle>
          <a:p>
            <a:endParaRPr lang="en-US"/>
          </a:p>
        </p:txBody>
      </p:sp>
      <p:sp>
        <p:nvSpPr>
          <p:cNvPr id="9" name="Picture Placeholder 9">
            <a:extLst>
              <a:ext uri="{FF2B5EF4-FFF2-40B4-BE49-F238E27FC236}">
                <a16:creationId xmlns:a16="http://schemas.microsoft.com/office/drawing/2014/main" id="{56596C24-62F3-5142-7B51-A035F6C668B4}"/>
              </a:ext>
            </a:extLst>
          </p:cNvPr>
          <p:cNvSpPr>
            <a:spLocks noGrp="1" noChangeAspect="1"/>
          </p:cNvSpPr>
          <p:nvPr>
            <p:ph type="pic" sz="quarter" idx="20"/>
          </p:nvPr>
        </p:nvSpPr>
        <p:spPr>
          <a:xfrm>
            <a:off x="9328147" y="1717675"/>
            <a:ext cx="1659636" cy="1659636"/>
          </a:xfrm>
          <a:prstGeom prst="rect">
            <a:avLst/>
          </a:prstGeom>
          <a:solidFill>
            <a:srgbClr val="F0F0F0"/>
          </a:solidFill>
        </p:spPr>
        <p:txBody>
          <a:bodyPr/>
          <a:lstStyle>
            <a:lvl1pPr algn="ctr">
              <a:defRPr sz="1099">
                <a:solidFill>
                  <a:srgbClr val="FF0000"/>
                </a:solidFill>
              </a:defRPr>
            </a:lvl1pPr>
          </a:lstStyle>
          <a:p>
            <a:endParaRPr lang="en-US"/>
          </a:p>
        </p:txBody>
      </p:sp>
      <p:sp>
        <p:nvSpPr>
          <p:cNvPr id="10" name="Content Placeholder 3">
            <a:extLst>
              <a:ext uri="{FF2B5EF4-FFF2-40B4-BE49-F238E27FC236}">
                <a16:creationId xmlns:a16="http://schemas.microsoft.com/office/drawing/2014/main" id="{3DAD87B0-F124-4BDC-98D8-532ED62AF7AA}"/>
              </a:ext>
            </a:extLst>
          </p:cNvPr>
          <p:cNvSpPr>
            <a:spLocks noGrp="1"/>
          </p:cNvSpPr>
          <p:nvPr>
            <p:ph sz="half" idx="21" hasCustomPrompt="1"/>
          </p:nvPr>
        </p:nvSpPr>
        <p:spPr>
          <a:xfrm>
            <a:off x="3441277" y="3614596"/>
            <a:ext cx="2459708" cy="2127836"/>
          </a:xfrm>
        </p:spPr>
        <p:txBody>
          <a:bodyPr/>
          <a:lstStyle>
            <a:lvl1pPr>
              <a:defRPr sz="1282" b="0">
                <a:latin typeface="+mn-lt"/>
              </a:defRPr>
            </a:lvl1pPr>
            <a:lvl2pPr>
              <a:defRPr sz="1282" b="0">
                <a:latin typeface="+mn-lt"/>
              </a:defRPr>
            </a:lvl2pPr>
            <a:lvl3pPr>
              <a:defRPr sz="1282" b="0">
                <a:latin typeface="+mn-lt"/>
              </a:defRPr>
            </a:lvl3pPr>
            <a:lvl4pPr>
              <a:defRPr sz="1099"/>
            </a:lvl4pPr>
            <a:lvl5pPr>
              <a:defRPr sz="1099"/>
            </a:lvl5pPr>
          </a:lstStyle>
          <a:p>
            <a:pPr lvl="0"/>
            <a:r>
              <a:rPr lang="en-US"/>
              <a:t>Click to edit text</a:t>
            </a:r>
          </a:p>
          <a:p>
            <a:pPr lvl="1"/>
            <a:r>
              <a:rPr lang="en-US"/>
              <a:t>Second level</a:t>
            </a:r>
          </a:p>
          <a:p>
            <a:pPr lvl="2"/>
            <a:r>
              <a:rPr lang="en-US"/>
              <a:t>Third level</a:t>
            </a:r>
          </a:p>
        </p:txBody>
      </p:sp>
      <p:sp>
        <p:nvSpPr>
          <p:cNvPr id="18" name="Content Placeholder 3">
            <a:extLst>
              <a:ext uri="{FF2B5EF4-FFF2-40B4-BE49-F238E27FC236}">
                <a16:creationId xmlns:a16="http://schemas.microsoft.com/office/drawing/2014/main" id="{2D858B37-861B-9CB0-517E-B3921A6D2F81}"/>
              </a:ext>
            </a:extLst>
          </p:cNvPr>
          <p:cNvSpPr>
            <a:spLocks noGrp="1"/>
          </p:cNvSpPr>
          <p:nvPr>
            <p:ph sz="half" idx="22" hasCustomPrompt="1"/>
          </p:nvPr>
        </p:nvSpPr>
        <p:spPr>
          <a:xfrm>
            <a:off x="6384714" y="3614596"/>
            <a:ext cx="2459708" cy="2127836"/>
          </a:xfrm>
        </p:spPr>
        <p:txBody>
          <a:bodyPr/>
          <a:lstStyle>
            <a:lvl1pPr>
              <a:defRPr sz="1282" b="0">
                <a:latin typeface="+mn-lt"/>
              </a:defRPr>
            </a:lvl1pPr>
            <a:lvl2pPr>
              <a:defRPr sz="1282" b="0">
                <a:latin typeface="+mn-lt"/>
              </a:defRPr>
            </a:lvl2pPr>
            <a:lvl3pPr>
              <a:defRPr sz="1282" b="0">
                <a:latin typeface="+mn-lt"/>
              </a:defRPr>
            </a:lvl3pPr>
            <a:lvl4pPr>
              <a:defRPr sz="1099"/>
            </a:lvl4pPr>
            <a:lvl5pPr>
              <a:defRPr sz="1099"/>
            </a:lvl5pPr>
          </a:lstStyle>
          <a:p>
            <a:pPr lvl="0"/>
            <a:r>
              <a:rPr lang="en-US"/>
              <a:t>Click to edit text</a:t>
            </a:r>
          </a:p>
          <a:p>
            <a:pPr lvl="1"/>
            <a:r>
              <a:rPr lang="en-US"/>
              <a:t>Second level</a:t>
            </a:r>
          </a:p>
          <a:p>
            <a:pPr lvl="2"/>
            <a:r>
              <a:rPr lang="en-US"/>
              <a:t>Third level</a:t>
            </a:r>
          </a:p>
        </p:txBody>
      </p:sp>
      <p:sp>
        <p:nvSpPr>
          <p:cNvPr id="19" name="Content Placeholder 3">
            <a:extLst>
              <a:ext uri="{FF2B5EF4-FFF2-40B4-BE49-F238E27FC236}">
                <a16:creationId xmlns:a16="http://schemas.microsoft.com/office/drawing/2014/main" id="{22B38810-22CE-EEEF-32A1-ACF249E7CF01}"/>
              </a:ext>
            </a:extLst>
          </p:cNvPr>
          <p:cNvSpPr>
            <a:spLocks noGrp="1"/>
          </p:cNvSpPr>
          <p:nvPr>
            <p:ph sz="half" idx="23" hasCustomPrompt="1"/>
          </p:nvPr>
        </p:nvSpPr>
        <p:spPr>
          <a:xfrm>
            <a:off x="9328150" y="3614596"/>
            <a:ext cx="2459708" cy="2127836"/>
          </a:xfrm>
        </p:spPr>
        <p:txBody>
          <a:bodyPr/>
          <a:lstStyle>
            <a:lvl1pPr>
              <a:defRPr sz="1282" b="0">
                <a:latin typeface="+mn-lt"/>
              </a:defRPr>
            </a:lvl1pPr>
            <a:lvl2pPr>
              <a:defRPr sz="1282" b="0">
                <a:latin typeface="+mn-lt"/>
              </a:defRPr>
            </a:lvl2pPr>
            <a:lvl3pPr>
              <a:defRPr sz="1282" b="0">
                <a:latin typeface="+mn-lt"/>
              </a:defRPr>
            </a:lvl3pPr>
            <a:lvl4pPr>
              <a:defRPr sz="1099"/>
            </a:lvl4pPr>
            <a:lvl5pPr>
              <a:defRPr sz="1099"/>
            </a:lvl5pPr>
          </a:lstStyle>
          <a:p>
            <a:pPr lvl="0"/>
            <a:r>
              <a:rPr lang="en-US"/>
              <a:t>Click to edit text</a:t>
            </a:r>
          </a:p>
          <a:p>
            <a:pPr lvl="1"/>
            <a:r>
              <a:rPr lang="en-US"/>
              <a:t>Second level</a:t>
            </a:r>
          </a:p>
          <a:p>
            <a:pPr lvl="2"/>
            <a:r>
              <a:rPr lang="en-US"/>
              <a:t>Third level</a:t>
            </a:r>
          </a:p>
        </p:txBody>
      </p:sp>
      <p:sp>
        <p:nvSpPr>
          <p:cNvPr id="3" name="Text Placeholder 6">
            <a:extLst>
              <a:ext uri="{FF2B5EF4-FFF2-40B4-BE49-F238E27FC236}">
                <a16:creationId xmlns:a16="http://schemas.microsoft.com/office/drawing/2014/main" id="{1C9CB729-7B02-76DB-4EF2-91E5214AABA2}"/>
              </a:ext>
            </a:extLst>
          </p:cNvPr>
          <p:cNvSpPr>
            <a:spLocks noGrp="1"/>
          </p:cNvSpPr>
          <p:nvPr>
            <p:ph type="body" sz="quarter" idx="24"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12" name="Freeform 11">
            <a:extLst>
              <a:ext uri="{FF2B5EF4-FFF2-40B4-BE49-F238E27FC236}">
                <a16:creationId xmlns:a16="http://schemas.microsoft.com/office/drawing/2014/main" id="{8AE4576E-4412-8E6B-4891-82F2A7B02B92}"/>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9802858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Title and Content: Object and Text">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9F2ECDB8-D2B9-184C-01C7-995A4CA51710}"/>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9" name="think-cell data - do not delete" hidden="1">
                        <a:extLst>
                          <a:ext uri="{FF2B5EF4-FFF2-40B4-BE49-F238E27FC236}">
                            <a16:creationId xmlns:a16="http://schemas.microsoft.com/office/drawing/2014/main" id="{9F2ECDB8-D2B9-184C-01C7-995A4CA51710}"/>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5" name="Content Placeholder 4">
            <a:extLst>
              <a:ext uri="{FF2B5EF4-FFF2-40B4-BE49-F238E27FC236}">
                <a16:creationId xmlns:a16="http://schemas.microsoft.com/office/drawing/2014/main" id="{242FE044-254C-726A-9D07-05F6E299ED8A}"/>
              </a:ext>
            </a:extLst>
          </p:cNvPr>
          <p:cNvSpPr>
            <a:spLocks noGrp="1"/>
          </p:cNvSpPr>
          <p:nvPr>
            <p:ph sz="quarter" idx="11"/>
          </p:nvPr>
        </p:nvSpPr>
        <p:spPr>
          <a:xfrm>
            <a:off x="8224010" y="1252538"/>
            <a:ext cx="3563179" cy="4771232"/>
          </a:xfrm>
          <a:solidFill>
            <a:schemeClr val="accent1">
              <a:alpha val="10000"/>
            </a:schemeClr>
          </a:solidFill>
        </p:spPr>
        <p:txBody>
          <a:bodyPr lIns="182880" tIns="182880" rIns="182880" bIns="182880"/>
          <a:lstStyle>
            <a:lvl1pPr>
              <a:defRPr sz="1465">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16">
            <a:extLst>
              <a:ext uri="{FF2B5EF4-FFF2-40B4-BE49-F238E27FC236}">
                <a16:creationId xmlns:a16="http://schemas.microsoft.com/office/drawing/2014/main" id="{65BAE8AF-9C4B-B7DC-A7F4-EB7A6DC08BB8}"/>
              </a:ext>
            </a:extLst>
          </p:cNvPr>
          <p:cNvSpPr>
            <a:spLocks noGrp="1"/>
          </p:cNvSpPr>
          <p:nvPr>
            <p:ph sz="quarter" idx="20" hasCustomPrompt="1"/>
          </p:nvPr>
        </p:nvSpPr>
        <p:spPr>
          <a:xfrm>
            <a:off x="497170" y="1252539"/>
            <a:ext cx="7350760" cy="4772025"/>
          </a:xfrm>
          <a:solidFill>
            <a:schemeClr val="bg2"/>
          </a:solidFill>
        </p:spPr>
        <p:txBody>
          <a:bodyPr lIns="274320" tIns="274320" rIns="274320"/>
          <a:lstStyle>
            <a:lvl1pPr>
              <a:defRPr>
                <a:solidFill>
                  <a:srgbClr val="C00000"/>
                </a:solidFill>
              </a:defRPr>
            </a:lvl1pPr>
          </a:lstStyle>
          <a:p>
            <a:pPr lvl="0"/>
            <a:r>
              <a:rPr lang="en-US"/>
              <a:t>Add object</a:t>
            </a:r>
          </a:p>
        </p:txBody>
      </p:sp>
      <p:sp>
        <p:nvSpPr>
          <p:cNvPr id="6" name="Freeform 5">
            <a:extLst>
              <a:ext uri="{FF2B5EF4-FFF2-40B4-BE49-F238E27FC236}">
                <a16:creationId xmlns:a16="http://schemas.microsoft.com/office/drawing/2014/main" id="{E8708662-9CC5-F987-29FA-581BF260F1CA}"/>
              </a:ext>
            </a:extLst>
          </p:cNvPr>
          <p:cNvSpPr/>
          <p:nvPr/>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
        <p:nvSpPr>
          <p:cNvPr id="2" name="Title Placeholder 1">
            <a:extLst>
              <a:ext uri="{FF2B5EF4-FFF2-40B4-BE49-F238E27FC236}">
                <a16:creationId xmlns:a16="http://schemas.microsoft.com/office/drawing/2014/main" id="{D91CF5C0-04CD-F9E3-F017-09F8E5D946B7}"/>
              </a:ext>
            </a:extLst>
          </p:cNvPr>
          <p:cNvSpPr>
            <a:spLocks noGrp="1"/>
          </p:cNvSpPr>
          <p:nvPr>
            <p:ph type="title"/>
          </p:nvPr>
        </p:nvSpPr>
        <p:spPr>
          <a:xfrm>
            <a:off x="609601" y="336937"/>
            <a:ext cx="11201400" cy="620712"/>
          </a:xfrm>
          <a:prstGeom prst="rect">
            <a:avLst/>
          </a:prstGeom>
        </p:spPr>
        <p:txBody>
          <a:bodyPr vert="horz" lIns="0" tIns="45720" rIns="91440" bIns="45720" rtlCol="0" anchor="ctr">
            <a:noAutofit/>
          </a:bodyPr>
          <a:lstStyle>
            <a:lvl1pPr>
              <a:defRPr>
                <a:latin typeface="+mj-lt"/>
              </a:defRPr>
            </a:lvl1pPr>
          </a:lstStyle>
          <a:p>
            <a:r>
              <a:rPr lang="en-US"/>
              <a:t>Click to edit Master title style</a:t>
            </a:r>
          </a:p>
        </p:txBody>
      </p:sp>
      <p:sp>
        <p:nvSpPr>
          <p:cNvPr id="4" name="Text Placeholder 6">
            <a:extLst>
              <a:ext uri="{FF2B5EF4-FFF2-40B4-BE49-F238E27FC236}">
                <a16:creationId xmlns:a16="http://schemas.microsoft.com/office/drawing/2014/main" id="{CEBE20A2-A268-41D9-FA47-2EB8376BF764}"/>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latin typeface="+mn-lt"/>
              </a:defRPr>
            </a:lvl1pPr>
          </a:lstStyle>
          <a:p>
            <a:pPr lvl="0"/>
            <a:r>
              <a:rPr lang="en-US"/>
              <a:t>Footer</a:t>
            </a:r>
          </a:p>
        </p:txBody>
      </p:sp>
      <p:sp>
        <p:nvSpPr>
          <p:cNvPr id="15" name="Slide Number Placeholder 3">
            <a:extLst>
              <a:ext uri="{FF2B5EF4-FFF2-40B4-BE49-F238E27FC236}">
                <a16:creationId xmlns:a16="http://schemas.microsoft.com/office/drawing/2014/main" id="{931EDCB9-07E5-7C76-BA05-516BA7B8BDCF}"/>
              </a:ext>
            </a:extLst>
          </p:cNvPr>
          <p:cNvSpPr>
            <a:spLocks noGrp="1"/>
          </p:cNvSpPr>
          <p:nvPr>
            <p:ph type="sldNum" sz="quarter" idx="21"/>
          </p:nvPr>
        </p:nvSpPr>
        <p:spPr>
          <a:xfrm>
            <a:off x="11382378" y="6356350"/>
            <a:ext cx="405480" cy="365125"/>
          </a:xfrm>
        </p:spPr>
        <p:txBody>
          <a:bodyPr/>
          <a:lstStyle/>
          <a:p>
            <a:fld id="{F85CE818-7367-6A4C-AA8A-8ACF11B1523A}" type="slidenum">
              <a:rPr lang="en-US" smtClean="0"/>
              <a:pPr/>
              <a:t>‹#›</a:t>
            </a:fld>
            <a:endParaRPr lang="en-US"/>
          </a:p>
        </p:txBody>
      </p:sp>
    </p:spTree>
    <p:extLst>
      <p:ext uri="{BB962C8B-B14F-4D97-AF65-F5344CB8AC3E}">
        <p14:creationId xmlns:p14="http://schemas.microsoft.com/office/powerpoint/2010/main" val="329097447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3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2BF75-C176-1C95-9109-8A633E07AC00}"/>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84C8833-E489-0892-12E9-2903B4896F73}"/>
              </a:ext>
            </a:extLst>
          </p:cNvPr>
          <p:cNvSpPr>
            <a:spLocks noGrp="1"/>
          </p:cNvSpPr>
          <p:nvPr>
            <p:ph type="sldNum" sz="quarter" idx="10"/>
          </p:nvPr>
        </p:nvSpPr>
        <p:spPr/>
        <p:txBody>
          <a:bodyPr/>
          <a:lstStyle/>
          <a:p>
            <a:fld id="{F85CE818-7367-6A4C-AA8A-8ACF11B1523A}" type="slidenum">
              <a:rPr lang="en-US" smtClean="0"/>
              <a:pPr/>
              <a:t>‹#›</a:t>
            </a:fld>
            <a:endParaRPr lang="en-US"/>
          </a:p>
        </p:txBody>
      </p:sp>
      <p:sp>
        <p:nvSpPr>
          <p:cNvPr id="5" name="Content Placeholder 4">
            <a:extLst>
              <a:ext uri="{FF2B5EF4-FFF2-40B4-BE49-F238E27FC236}">
                <a16:creationId xmlns:a16="http://schemas.microsoft.com/office/drawing/2014/main" id="{242FE044-254C-726A-9D07-05F6E299ED8A}"/>
              </a:ext>
            </a:extLst>
          </p:cNvPr>
          <p:cNvSpPr>
            <a:spLocks noGrp="1"/>
          </p:cNvSpPr>
          <p:nvPr>
            <p:ph sz="quarter" idx="11"/>
          </p:nvPr>
        </p:nvSpPr>
        <p:spPr>
          <a:xfrm>
            <a:off x="8224010" y="1253331"/>
            <a:ext cx="3563179" cy="4771232"/>
          </a:xfrm>
          <a:solidFill>
            <a:schemeClr val="accent1">
              <a:alpha val="10000"/>
            </a:schemeClr>
          </a:solidFill>
        </p:spPr>
        <p:txBody>
          <a:bodyPr lIns="182880" tIns="182880" rIns="182880"/>
          <a:lstStyle>
            <a:lvl1pPr>
              <a:defRPr sz="1465">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16">
            <a:extLst>
              <a:ext uri="{FF2B5EF4-FFF2-40B4-BE49-F238E27FC236}">
                <a16:creationId xmlns:a16="http://schemas.microsoft.com/office/drawing/2014/main" id="{65BAE8AF-9C4B-B7DC-A7F4-EB7A6DC08BB8}"/>
              </a:ext>
            </a:extLst>
          </p:cNvPr>
          <p:cNvSpPr>
            <a:spLocks noGrp="1"/>
          </p:cNvSpPr>
          <p:nvPr>
            <p:ph sz="quarter" idx="20" hasCustomPrompt="1"/>
          </p:nvPr>
        </p:nvSpPr>
        <p:spPr>
          <a:xfrm>
            <a:off x="497840" y="1252539"/>
            <a:ext cx="7350090" cy="4772025"/>
          </a:xfrm>
          <a:solidFill>
            <a:schemeClr val="bg2"/>
          </a:solidFill>
        </p:spPr>
        <p:txBody>
          <a:bodyPr/>
          <a:lstStyle>
            <a:lvl1pPr>
              <a:defRPr>
                <a:solidFill>
                  <a:srgbClr val="C00000"/>
                </a:solidFill>
              </a:defRPr>
            </a:lvl1pPr>
          </a:lstStyle>
          <a:p>
            <a:pPr lvl="0"/>
            <a:r>
              <a:rPr lang="en-US"/>
              <a:t>Add object</a:t>
            </a:r>
          </a:p>
        </p:txBody>
      </p:sp>
      <p:sp>
        <p:nvSpPr>
          <p:cNvPr id="4" name="Text Placeholder 6">
            <a:extLst>
              <a:ext uri="{FF2B5EF4-FFF2-40B4-BE49-F238E27FC236}">
                <a16:creationId xmlns:a16="http://schemas.microsoft.com/office/drawing/2014/main" id="{3F48CE4B-F6EC-0194-E01A-18BB4825523E}"/>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6" name="Freeform 5">
            <a:extLst>
              <a:ext uri="{FF2B5EF4-FFF2-40B4-BE49-F238E27FC236}">
                <a16:creationId xmlns:a16="http://schemas.microsoft.com/office/drawing/2014/main" id="{E8708662-9CC5-F987-29FA-581BF260F1CA}"/>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308538126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3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2BF75-C176-1C95-9109-8A633E07AC00}"/>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84C8833-E489-0892-12E9-2903B4896F73}"/>
              </a:ext>
            </a:extLst>
          </p:cNvPr>
          <p:cNvSpPr>
            <a:spLocks noGrp="1"/>
          </p:cNvSpPr>
          <p:nvPr>
            <p:ph type="sldNum" sz="quarter" idx="10"/>
          </p:nvPr>
        </p:nvSpPr>
        <p:spPr/>
        <p:txBody>
          <a:bodyPr/>
          <a:lstStyle/>
          <a:p>
            <a:fld id="{F85CE818-7367-6A4C-AA8A-8ACF11B1523A}" type="slidenum">
              <a:rPr lang="en-US" smtClean="0"/>
              <a:pPr/>
              <a:t>‹#›</a:t>
            </a:fld>
            <a:endParaRPr lang="en-US"/>
          </a:p>
        </p:txBody>
      </p:sp>
      <p:sp>
        <p:nvSpPr>
          <p:cNvPr id="5" name="Content Placeholder 4">
            <a:extLst>
              <a:ext uri="{FF2B5EF4-FFF2-40B4-BE49-F238E27FC236}">
                <a16:creationId xmlns:a16="http://schemas.microsoft.com/office/drawing/2014/main" id="{242FE044-254C-726A-9D07-05F6E299ED8A}"/>
              </a:ext>
            </a:extLst>
          </p:cNvPr>
          <p:cNvSpPr>
            <a:spLocks noGrp="1"/>
          </p:cNvSpPr>
          <p:nvPr>
            <p:ph sz="quarter" idx="11"/>
          </p:nvPr>
        </p:nvSpPr>
        <p:spPr>
          <a:xfrm>
            <a:off x="8224010" y="1253331"/>
            <a:ext cx="3563179" cy="4771232"/>
          </a:xfrm>
          <a:solidFill>
            <a:schemeClr val="accent1">
              <a:alpha val="10000"/>
            </a:schemeClr>
          </a:solidFill>
        </p:spPr>
        <p:txBody>
          <a:bodyPr lIns="182880" tIns="182880" rIns="182880"/>
          <a:lstStyle>
            <a:lvl1pPr>
              <a:defRPr sz="1465">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16">
            <a:extLst>
              <a:ext uri="{FF2B5EF4-FFF2-40B4-BE49-F238E27FC236}">
                <a16:creationId xmlns:a16="http://schemas.microsoft.com/office/drawing/2014/main" id="{65BAE8AF-9C4B-B7DC-A7F4-EB7A6DC08BB8}"/>
              </a:ext>
            </a:extLst>
          </p:cNvPr>
          <p:cNvSpPr>
            <a:spLocks noGrp="1"/>
          </p:cNvSpPr>
          <p:nvPr>
            <p:ph sz="quarter" idx="20" hasCustomPrompt="1"/>
          </p:nvPr>
        </p:nvSpPr>
        <p:spPr>
          <a:xfrm>
            <a:off x="497840" y="1252539"/>
            <a:ext cx="7350090" cy="4772025"/>
          </a:xfrm>
          <a:solidFill>
            <a:schemeClr val="bg2"/>
          </a:solidFill>
        </p:spPr>
        <p:txBody>
          <a:bodyPr/>
          <a:lstStyle>
            <a:lvl1pPr>
              <a:defRPr>
                <a:solidFill>
                  <a:srgbClr val="C00000"/>
                </a:solidFill>
              </a:defRPr>
            </a:lvl1pPr>
          </a:lstStyle>
          <a:p>
            <a:pPr lvl="0"/>
            <a:r>
              <a:rPr lang="en-US"/>
              <a:t>Add object</a:t>
            </a:r>
          </a:p>
        </p:txBody>
      </p:sp>
      <p:sp>
        <p:nvSpPr>
          <p:cNvPr id="4" name="Text Placeholder 6">
            <a:extLst>
              <a:ext uri="{FF2B5EF4-FFF2-40B4-BE49-F238E27FC236}">
                <a16:creationId xmlns:a16="http://schemas.microsoft.com/office/drawing/2014/main" id="{3F48CE4B-F6EC-0194-E01A-18BB4825523E}"/>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6" name="Freeform 5">
            <a:extLst>
              <a:ext uri="{FF2B5EF4-FFF2-40B4-BE49-F238E27FC236}">
                <a16:creationId xmlns:a16="http://schemas.microsoft.com/office/drawing/2014/main" id="{E8708662-9CC5-F987-29FA-581BF260F1CA}"/>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199427226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3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2BF75-C176-1C95-9109-8A633E07AC00}"/>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84C8833-E489-0892-12E9-2903B4896F73}"/>
              </a:ext>
            </a:extLst>
          </p:cNvPr>
          <p:cNvSpPr>
            <a:spLocks noGrp="1"/>
          </p:cNvSpPr>
          <p:nvPr>
            <p:ph type="sldNum" sz="quarter" idx="10"/>
          </p:nvPr>
        </p:nvSpPr>
        <p:spPr/>
        <p:txBody>
          <a:bodyPr/>
          <a:lstStyle/>
          <a:p>
            <a:fld id="{F85CE818-7367-6A4C-AA8A-8ACF11B1523A}" type="slidenum">
              <a:rPr lang="en-US" smtClean="0"/>
              <a:pPr/>
              <a:t>‹#›</a:t>
            </a:fld>
            <a:endParaRPr lang="en-US"/>
          </a:p>
        </p:txBody>
      </p:sp>
      <p:sp>
        <p:nvSpPr>
          <p:cNvPr id="5" name="Content Placeholder 4">
            <a:extLst>
              <a:ext uri="{FF2B5EF4-FFF2-40B4-BE49-F238E27FC236}">
                <a16:creationId xmlns:a16="http://schemas.microsoft.com/office/drawing/2014/main" id="{242FE044-254C-726A-9D07-05F6E299ED8A}"/>
              </a:ext>
            </a:extLst>
          </p:cNvPr>
          <p:cNvSpPr>
            <a:spLocks noGrp="1"/>
          </p:cNvSpPr>
          <p:nvPr>
            <p:ph sz="quarter" idx="11"/>
          </p:nvPr>
        </p:nvSpPr>
        <p:spPr>
          <a:xfrm>
            <a:off x="8224010" y="1253331"/>
            <a:ext cx="3563179" cy="4771232"/>
          </a:xfrm>
          <a:solidFill>
            <a:schemeClr val="accent1">
              <a:alpha val="10000"/>
            </a:schemeClr>
          </a:solidFill>
        </p:spPr>
        <p:txBody>
          <a:bodyPr lIns="182880" tIns="182880" rIns="182880"/>
          <a:lstStyle>
            <a:lvl1pPr>
              <a:defRPr sz="1465">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16">
            <a:extLst>
              <a:ext uri="{FF2B5EF4-FFF2-40B4-BE49-F238E27FC236}">
                <a16:creationId xmlns:a16="http://schemas.microsoft.com/office/drawing/2014/main" id="{65BAE8AF-9C4B-B7DC-A7F4-EB7A6DC08BB8}"/>
              </a:ext>
            </a:extLst>
          </p:cNvPr>
          <p:cNvSpPr>
            <a:spLocks noGrp="1"/>
          </p:cNvSpPr>
          <p:nvPr>
            <p:ph sz="quarter" idx="20" hasCustomPrompt="1"/>
          </p:nvPr>
        </p:nvSpPr>
        <p:spPr>
          <a:xfrm>
            <a:off x="497840" y="1252539"/>
            <a:ext cx="7350090" cy="4772025"/>
          </a:xfrm>
          <a:solidFill>
            <a:schemeClr val="bg2"/>
          </a:solidFill>
        </p:spPr>
        <p:txBody>
          <a:bodyPr/>
          <a:lstStyle>
            <a:lvl1pPr>
              <a:defRPr>
                <a:solidFill>
                  <a:srgbClr val="C00000"/>
                </a:solidFill>
              </a:defRPr>
            </a:lvl1pPr>
          </a:lstStyle>
          <a:p>
            <a:pPr lvl="0"/>
            <a:r>
              <a:rPr lang="en-US"/>
              <a:t>Add object</a:t>
            </a:r>
          </a:p>
        </p:txBody>
      </p:sp>
      <p:sp>
        <p:nvSpPr>
          <p:cNvPr id="4" name="Text Placeholder 6">
            <a:extLst>
              <a:ext uri="{FF2B5EF4-FFF2-40B4-BE49-F238E27FC236}">
                <a16:creationId xmlns:a16="http://schemas.microsoft.com/office/drawing/2014/main" id="{3F48CE4B-F6EC-0194-E01A-18BB4825523E}"/>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6" name="Freeform 5">
            <a:extLst>
              <a:ext uri="{FF2B5EF4-FFF2-40B4-BE49-F238E27FC236}">
                <a16:creationId xmlns:a16="http://schemas.microsoft.com/office/drawing/2014/main" id="{E8708662-9CC5-F987-29FA-581BF260F1CA}"/>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410864053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2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2BF75-C176-1C95-9109-8A633E07AC00}"/>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84C8833-E489-0892-12E9-2903B4896F73}"/>
              </a:ext>
            </a:extLst>
          </p:cNvPr>
          <p:cNvSpPr>
            <a:spLocks noGrp="1"/>
          </p:cNvSpPr>
          <p:nvPr>
            <p:ph type="sldNum" sz="quarter" idx="10"/>
          </p:nvPr>
        </p:nvSpPr>
        <p:spPr/>
        <p:txBody>
          <a:bodyPr/>
          <a:lstStyle/>
          <a:p>
            <a:fld id="{F85CE818-7367-6A4C-AA8A-8ACF11B1523A}" type="slidenum">
              <a:rPr lang="en-US" smtClean="0"/>
              <a:pPr/>
              <a:t>‹#›</a:t>
            </a:fld>
            <a:endParaRPr lang="en-US"/>
          </a:p>
        </p:txBody>
      </p:sp>
      <p:sp>
        <p:nvSpPr>
          <p:cNvPr id="5" name="Content Placeholder 4">
            <a:extLst>
              <a:ext uri="{FF2B5EF4-FFF2-40B4-BE49-F238E27FC236}">
                <a16:creationId xmlns:a16="http://schemas.microsoft.com/office/drawing/2014/main" id="{242FE044-254C-726A-9D07-05F6E299ED8A}"/>
              </a:ext>
            </a:extLst>
          </p:cNvPr>
          <p:cNvSpPr>
            <a:spLocks noGrp="1"/>
          </p:cNvSpPr>
          <p:nvPr>
            <p:ph sz="quarter" idx="11"/>
          </p:nvPr>
        </p:nvSpPr>
        <p:spPr>
          <a:xfrm>
            <a:off x="8224010" y="1253331"/>
            <a:ext cx="3563179" cy="4771232"/>
          </a:xfrm>
          <a:solidFill>
            <a:schemeClr val="accent1">
              <a:alpha val="10000"/>
            </a:schemeClr>
          </a:solidFill>
        </p:spPr>
        <p:txBody>
          <a:bodyPr lIns="182880" tIns="182880" rIns="182880"/>
          <a:lstStyle>
            <a:lvl1pPr>
              <a:defRPr sz="1465">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16">
            <a:extLst>
              <a:ext uri="{FF2B5EF4-FFF2-40B4-BE49-F238E27FC236}">
                <a16:creationId xmlns:a16="http://schemas.microsoft.com/office/drawing/2014/main" id="{65BAE8AF-9C4B-B7DC-A7F4-EB7A6DC08BB8}"/>
              </a:ext>
            </a:extLst>
          </p:cNvPr>
          <p:cNvSpPr>
            <a:spLocks noGrp="1"/>
          </p:cNvSpPr>
          <p:nvPr>
            <p:ph sz="quarter" idx="20" hasCustomPrompt="1"/>
          </p:nvPr>
        </p:nvSpPr>
        <p:spPr>
          <a:xfrm>
            <a:off x="497840" y="1252539"/>
            <a:ext cx="7350090" cy="4772025"/>
          </a:xfrm>
          <a:solidFill>
            <a:schemeClr val="bg2"/>
          </a:solidFill>
        </p:spPr>
        <p:txBody>
          <a:bodyPr/>
          <a:lstStyle>
            <a:lvl1pPr>
              <a:defRPr>
                <a:solidFill>
                  <a:srgbClr val="C00000"/>
                </a:solidFill>
              </a:defRPr>
            </a:lvl1pPr>
          </a:lstStyle>
          <a:p>
            <a:pPr lvl="0"/>
            <a:r>
              <a:rPr lang="en-US"/>
              <a:t>Add object</a:t>
            </a:r>
          </a:p>
        </p:txBody>
      </p:sp>
      <p:sp>
        <p:nvSpPr>
          <p:cNvPr id="4" name="Text Placeholder 6">
            <a:extLst>
              <a:ext uri="{FF2B5EF4-FFF2-40B4-BE49-F238E27FC236}">
                <a16:creationId xmlns:a16="http://schemas.microsoft.com/office/drawing/2014/main" id="{3F48CE4B-F6EC-0194-E01A-18BB4825523E}"/>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6" name="Freeform 5">
            <a:extLst>
              <a:ext uri="{FF2B5EF4-FFF2-40B4-BE49-F238E27FC236}">
                <a16:creationId xmlns:a16="http://schemas.microsoft.com/office/drawing/2014/main" id="{E8708662-9CC5-F987-29FA-581BF260F1CA}"/>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386141317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35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2BF75-C176-1C95-9109-8A633E07AC00}"/>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84C8833-E489-0892-12E9-2903B4896F73}"/>
              </a:ext>
            </a:extLst>
          </p:cNvPr>
          <p:cNvSpPr>
            <a:spLocks noGrp="1"/>
          </p:cNvSpPr>
          <p:nvPr>
            <p:ph type="sldNum" sz="quarter" idx="10"/>
          </p:nvPr>
        </p:nvSpPr>
        <p:spPr/>
        <p:txBody>
          <a:bodyPr/>
          <a:lstStyle/>
          <a:p>
            <a:fld id="{F85CE818-7367-6A4C-AA8A-8ACF11B1523A}" type="slidenum">
              <a:rPr lang="en-US" smtClean="0"/>
              <a:pPr/>
              <a:t>‹#›</a:t>
            </a:fld>
            <a:endParaRPr lang="en-US"/>
          </a:p>
        </p:txBody>
      </p:sp>
      <p:sp>
        <p:nvSpPr>
          <p:cNvPr id="5" name="Content Placeholder 4">
            <a:extLst>
              <a:ext uri="{FF2B5EF4-FFF2-40B4-BE49-F238E27FC236}">
                <a16:creationId xmlns:a16="http://schemas.microsoft.com/office/drawing/2014/main" id="{242FE044-254C-726A-9D07-05F6E299ED8A}"/>
              </a:ext>
            </a:extLst>
          </p:cNvPr>
          <p:cNvSpPr>
            <a:spLocks noGrp="1"/>
          </p:cNvSpPr>
          <p:nvPr>
            <p:ph sz="quarter" idx="11"/>
          </p:nvPr>
        </p:nvSpPr>
        <p:spPr>
          <a:xfrm>
            <a:off x="497841" y="1253331"/>
            <a:ext cx="3563179" cy="4771232"/>
          </a:xfrm>
          <a:solidFill>
            <a:schemeClr val="accent1">
              <a:alpha val="10000"/>
            </a:schemeClr>
          </a:solidFill>
        </p:spPr>
        <p:txBody>
          <a:bodyPr lIns="182880" tIns="182880" rIns="182880"/>
          <a:lstStyle>
            <a:lvl1pPr>
              <a:defRPr sz="1465">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16">
            <a:extLst>
              <a:ext uri="{FF2B5EF4-FFF2-40B4-BE49-F238E27FC236}">
                <a16:creationId xmlns:a16="http://schemas.microsoft.com/office/drawing/2014/main" id="{D713938B-B883-DC53-D315-EAA98C78DA49}"/>
              </a:ext>
            </a:extLst>
          </p:cNvPr>
          <p:cNvSpPr>
            <a:spLocks noGrp="1"/>
          </p:cNvSpPr>
          <p:nvPr>
            <p:ph sz="quarter" idx="20" hasCustomPrompt="1"/>
          </p:nvPr>
        </p:nvSpPr>
        <p:spPr>
          <a:xfrm>
            <a:off x="4429760" y="1252539"/>
            <a:ext cx="7357428" cy="4772025"/>
          </a:xfrm>
          <a:solidFill>
            <a:schemeClr val="bg2"/>
          </a:solidFill>
        </p:spPr>
        <p:txBody>
          <a:bodyPr/>
          <a:lstStyle>
            <a:lvl1pPr>
              <a:defRPr>
                <a:solidFill>
                  <a:srgbClr val="C00000"/>
                </a:solidFill>
              </a:defRPr>
            </a:lvl1pPr>
          </a:lstStyle>
          <a:p>
            <a:pPr lvl="0"/>
            <a:r>
              <a:rPr lang="en-US"/>
              <a:t>Add object</a:t>
            </a:r>
          </a:p>
        </p:txBody>
      </p:sp>
      <p:sp>
        <p:nvSpPr>
          <p:cNvPr id="8" name="Text Placeholder 6">
            <a:extLst>
              <a:ext uri="{FF2B5EF4-FFF2-40B4-BE49-F238E27FC236}">
                <a16:creationId xmlns:a16="http://schemas.microsoft.com/office/drawing/2014/main" id="{72606AB6-A82D-A2F0-5313-39850A8287BF}"/>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7" name="Freeform 6">
            <a:extLst>
              <a:ext uri="{FF2B5EF4-FFF2-40B4-BE49-F238E27FC236}">
                <a16:creationId xmlns:a16="http://schemas.microsoft.com/office/drawing/2014/main" id="{1CBD43D8-5A13-8931-4E81-8BD518F9F626}"/>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307278919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39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2BF75-C176-1C95-9109-8A633E07AC00}"/>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84C8833-E489-0892-12E9-2903B4896F73}"/>
              </a:ext>
            </a:extLst>
          </p:cNvPr>
          <p:cNvSpPr>
            <a:spLocks noGrp="1"/>
          </p:cNvSpPr>
          <p:nvPr>
            <p:ph type="sldNum" sz="quarter" idx="10"/>
          </p:nvPr>
        </p:nvSpPr>
        <p:spPr/>
        <p:txBody>
          <a:bodyPr/>
          <a:lstStyle/>
          <a:p>
            <a:fld id="{F85CE818-7367-6A4C-AA8A-8ACF11B1523A}" type="slidenum">
              <a:rPr lang="en-US" smtClean="0"/>
              <a:pPr/>
              <a:t>‹#›</a:t>
            </a:fld>
            <a:endParaRPr lang="en-US"/>
          </a:p>
        </p:txBody>
      </p:sp>
      <p:sp>
        <p:nvSpPr>
          <p:cNvPr id="5" name="Content Placeholder 4">
            <a:extLst>
              <a:ext uri="{FF2B5EF4-FFF2-40B4-BE49-F238E27FC236}">
                <a16:creationId xmlns:a16="http://schemas.microsoft.com/office/drawing/2014/main" id="{242FE044-254C-726A-9D07-05F6E299ED8A}"/>
              </a:ext>
            </a:extLst>
          </p:cNvPr>
          <p:cNvSpPr>
            <a:spLocks noGrp="1"/>
          </p:cNvSpPr>
          <p:nvPr>
            <p:ph sz="quarter" idx="11"/>
          </p:nvPr>
        </p:nvSpPr>
        <p:spPr>
          <a:xfrm>
            <a:off x="497841" y="1253331"/>
            <a:ext cx="3563179" cy="4771232"/>
          </a:xfrm>
          <a:solidFill>
            <a:schemeClr val="accent1">
              <a:alpha val="10000"/>
            </a:schemeClr>
          </a:solidFill>
        </p:spPr>
        <p:txBody>
          <a:bodyPr lIns="182880" tIns="182880" rIns="182880"/>
          <a:lstStyle>
            <a:lvl1pPr>
              <a:defRPr sz="1465">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16">
            <a:extLst>
              <a:ext uri="{FF2B5EF4-FFF2-40B4-BE49-F238E27FC236}">
                <a16:creationId xmlns:a16="http://schemas.microsoft.com/office/drawing/2014/main" id="{D713938B-B883-DC53-D315-EAA98C78DA49}"/>
              </a:ext>
            </a:extLst>
          </p:cNvPr>
          <p:cNvSpPr>
            <a:spLocks noGrp="1"/>
          </p:cNvSpPr>
          <p:nvPr>
            <p:ph sz="quarter" idx="20" hasCustomPrompt="1"/>
          </p:nvPr>
        </p:nvSpPr>
        <p:spPr>
          <a:xfrm>
            <a:off x="4429760" y="1252539"/>
            <a:ext cx="7357428" cy="4772025"/>
          </a:xfrm>
          <a:solidFill>
            <a:schemeClr val="bg2"/>
          </a:solidFill>
        </p:spPr>
        <p:txBody>
          <a:bodyPr/>
          <a:lstStyle>
            <a:lvl1pPr>
              <a:defRPr>
                <a:solidFill>
                  <a:srgbClr val="C00000"/>
                </a:solidFill>
              </a:defRPr>
            </a:lvl1pPr>
          </a:lstStyle>
          <a:p>
            <a:pPr lvl="0"/>
            <a:r>
              <a:rPr lang="en-US"/>
              <a:t>Add object</a:t>
            </a:r>
          </a:p>
        </p:txBody>
      </p:sp>
      <p:sp>
        <p:nvSpPr>
          <p:cNvPr id="8" name="Text Placeholder 6">
            <a:extLst>
              <a:ext uri="{FF2B5EF4-FFF2-40B4-BE49-F238E27FC236}">
                <a16:creationId xmlns:a16="http://schemas.microsoft.com/office/drawing/2014/main" id="{72606AB6-A82D-A2F0-5313-39850A8287BF}"/>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7" name="Freeform 6">
            <a:extLst>
              <a:ext uri="{FF2B5EF4-FFF2-40B4-BE49-F238E27FC236}">
                <a16:creationId xmlns:a16="http://schemas.microsoft.com/office/drawing/2014/main" id="{1CBD43D8-5A13-8931-4E81-8BD518F9F626}"/>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148681313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4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2BF75-C176-1C95-9109-8A633E07AC00}"/>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84C8833-E489-0892-12E9-2903B4896F73}"/>
              </a:ext>
            </a:extLst>
          </p:cNvPr>
          <p:cNvSpPr>
            <a:spLocks noGrp="1"/>
          </p:cNvSpPr>
          <p:nvPr>
            <p:ph type="sldNum" sz="quarter" idx="10"/>
          </p:nvPr>
        </p:nvSpPr>
        <p:spPr/>
        <p:txBody>
          <a:bodyPr/>
          <a:lstStyle/>
          <a:p>
            <a:fld id="{F85CE818-7367-6A4C-AA8A-8ACF11B1523A}" type="slidenum">
              <a:rPr lang="en-US" smtClean="0"/>
              <a:pPr/>
              <a:t>‹#›</a:t>
            </a:fld>
            <a:endParaRPr lang="en-US"/>
          </a:p>
        </p:txBody>
      </p:sp>
      <p:sp>
        <p:nvSpPr>
          <p:cNvPr id="5" name="Content Placeholder 4">
            <a:extLst>
              <a:ext uri="{FF2B5EF4-FFF2-40B4-BE49-F238E27FC236}">
                <a16:creationId xmlns:a16="http://schemas.microsoft.com/office/drawing/2014/main" id="{242FE044-254C-726A-9D07-05F6E299ED8A}"/>
              </a:ext>
            </a:extLst>
          </p:cNvPr>
          <p:cNvSpPr>
            <a:spLocks noGrp="1"/>
          </p:cNvSpPr>
          <p:nvPr>
            <p:ph sz="quarter" idx="11"/>
          </p:nvPr>
        </p:nvSpPr>
        <p:spPr>
          <a:xfrm>
            <a:off x="497841" y="1253331"/>
            <a:ext cx="3563179" cy="4771232"/>
          </a:xfrm>
          <a:solidFill>
            <a:schemeClr val="accent1">
              <a:alpha val="10000"/>
            </a:schemeClr>
          </a:solidFill>
        </p:spPr>
        <p:txBody>
          <a:bodyPr lIns="182880" tIns="182880" rIns="182880"/>
          <a:lstStyle>
            <a:lvl1pPr>
              <a:defRPr sz="1465">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16">
            <a:extLst>
              <a:ext uri="{FF2B5EF4-FFF2-40B4-BE49-F238E27FC236}">
                <a16:creationId xmlns:a16="http://schemas.microsoft.com/office/drawing/2014/main" id="{D713938B-B883-DC53-D315-EAA98C78DA49}"/>
              </a:ext>
            </a:extLst>
          </p:cNvPr>
          <p:cNvSpPr>
            <a:spLocks noGrp="1"/>
          </p:cNvSpPr>
          <p:nvPr>
            <p:ph sz="quarter" idx="20" hasCustomPrompt="1"/>
          </p:nvPr>
        </p:nvSpPr>
        <p:spPr>
          <a:xfrm>
            <a:off x="4429760" y="1252539"/>
            <a:ext cx="7357428" cy="4772025"/>
          </a:xfrm>
          <a:solidFill>
            <a:schemeClr val="bg2"/>
          </a:solidFill>
        </p:spPr>
        <p:txBody>
          <a:bodyPr/>
          <a:lstStyle>
            <a:lvl1pPr>
              <a:defRPr>
                <a:solidFill>
                  <a:srgbClr val="C00000"/>
                </a:solidFill>
              </a:defRPr>
            </a:lvl1pPr>
          </a:lstStyle>
          <a:p>
            <a:pPr lvl="0"/>
            <a:r>
              <a:rPr lang="en-US"/>
              <a:t>Add object</a:t>
            </a:r>
          </a:p>
        </p:txBody>
      </p:sp>
      <p:sp>
        <p:nvSpPr>
          <p:cNvPr id="8" name="Text Placeholder 6">
            <a:extLst>
              <a:ext uri="{FF2B5EF4-FFF2-40B4-BE49-F238E27FC236}">
                <a16:creationId xmlns:a16="http://schemas.microsoft.com/office/drawing/2014/main" id="{72606AB6-A82D-A2F0-5313-39850A8287BF}"/>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7" name="Freeform 6">
            <a:extLst>
              <a:ext uri="{FF2B5EF4-FFF2-40B4-BE49-F238E27FC236}">
                <a16:creationId xmlns:a16="http://schemas.microsoft.com/office/drawing/2014/main" id="{1CBD43D8-5A13-8931-4E81-8BD518F9F626}"/>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216896555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38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2BF75-C176-1C95-9109-8A633E07AC00}"/>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84C8833-E489-0892-12E9-2903B4896F73}"/>
              </a:ext>
            </a:extLst>
          </p:cNvPr>
          <p:cNvSpPr>
            <a:spLocks noGrp="1"/>
          </p:cNvSpPr>
          <p:nvPr>
            <p:ph type="sldNum" sz="quarter" idx="10"/>
          </p:nvPr>
        </p:nvSpPr>
        <p:spPr/>
        <p:txBody>
          <a:bodyPr/>
          <a:lstStyle/>
          <a:p>
            <a:fld id="{F85CE818-7367-6A4C-AA8A-8ACF11B1523A}" type="slidenum">
              <a:rPr lang="en-US" smtClean="0"/>
              <a:pPr/>
              <a:t>‹#›</a:t>
            </a:fld>
            <a:endParaRPr lang="en-US"/>
          </a:p>
        </p:txBody>
      </p:sp>
      <p:sp>
        <p:nvSpPr>
          <p:cNvPr id="5" name="Content Placeholder 4">
            <a:extLst>
              <a:ext uri="{FF2B5EF4-FFF2-40B4-BE49-F238E27FC236}">
                <a16:creationId xmlns:a16="http://schemas.microsoft.com/office/drawing/2014/main" id="{242FE044-254C-726A-9D07-05F6E299ED8A}"/>
              </a:ext>
            </a:extLst>
          </p:cNvPr>
          <p:cNvSpPr>
            <a:spLocks noGrp="1"/>
          </p:cNvSpPr>
          <p:nvPr>
            <p:ph sz="quarter" idx="11"/>
          </p:nvPr>
        </p:nvSpPr>
        <p:spPr>
          <a:xfrm>
            <a:off x="497841" y="1253331"/>
            <a:ext cx="3563179" cy="4771232"/>
          </a:xfrm>
          <a:solidFill>
            <a:schemeClr val="accent1">
              <a:alpha val="10000"/>
            </a:schemeClr>
          </a:solidFill>
        </p:spPr>
        <p:txBody>
          <a:bodyPr lIns="182880" tIns="182880" rIns="182880"/>
          <a:lstStyle>
            <a:lvl1pPr>
              <a:defRPr sz="1465">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16">
            <a:extLst>
              <a:ext uri="{FF2B5EF4-FFF2-40B4-BE49-F238E27FC236}">
                <a16:creationId xmlns:a16="http://schemas.microsoft.com/office/drawing/2014/main" id="{D713938B-B883-DC53-D315-EAA98C78DA49}"/>
              </a:ext>
            </a:extLst>
          </p:cNvPr>
          <p:cNvSpPr>
            <a:spLocks noGrp="1"/>
          </p:cNvSpPr>
          <p:nvPr>
            <p:ph sz="quarter" idx="20" hasCustomPrompt="1"/>
          </p:nvPr>
        </p:nvSpPr>
        <p:spPr>
          <a:xfrm>
            <a:off x="4429760" y="1252539"/>
            <a:ext cx="7357428" cy="4772025"/>
          </a:xfrm>
          <a:solidFill>
            <a:schemeClr val="bg2"/>
          </a:solidFill>
        </p:spPr>
        <p:txBody>
          <a:bodyPr/>
          <a:lstStyle>
            <a:lvl1pPr>
              <a:defRPr>
                <a:solidFill>
                  <a:srgbClr val="C00000"/>
                </a:solidFill>
              </a:defRPr>
            </a:lvl1pPr>
          </a:lstStyle>
          <a:p>
            <a:pPr lvl="0"/>
            <a:r>
              <a:rPr lang="en-US"/>
              <a:t>Add object</a:t>
            </a:r>
          </a:p>
        </p:txBody>
      </p:sp>
      <p:sp>
        <p:nvSpPr>
          <p:cNvPr id="8" name="Text Placeholder 6">
            <a:extLst>
              <a:ext uri="{FF2B5EF4-FFF2-40B4-BE49-F238E27FC236}">
                <a16:creationId xmlns:a16="http://schemas.microsoft.com/office/drawing/2014/main" id="{72606AB6-A82D-A2F0-5313-39850A8287BF}"/>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7" name="Freeform 6">
            <a:extLst>
              <a:ext uri="{FF2B5EF4-FFF2-40B4-BE49-F238E27FC236}">
                <a16:creationId xmlns:a16="http://schemas.microsoft.com/office/drawing/2014/main" id="{1CBD43D8-5A13-8931-4E81-8BD518F9F626}"/>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318608755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24_Custom Layout">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DD4D1FD3-09B5-CE70-ED69-4EB39BB2CD71}"/>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7" name="think-cell data - do not delete" hidden="1">
                        <a:extLst>
                          <a:ext uri="{FF2B5EF4-FFF2-40B4-BE49-F238E27FC236}">
                            <a16:creationId xmlns:a16="http://schemas.microsoft.com/office/drawing/2014/main" id="{DD4D1FD3-09B5-CE70-ED69-4EB39BB2CD71}"/>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12" name="Picture Placeholder 10">
            <a:extLst>
              <a:ext uri="{FF2B5EF4-FFF2-40B4-BE49-F238E27FC236}">
                <a16:creationId xmlns:a16="http://schemas.microsoft.com/office/drawing/2014/main" id="{9A9D9C35-88B8-16D7-078D-E17CF8590D88}"/>
              </a:ext>
            </a:extLst>
          </p:cNvPr>
          <p:cNvSpPr>
            <a:spLocks noGrp="1"/>
          </p:cNvSpPr>
          <p:nvPr>
            <p:ph type="pic" sz="quarter" idx="18" hasCustomPrompt="1"/>
          </p:nvPr>
        </p:nvSpPr>
        <p:spPr>
          <a:xfrm>
            <a:off x="6096000" y="0"/>
            <a:ext cx="6096000" cy="6858000"/>
          </a:xfrm>
          <a:solidFill>
            <a:schemeClr val="bg2"/>
          </a:solidFill>
        </p:spPr>
        <p:txBody>
          <a:bodyPr/>
          <a:lstStyle>
            <a:lvl1pPr>
              <a:defRPr>
                <a:solidFill>
                  <a:srgbClr val="C00000"/>
                </a:solidFill>
              </a:defRPr>
            </a:lvl1pPr>
          </a:lstStyle>
          <a:p>
            <a:r>
              <a:rPr lang="en-US"/>
              <a:t>Drag picture to placeholder or click icon to add</a:t>
            </a:r>
          </a:p>
        </p:txBody>
      </p:sp>
      <p:sp>
        <p:nvSpPr>
          <p:cNvPr id="2" name="Title 1">
            <a:extLst>
              <a:ext uri="{FF2B5EF4-FFF2-40B4-BE49-F238E27FC236}">
                <a16:creationId xmlns:a16="http://schemas.microsoft.com/office/drawing/2014/main" id="{06A2BF75-C176-1C95-9109-8A633E07AC00}"/>
              </a:ext>
            </a:extLst>
          </p:cNvPr>
          <p:cNvSpPr>
            <a:spLocks noGrp="1"/>
          </p:cNvSpPr>
          <p:nvPr>
            <p:ph type="title"/>
          </p:nvPr>
        </p:nvSpPr>
        <p:spPr>
          <a:xfrm>
            <a:off x="505742" y="324898"/>
            <a:ext cx="5224200" cy="620712"/>
          </a:xfrm>
        </p:spPr>
        <p:txBody>
          <a:bodyPr vert="horz"/>
          <a:lstStyle>
            <a:lvl1pPr>
              <a:defRPr>
                <a:latin typeface="+mj-lt"/>
              </a:defRPr>
            </a:lvl1pPr>
          </a:lstStyle>
          <a:p>
            <a:r>
              <a:rPr lang="en-US"/>
              <a:t>Click to edit Master title style</a:t>
            </a:r>
          </a:p>
        </p:txBody>
      </p:sp>
      <p:sp>
        <p:nvSpPr>
          <p:cNvPr id="3" name="Slide Number Placeholder 2">
            <a:extLst>
              <a:ext uri="{FF2B5EF4-FFF2-40B4-BE49-F238E27FC236}">
                <a16:creationId xmlns:a16="http://schemas.microsoft.com/office/drawing/2014/main" id="{284C8833-E489-0892-12E9-2903B4896F73}"/>
              </a:ext>
            </a:extLst>
          </p:cNvPr>
          <p:cNvSpPr>
            <a:spLocks noGrp="1"/>
          </p:cNvSpPr>
          <p:nvPr>
            <p:ph type="sldNum" sz="quarter" idx="10"/>
          </p:nvPr>
        </p:nvSpPr>
        <p:spPr/>
        <p:txBody>
          <a:bodyPr/>
          <a:lstStyle>
            <a:lvl1pPr>
              <a:defRPr>
                <a:solidFill>
                  <a:schemeClr val="bg1"/>
                </a:solidFill>
              </a:defRPr>
            </a:lvl1pPr>
          </a:lstStyle>
          <a:p>
            <a:fld id="{F85CE818-7367-6A4C-AA8A-8ACF11B1523A}" type="slidenum">
              <a:rPr lang="en-US" smtClean="0"/>
              <a:pPr/>
              <a:t>‹#›</a:t>
            </a:fld>
            <a:endParaRPr lang="en-US"/>
          </a:p>
        </p:txBody>
      </p:sp>
      <p:sp>
        <p:nvSpPr>
          <p:cNvPr id="5" name="Content Placeholder 4">
            <a:extLst>
              <a:ext uri="{FF2B5EF4-FFF2-40B4-BE49-F238E27FC236}">
                <a16:creationId xmlns:a16="http://schemas.microsoft.com/office/drawing/2014/main" id="{242FE044-254C-726A-9D07-05F6E299ED8A}"/>
              </a:ext>
            </a:extLst>
          </p:cNvPr>
          <p:cNvSpPr>
            <a:spLocks noGrp="1"/>
          </p:cNvSpPr>
          <p:nvPr>
            <p:ph sz="quarter" idx="11"/>
          </p:nvPr>
        </p:nvSpPr>
        <p:spPr>
          <a:xfrm>
            <a:off x="506413" y="1253331"/>
            <a:ext cx="5224200" cy="4771232"/>
          </a:xfrm>
          <a:noFill/>
        </p:spPr>
        <p:txBody>
          <a:bodyPr lIns="182880" tIns="0" rIns="182880"/>
          <a:lstStyle>
            <a:lvl1pPr>
              <a:defRPr sz="1465">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6">
            <a:extLst>
              <a:ext uri="{FF2B5EF4-FFF2-40B4-BE49-F238E27FC236}">
                <a16:creationId xmlns:a16="http://schemas.microsoft.com/office/drawing/2014/main" id="{F2CE87F1-D9F2-16A2-D398-0A721A70D72F}"/>
              </a:ext>
            </a:extLst>
          </p:cNvPr>
          <p:cNvSpPr>
            <a:spLocks noGrp="1"/>
          </p:cNvSpPr>
          <p:nvPr>
            <p:ph type="body" sz="quarter" idx="19" hasCustomPrompt="1"/>
          </p:nvPr>
        </p:nvSpPr>
        <p:spPr>
          <a:xfrm>
            <a:off x="506414" y="6098506"/>
            <a:ext cx="5222875" cy="215900"/>
          </a:xfrm>
        </p:spPr>
        <p:txBody>
          <a:bodyPr anchor="ctr"/>
          <a:lstStyle>
            <a:lvl1pPr>
              <a:defRPr sz="916">
                <a:solidFill>
                  <a:schemeClr val="tx2"/>
                </a:solidFill>
              </a:defRPr>
            </a:lvl1pPr>
          </a:lstStyle>
          <a:p>
            <a:pPr lvl="0"/>
            <a:r>
              <a:rPr lang="en-US"/>
              <a:t>Footer</a:t>
            </a:r>
          </a:p>
        </p:txBody>
      </p:sp>
      <p:sp>
        <p:nvSpPr>
          <p:cNvPr id="6" name="Freeform 5">
            <a:extLst>
              <a:ext uri="{FF2B5EF4-FFF2-40B4-BE49-F238E27FC236}">
                <a16:creationId xmlns:a16="http://schemas.microsoft.com/office/drawing/2014/main" id="{5C5D3EC8-12A7-5A9C-CB57-29EF2D7F0FB0}"/>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16698995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25_Custom Layout">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B2D646D0-E7D2-E0E8-5AB9-D1526B8CB7BA}"/>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7" name="think-cell data - do not delete" hidden="1">
                        <a:extLst>
                          <a:ext uri="{FF2B5EF4-FFF2-40B4-BE49-F238E27FC236}">
                            <a16:creationId xmlns:a16="http://schemas.microsoft.com/office/drawing/2014/main" id="{B2D646D0-E7D2-E0E8-5AB9-D1526B8CB7BA}"/>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12" name="Picture Placeholder 10">
            <a:extLst>
              <a:ext uri="{FF2B5EF4-FFF2-40B4-BE49-F238E27FC236}">
                <a16:creationId xmlns:a16="http://schemas.microsoft.com/office/drawing/2014/main" id="{9A9D9C35-88B8-16D7-078D-E17CF8590D88}"/>
              </a:ext>
            </a:extLst>
          </p:cNvPr>
          <p:cNvSpPr>
            <a:spLocks noGrp="1"/>
          </p:cNvSpPr>
          <p:nvPr>
            <p:ph type="pic" sz="quarter" idx="18" hasCustomPrompt="1"/>
          </p:nvPr>
        </p:nvSpPr>
        <p:spPr>
          <a:xfrm>
            <a:off x="6096000" y="0"/>
            <a:ext cx="6096000" cy="6858000"/>
          </a:xfrm>
          <a:solidFill>
            <a:schemeClr val="bg2"/>
          </a:solidFill>
        </p:spPr>
        <p:txBody>
          <a:bodyPr/>
          <a:lstStyle>
            <a:lvl1pPr>
              <a:defRPr>
                <a:solidFill>
                  <a:srgbClr val="C00000"/>
                </a:solidFill>
              </a:defRPr>
            </a:lvl1pPr>
          </a:lstStyle>
          <a:p>
            <a:r>
              <a:rPr lang="en-US"/>
              <a:t>Drag picture to placeholder or click icon to add</a:t>
            </a:r>
          </a:p>
        </p:txBody>
      </p:sp>
      <p:sp>
        <p:nvSpPr>
          <p:cNvPr id="2" name="Title 1">
            <a:extLst>
              <a:ext uri="{FF2B5EF4-FFF2-40B4-BE49-F238E27FC236}">
                <a16:creationId xmlns:a16="http://schemas.microsoft.com/office/drawing/2014/main" id="{06A2BF75-C176-1C95-9109-8A633E07AC00}"/>
              </a:ext>
            </a:extLst>
          </p:cNvPr>
          <p:cNvSpPr>
            <a:spLocks noGrp="1"/>
          </p:cNvSpPr>
          <p:nvPr>
            <p:ph type="title"/>
          </p:nvPr>
        </p:nvSpPr>
        <p:spPr>
          <a:xfrm>
            <a:off x="505742" y="324898"/>
            <a:ext cx="5224200" cy="620712"/>
          </a:xfrm>
        </p:spPr>
        <p:txBody>
          <a:bodyPr vert="horz"/>
          <a:lstStyle>
            <a:lvl1pPr>
              <a:defRPr>
                <a:latin typeface="+mj-lt"/>
              </a:defRPr>
            </a:lvl1pPr>
          </a:lstStyle>
          <a:p>
            <a:r>
              <a:rPr lang="en-US"/>
              <a:t>Click to edit Master title style</a:t>
            </a:r>
          </a:p>
        </p:txBody>
      </p:sp>
      <p:sp>
        <p:nvSpPr>
          <p:cNvPr id="3" name="Slide Number Placeholder 2">
            <a:extLst>
              <a:ext uri="{FF2B5EF4-FFF2-40B4-BE49-F238E27FC236}">
                <a16:creationId xmlns:a16="http://schemas.microsoft.com/office/drawing/2014/main" id="{284C8833-E489-0892-12E9-2903B4896F73}"/>
              </a:ext>
            </a:extLst>
          </p:cNvPr>
          <p:cNvSpPr>
            <a:spLocks noGrp="1"/>
          </p:cNvSpPr>
          <p:nvPr>
            <p:ph type="sldNum" sz="quarter" idx="10"/>
          </p:nvPr>
        </p:nvSpPr>
        <p:spPr/>
        <p:txBody>
          <a:bodyPr/>
          <a:lstStyle>
            <a:lvl1pPr>
              <a:defRPr>
                <a:solidFill>
                  <a:schemeClr val="bg1"/>
                </a:solidFill>
              </a:defRPr>
            </a:lvl1pPr>
          </a:lstStyle>
          <a:p>
            <a:fld id="{F85CE818-7367-6A4C-AA8A-8ACF11B1523A}" type="slidenum">
              <a:rPr lang="en-US" smtClean="0"/>
              <a:pPr/>
              <a:t>‹#›</a:t>
            </a:fld>
            <a:endParaRPr lang="en-US"/>
          </a:p>
        </p:txBody>
      </p:sp>
      <p:sp>
        <p:nvSpPr>
          <p:cNvPr id="5" name="Content Placeholder 4">
            <a:extLst>
              <a:ext uri="{FF2B5EF4-FFF2-40B4-BE49-F238E27FC236}">
                <a16:creationId xmlns:a16="http://schemas.microsoft.com/office/drawing/2014/main" id="{242FE044-254C-726A-9D07-05F6E299ED8A}"/>
              </a:ext>
            </a:extLst>
          </p:cNvPr>
          <p:cNvSpPr>
            <a:spLocks noGrp="1"/>
          </p:cNvSpPr>
          <p:nvPr>
            <p:ph sz="quarter" idx="11"/>
          </p:nvPr>
        </p:nvSpPr>
        <p:spPr>
          <a:xfrm>
            <a:off x="506413" y="1253331"/>
            <a:ext cx="5224200" cy="4771232"/>
          </a:xfrm>
          <a:noFill/>
        </p:spPr>
        <p:txBody>
          <a:bodyPr lIns="182880" tIns="0" rIns="182880"/>
          <a:lstStyle>
            <a:lvl1pPr>
              <a:defRPr sz="1465">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6">
            <a:extLst>
              <a:ext uri="{FF2B5EF4-FFF2-40B4-BE49-F238E27FC236}">
                <a16:creationId xmlns:a16="http://schemas.microsoft.com/office/drawing/2014/main" id="{F2CE87F1-D9F2-16A2-D398-0A721A70D72F}"/>
              </a:ext>
            </a:extLst>
          </p:cNvPr>
          <p:cNvSpPr>
            <a:spLocks noGrp="1"/>
          </p:cNvSpPr>
          <p:nvPr>
            <p:ph type="body" sz="quarter" idx="19" hasCustomPrompt="1"/>
          </p:nvPr>
        </p:nvSpPr>
        <p:spPr>
          <a:xfrm>
            <a:off x="506414" y="6098506"/>
            <a:ext cx="5222875" cy="215900"/>
          </a:xfrm>
        </p:spPr>
        <p:txBody>
          <a:bodyPr anchor="ctr"/>
          <a:lstStyle>
            <a:lvl1pPr>
              <a:defRPr sz="916">
                <a:solidFill>
                  <a:schemeClr val="tx2"/>
                </a:solidFill>
              </a:defRPr>
            </a:lvl1pPr>
          </a:lstStyle>
          <a:p>
            <a:pPr lvl="0"/>
            <a:r>
              <a:rPr lang="en-US"/>
              <a:t>Footer</a:t>
            </a:r>
          </a:p>
        </p:txBody>
      </p:sp>
      <p:sp>
        <p:nvSpPr>
          <p:cNvPr id="6" name="Freeform 5">
            <a:extLst>
              <a:ext uri="{FF2B5EF4-FFF2-40B4-BE49-F238E27FC236}">
                <a16:creationId xmlns:a16="http://schemas.microsoft.com/office/drawing/2014/main" id="{5C5D3EC8-12A7-5A9C-CB57-29EF2D7F0FB0}"/>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60316324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26_Custom Layout">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51FC0908-FC7C-2588-B749-C9E20ABC4C8B}"/>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7" name="think-cell data - do not delete" hidden="1">
                        <a:extLst>
                          <a:ext uri="{FF2B5EF4-FFF2-40B4-BE49-F238E27FC236}">
                            <a16:creationId xmlns:a16="http://schemas.microsoft.com/office/drawing/2014/main" id="{51FC0908-FC7C-2588-B749-C9E20ABC4C8B}"/>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12" name="Picture Placeholder 10">
            <a:extLst>
              <a:ext uri="{FF2B5EF4-FFF2-40B4-BE49-F238E27FC236}">
                <a16:creationId xmlns:a16="http://schemas.microsoft.com/office/drawing/2014/main" id="{9A9D9C35-88B8-16D7-078D-E17CF8590D88}"/>
              </a:ext>
            </a:extLst>
          </p:cNvPr>
          <p:cNvSpPr>
            <a:spLocks noGrp="1"/>
          </p:cNvSpPr>
          <p:nvPr>
            <p:ph type="pic" sz="quarter" idx="18" hasCustomPrompt="1"/>
          </p:nvPr>
        </p:nvSpPr>
        <p:spPr>
          <a:xfrm>
            <a:off x="6096000" y="0"/>
            <a:ext cx="6096000" cy="6858000"/>
          </a:xfrm>
          <a:solidFill>
            <a:schemeClr val="bg2"/>
          </a:solidFill>
        </p:spPr>
        <p:txBody>
          <a:bodyPr/>
          <a:lstStyle>
            <a:lvl1pPr>
              <a:defRPr>
                <a:solidFill>
                  <a:srgbClr val="C00000"/>
                </a:solidFill>
              </a:defRPr>
            </a:lvl1pPr>
          </a:lstStyle>
          <a:p>
            <a:r>
              <a:rPr lang="en-US"/>
              <a:t>Drag picture to placeholder or click icon to add</a:t>
            </a:r>
          </a:p>
        </p:txBody>
      </p:sp>
      <p:sp>
        <p:nvSpPr>
          <p:cNvPr id="2" name="Title 1">
            <a:extLst>
              <a:ext uri="{FF2B5EF4-FFF2-40B4-BE49-F238E27FC236}">
                <a16:creationId xmlns:a16="http://schemas.microsoft.com/office/drawing/2014/main" id="{06A2BF75-C176-1C95-9109-8A633E07AC00}"/>
              </a:ext>
            </a:extLst>
          </p:cNvPr>
          <p:cNvSpPr>
            <a:spLocks noGrp="1"/>
          </p:cNvSpPr>
          <p:nvPr>
            <p:ph type="title"/>
          </p:nvPr>
        </p:nvSpPr>
        <p:spPr>
          <a:xfrm>
            <a:off x="505742" y="324898"/>
            <a:ext cx="5224200" cy="620712"/>
          </a:xfrm>
        </p:spPr>
        <p:txBody>
          <a:bodyPr vert="horz"/>
          <a:lstStyle>
            <a:lvl1pPr>
              <a:defRPr>
                <a:latin typeface="+mj-lt"/>
              </a:defRPr>
            </a:lvl1pPr>
          </a:lstStyle>
          <a:p>
            <a:r>
              <a:rPr lang="en-US"/>
              <a:t>Click to edit Master title style</a:t>
            </a:r>
          </a:p>
        </p:txBody>
      </p:sp>
      <p:sp>
        <p:nvSpPr>
          <p:cNvPr id="3" name="Slide Number Placeholder 2">
            <a:extLst>
              <a:ext uri="{FF2B5EF4-FFF2-40B4-BE49-F238E27FC236}">
                <a16:creationId xmlns:a16="http://schemas.microsoft.com/office/drawing/2014/main" id="{284C8833-E489-0892-12E9-2903B4896F73}"/>
              </a:ext>
            </a:extLst>
          </p:cNvPr>
          <p:cNvSpPr>
            <a:spLocks noGrp="1"/>
          </p:cNvSpPr>
          <p:nvPr>
            <p:ph type="sldNum" sz="quarter" idx="10"/>
          </p:nvPr>
        </p:nvSpPr>
        <p:spPr/>
        <p:txBody>
          <a:bodyPr/>
          <a:lstStyle>
            <a:lvl1pPr>
              <a:defRPr>
                <a:solidFill>
                  <a:schemeClr val="bg1"/>
                </a:solidFill>
              </a:defRPr>
            </a:lvl1pPr>
          </a:lstStyle>
          <a:p>
            <a:fld id="{F85CE818-7367-6A4C-AA8A-8ACF11B1523A}" type="slidenum">
              <a:rPr lang="en-US" smtClean="0"/>
              <a:pPr/>
              <a:t>‹#›</a:t>
            </a:fld>
            <a:endParaRPr lang="en-US"/>
          </a:p>
        </p:txBody>
      </p:sp>
      <p:sp>
        <p:nvSpPr>
          <p:cNvPr id="5" name="Content Placeholder 4">
            <a:extLst>
              <a:ext uri="{FF2B5EF4-FFF2-40B4-BE49-F238E27FC236}">
                <a16:creationId xmlns:a16="http://schemas.microsoft.com/office/drawing/2014/main" id="{242FE044-254C-726A-9D07-05F6E299ED8A}"/>
              </a:ext>
            </a:extLst>
          </p:cNvPr>
          <p:cNvSpPr>
            <a:spLocks noGrp="1"/>
          </p:cNvSpPr>
          <p:nvPr>
            <p:ph sz="quarter" idx="11"/>
          </p:nvPr>
        </p:nvSpPr>
        <p:spPr>
          <a:xfrm>
            <a:off x="506413" y="1253331"/>
            <a:ext cx="5224200" cy="4771232"/>
          </a:xfrm>
          <a:noFill/>
        </p:spPr>
        <p:txBody>
          <a:bodyPr lIns="182880" tIns="0" rIns="182880"/>
          <a:lstStyle>
            <a:lvl1pPr>
              <a:defRPr sz="1465">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6">
            <a:extLst>
              <a:ext uri="{FF2B5EF4-FFF2-40B4-BE49-F238E27FC236}">
                <a16:creationId xmlns:a16="http://schemas.microsoft.com/office/drawing/2014/main" id="{F2CE87F1-D9F2-16A2-D398-0A721A70D72F}"/>
              </a:ext>
            </a:extLst>
          </p:cNvPr>
          <p:cNvSpPr>
            <a:spLocks noGrp="1"/>
          </p:cNvSpPr>
          <p:nvPr>
            <p:ph type="body" sz="quarter" idx="19" hasCustomPrompt="1"/>
          </p:nvPr>
        </p:nvSpPr>
        <p:spPr>
          <a:xfrm>
            <a:off x="506414" y="6098506"/>
            <a:ext cx="5222875" cy="215900"/>
          </a:xfrm>
        </p:spPr>
        <p:txBody>
          <a:bodyPr anchor="ctr"/>
          <a:lstStyle>
            <a:lvl1pPr>
              <a:defRPr sz="916">
                <a:solidFill>
                  <a:schemeClr val="tx2"/>
                </a:solidFill>
              </a:defRPr>
            </a:lvl1pPr>
          </a:lstStyle>
          <a:p>
            <a:pPr lvl="0"/>
            <a:r>
              <a:rPr lang="en-US"/>
              <a:t>Footer</a:t>
            </a:r>
          </a:p>
        </p:txBody>
      </p:sp>
      <p:sp>
        <p:nvSpPr>
          <p:cNvPr id="6" name="Freeform 5">
            <a:extLst>
              <a:ext uri="{FF2B5EF4-FFF2-40B4-BE49-F238E27FC236}">
                <a16:creationId xmlns:a16="http://schemas.microsoft.com/office/drawing/2014/main" id="{5C5D3EC8-12A7-5A9C-CB57-29EF2D7F0FB0}"/>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245485887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27_Custom Layout">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40E3F7C9-7CF7-F81A-382E-72300B6B0898}"/>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7" name="think-cell data - do not delete" hidden="1">
                        <a:extLst>
                          <a:ext uri="{FF2B5EF4-FFF2-40B4-BE49-F238E27FC236}">
                            <a16:creationId xmlns:a16="http://schemas.microsoft.com/office/drawing/2014/main" id="{40E3F7C9-7CF7-F81A-382E-72300B6B0898}"/>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12" name="Picture Placeholder 10">
            <a:extLst>
              <a:ext uri="{FF2B5EF4-FFF2-40B4-BE49-F238E27FC236}">
                <a16:creationId xmlns:a16="http://schemas.microsoft.com/office/drawing/2014/main" id="{9A9D9C35-88B8-16D7-078D-E17CF8590D88}"/>
              </a:ext>
            </a:extLst>
          </p:cNvPr>
          <p:cNvSpPr>
            <a:spLocks noGrp="1"/>
          </p:cNvSpPr>
          <p:nvPr>
            <p:ph type="pic" sz="quarter" idx="18" hasCustomPrompt="1"/>
          </p:nvPr>
        </p:nvSpPr>
        <p:spPr>
          <a:xfrm>
            <a:off x="6096000" y="0"/>
            <a:ext cx="6096000" cy="6858000"/>
          </a:xfrm>
          <a:solidFill>
            <a:schemeClr val="bg2"/>
          </a:solidFill>
        </p:spPr>
        <p:txBody>
          <a:bodyPr/>
          <a:lstStyle>
            <a:lvl1pPr>
              <a:defRPr>
                <a:solidFill>
                  <a:srgbClr val="C00000"/>
                </a:solidFill>
              </a:defRPr>
            </a:lvl1pPr>
          </a:lstStyle>
          <a:p>
            <a:r>
              <a:rPr lang="en-US"/>
              <a:t>Drag picture to placeholder or click icon to add</a:t>
            </a:r>
          </a:p>
        </p:txBody>
      </p:sp>
      <p:sp>
        <p:nvSpPr>
          <p:cNvPr id="2" name="Title 1">
            <a:extLst>
              <a:ext uri="{FF2B5EF4-FFF2-40B4-BE49-F238E27FC236}">
                <a16:creationId xmlns:a16="http://schemas.microsoft.com/office/drawing/2014/main" id="{06A2BF75-C176-1C95-9109-8A633E07AC00}"/>
              </a:ext>
            </a:extLst>
          </p:cNvPr>
          <p:cNvSpPr>
            <a:spLocks noGrp="1"/>
          </p:cNvSpPr>
          <p:nvPr>
            <p:ph type="title"/>
          </p:nvPr>
        </p:nvSpPr>
        <p:spPr>
          <a:xfrm>
            <a:off x="505742" y="324898"/>
            <a:ext cx="5224200" cy="620712"/>
          </a:xfrm>
        </p:spPr>
        <p:txBody>
          <a:bodyPr vert="horz"/>
          <a:lstStyle>
            <a:lvl1pPr>
              <a:defRPr>
                <a:latin typeface="+mj-lt"/>
              </a:defRPr>
            </a:lvl1pPr>
          </a:lstStyle>
          <a:p>
            <a:r>
              <a:rPr lang="en-US"/>
              <a:t>Click to edit Master title style</a:t>
            </a:r>
          </a:p>
        </p:txBody>
      </p:sp>
      <p:sp>
        <p:nvSpPr>
          <p:cNvPr id="3" name="Slide Number Placeholder 2">
            <a:extLst>
              <a:ext uri="{FF2B5EF4-FFF2-40B4-BE49-F238E27FC236}">
                <a16:creationId xmlns:a16="http://schemas.microsoft.com/office/drawing/2014/main" id="{284C8833-E489-0892-12E9-2903B4896F73}"/>
              </a:ext>
            </a:extLst>
          </p:cNvPr>
          <p:cNvSpPr>
            <a:spLocks noGrp="1"/>
          </p:cNvSpPr>
          <p:nvPr>
            <p:ph type="sldNum" sz="quarter" idx="10"/>
          </p:nvPr>
        </p:nvSpPr>
        <p:spPr/>
        <p:txBody>
          <a:bodyPr/>
          <a:lstStyle>
            <a:lvl1pPr>
              <a:defRPr>
                <a:solidFill>
                  <a:schemeClr val="bg1"/>
                </a:solidFill>
              </a:defRPr>
            </a:lvl1pPr>
          </a:lstStyle>
          <a:p>
            <a:fld id="{F85CE818-7367-6A4C-AA8A-8ACF11B1523A}" type="slidenum">
              <a:rPr lang="en-US" smtClean="0"/>
              <a:pPr/>
              <a:t>‹#›</a:t>
            </a:fld>
            <a:endParaRPr lang="en-US"/>
          </a:p>
        </p:txBody>
      </p:sp>
      <p:sp>
        <p:nvSpPr>
          <p:cNvPr id="5" name="Content Placeholder 4">
            <a:extLst>
              <a:ext uri="{FF2B5EF4-FFF2-40B4-BE49-F238E27FC236}">
                <a16:creationId xmlns:a16="http://schemas.microsoft.com/office/drawing/2014/main" id="{242FE044-254C-726A-9D07-05F6E299ED8A}"/>
              </a:ext>
            </a:extLst>
          </p:cNvPr>
          <p:cNvSpPr>
            <a:spLocks noGrp="1"/>
          </p:cNvSpPr>
          <p:nvPr>
            <p:ph sz="quarter" idx="11"/>
          </p:nvPr>
        </p:nvSpPr>
        <p:spPr>
          <a:xfrm>
            <a:off x="506413" y="1253331"/>
            <a:ext cx="5224200" cy="4771232"/>
          </a:xfrm>
          <a:noFill/>
        </p:spPr>
        <p:txBody>
          <a:bodyPr lIns="182880" tIns="0" rIns="182880"/>
          <a:lstStyle>
            <a:lvl1pPr>
              <a:defRPr sz="1465">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6">
            <a:extLst>
              <a:ext uri="{FF2B5EF4-FFF2-40B4-BE49-F238E27FC236}">
                <a16:creationId xmlns:a16="http://schemas.microsoft.com/office/drawing/2014/main" id="{F2CE87F1-D9F2-16A2-D398-0A721A70D72F}"/>
              </a:ext>
            </a:extLst>
          </p:cNvPr>
          <p:cNvSpPr>
            <a:spLocks noGrp="1"/>
          </p:cNvSpPr>
          <p:nvPr>
            <p:ph type="body" sz="quarter" idx="19" hasCustomPrompt="1"/>
          </p:nvPr>
        </p:nvSpPr>
        <p:spPr>
          <a:xfrm>
            <a:off x="506414" y="6098506"/>
            <a:ext cx="5222875" cy="215900"/>
          </a:xfrm>
        </p:spPr>
        <p:txBody>
          <a:bodyPr anchor="ctr"/>
          <a:lstStyle>
            <a:lvl1pPr>
              <a:defRPr sz="916">
                <a:solidFill>
                  <a:schemeClr val="tx2"/>
                </a:solidFill>
              </a:defRPr>
            </a:lvl1pPr>
          </a:lstStyle>
          <a:p>
            <a:pPr lvl="0"/>
            <a:r>
              <a:rPr lang="en-US"/>
              <a:t>Footer</a:t>
            </a:r>
          </a:p>
        </p:txBody>
      </p:sp>
      <p:sp>
        <p:nvSpPr>
          <p:cNvPr id="6" name="Freeform 5">
            <a:extLst>
              <a:ext uri="{FF2B5EF4-FFF2-40B4-BE49-F238E27FC236}">
                <a16:creationId xmlns:a16="http://schemas.microsoft.com/office/drawing/2014/main" id="{5C5D3EC8-12A7-5A9C-CB57-29EF2D7F0FB0}"/>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255211312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30_Custom Layout">
    <p:bg>
      <p:bgPr>
        <a:solidFill>
          <a:schemeClr val="accent1"/>
        </a:solidFill>
        <a:effectLst/>
      </p:bgPr>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0CC41A32-862D-C937-0DD1-1CDF0A95A1D3}"/>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8" name="think-cell data - do not delete" hidden="1">
                        <a:extLst>
                          <a:ext uri="{FF2B5EF4-FFF2-40B4-BE49-F238E27FC236}">
                            <a16:creationId xmlns:a16="http://schemas.microsoft.com/office/drawing/2014/main" id="{0CC41A32-862D-C937-0DD1-1CDF0A95A1D3}"/>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12" name="Picture Placeholder 10">
            <a:extLst>
              <a:ext uri="{FF2B5EF4-FFF2-40B4-BE49-F238E27FC236}">
                <a16:creationId xmlns:a16="http://schemas.microsoft.com/office/drawing/2014/main" id="{9A9D9C35-88B8-16D7-078D-E17CF8590D88}"/>
              </a:ext>
            </a:extLst>
          </p:cNvPr>
          <p:cNvSpPr>
            <a:spLocks noGrp="1"/>
          </p:cNvSpPr>
          <p:nvPr>
            <p:ph type="pic" sz="quarter" idx="18" hasCustomPrompt="1"/>
          </p:nvPr>
        </p:nvSpPr>
        <p:spPr>
          <a:xfrm>
            <a:off x="6096000" y="0"/>
            <a:ext cx="6096000" cy="6858000"/>
          </a:xfrm>
          <a:solidFill>
            <a:schemeClr val="bg2"/>
          </a:solidFill>
        </p:spPr>
        <p:txBody>
          <a:bodyPr/>
          <a:lstStyle>
            <a:lvl1pPr>
              <a:defRPr>
                <a:solidFill>
                  <a:srgbClr val="C00000"/>
                </a:solidFill>
              </a:defRPr>
            </a:lvl1pPr>
          </a:lstStyle>
          <a:p>
            <a:r>
              <a:rPr lang="en-US"/>
              <a:t>Drag picture to placeholder or click icon to add</a:t>
            </a:r>
          </a:p>
        </p:txBody>
      </p:sp>
      <p:sp>
        <p:nvSpPr>
          <p:cNvPr id="2" name="Title 1">
            <a:extLst>
              <a:ext uri="{FF2B5EF4-FFF2-40B4-BE49-F238E27FC236}">
                <a16:creationId xmlns:a16="http://schemas.microsoft.com/office/drawing/2014/main" id="{06A2BF75-C176-1C95-9109-8A633E07AC00}"/>
              </a:ext>
            </a:extLst>
          </p:cNvPr>
          <p:cNvSpPr>
            <a:spLocks noGrp="1"/>
          </p:cNvSpPr>
          <p:nvPr>
            <p:ph type="title"/>
          </p:nvPr>
        </p:nvSpPr>
        <p:spPr>
          <a:xfrm>
            <a:off x="515902" y="324898"/>
            <a:ext cx="5224200" cy="620712"/>
          </a:xfrm>
        </p:spPr>
        <p:txBody>
          <a:bodyPr vert="horz"/>
          <a:lstStyle>
            <a:lvl1pPr>
              <a:defRPr>
                <a:solidFill>
                  <a:schemeClr val="bg1"/>
                </a:solidFill>
                <a:latin typeface="+mj-lt"/>
              </a:defRPr>
            </a:lvl1pPr>
          </a:lstStyle>
          <a:p>
            <a:r>
              <a:rPr lang="en-US"/>
              <a:t>Click to edit Master title style</a:t>
            </a:r>
          </a:p>
        </p:txBody>
      </p:sp>
      <p:sp>
        <p:nvSpPr>
          <p:cNvPr id="3" name="Slide Number Placeholder 2">
            <a:extLst>
              <a:ext uri="{FF2B5EF4-FFF2-40B4-BE49-F238E27FC236}">
                <a16:creationId xmlns:a16="http://schemas.microsoft.com/office/drawing/2014/main" id="{284C8833-E489-0892-12E9-2903B4896F73}"/>
              </a:ext>
            </a:extLst>
          </p:cNvPr>
          <p:cNvSpPr>
            <a:spLocks noGrp="1"/>
          </p:cNvSpPr>
          <p:nvPr>
            <p:ph type="sldNum" sz="quarter" idx="10"/>
          </p:nvPr>
        </p:nvSpPr>
        <p:spPr/>
        <p:txBody>
          <a:bodyPr/>
          <a:lstStyle>
            <a:lvl1pPr>
              <a:defRPr>
                <a:solidFill>
                  <a:schemeClr val="bg1"/>
                </a:solidFill>
              </a:defRPr>
            </a:lvl1pPr>
          </a:lstStyle>
          <a:p>
            <a:fld id="{F85CE818-7367-6A4C-AA8A-8ACF11B1523A}" type="slidenum">
              <a:rPr lang="en-US" smtClean="0"/>
              <a:pPr/>
              <a:t>‹#›</a:t>
            </a:fld>
            <a:endParaRPr lang="en-US"/>
          </a:p>
        </p:txBody>
      </p:sp>
      <p:sp>
        <p:nvSpPr>
          <p:cNvPr id="5" name="Content Placeholder 4">
            <a:extLst>
              <a:ext uri="{FF2B5EF4-FFF2-40B4-BE49-F238E27FC236}">
                <a16:creationId xmlns:a16="http://schemas.microsoft.com/office/drawing/2014/main" id="{242FE044-254C-726A-9D07-05F6E299ED8A}"/>
              </a:ext>
            </a:extLst>
          </p:cNvPr>
          <p:cNvSpPr>
            <a:spLocks noGrp="1"/>
          </p:cNvSpPr>
          <p:nvPr>
            <p:ph sz="quarter" idx="11"/>
          </p:nvPr>
        </p:nvSpPr>
        <p:spPr>
          <a:xfrm>
            <a:off x="516573" y="1253331"/>
            <a:ext cx="5224200" cy="4771232"/>
          </a:xfrm>
          <a:noFill/>
        </p:spPr>
        <p:txBody>
          <a:bodyPr lIns="182880" tIns="0" rIns="182880"/>
          <a:lstStyle>
            <a:lvl1pPr>
              <a:defRPr sz="1465">
                <a:solidFill>
                  <a:schemeClr val="bg1"/>
                </a:solidFill>
                <a:latin typeface="+mn-lt"/>
              </a:defRPr>
            </a:lvl1pPr>
            <a:lvl2pPr>
              <a:defRPr sz="1465">
                <a:solidFill>
                  <a:schemeClr val="bg1"/>
                </a:solidFill>
                <a:latin typeface="+mn-lt"/>
              </a:defRPr>
            </a:lvl2pPr>
            <a:lvl3pPr>
              <a:defRPr sz="1465">
                <a:solidFill>
                  <a:schemeClr val="bg1"/>
                </a:solidFill>
                <a:latin typeface="+mn-lt"/>
              </a:defRPr>
            </a:lvl3pPr>
            <a:lvl4pPr>
              <a:defRPr sz="1465">
                <a:solidFill>
                  <a:schemeClr val="bg1"/>
                </a:solidFill>
                <a:latin typeface="+mn-lt"/>
              </a:defRPr>
            </a:lvl4pPr>
            <a:lvl5pPr>
              <a:defRPr sz="1465">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6">
            <a:extLst>
              <a:ext uri="{FF2B5EF4-FFF2-40B4-BE49-F238E27FC236}">
                <a16:creationId xmlns:a16="http://schemas.microsoft.com/office/drawing/2014/main" id="{F9722B5F-85FC-3075-5D49-53551836A9AD}"/>
              </a:ext>
            </a:extLst>
          </p:cNvPr>
          <p:cNvSpPr>
            <a:spLocks noGrp="1"/>
          </p:cNvSpPr>
          <p:nvPr>
            <p:ph type="body" sz="quarter" idx="19" hasCustomPrompt="1"/>
          </p:nvPr>
        </p:nvSpPr>
        <p:spPr>
          <a:xfrm>
            <a:off x="516574" y="6098506"/>
            <a:ext cx="5222875" cy="215900"/>
          </a:xfrm>
        </p:spPr>
        <p:txBody>
          <a:bodyPr anchor="ctr"/>
          <a:lstStyle>
            <a:lvl1pPr>
              <a:defRPr sz="916">
                <a:solidFill>
                  <a:schemeClr val="bg1"/>
                </a:solidFill>
              </a:defRPr>
            </a:lvl1pPr>
          </a:lstStyle>
          <a:p>
            <a:pPr lvl="0"/>
            <a:r>
              <a:rPr lang="en-US"/>
              <a:t>Footer</a:t>
            </a:r>
          </a:p>
        </p:txBody>
      </p:sp>
      <p:sp>
        <p:nvSpPr>
          <p:cNvPr id="4" name="Freeform 3">
            <a:extLst>
              <a:ext uri="{FF2B5EF4-FFF2-40B4-BE49-F238E27FC236}">
                <a16:creationId xmlns:a16="http://schemas.microsoft.com/office/drawing/2014/main" id="{E2AA0B4D-0FA9-6DB1-236B-66AB67AC34FE}"/>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413001604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31_Custom Layout">
    <p:bg>
      <p:bgPr>
        <a:solidFill>
          <a:schemeClr val="accent2"/>
        </a:solidFill>
        <a:effectLst/>
      </p:bgPr>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23EB4218-A9DE-9572-F2AC-F65E3543A570}"/>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8" name="think-cell data - do not delete" hidden="1">
                        <a:extLst>
                          <a:ext uri="{FF2B5EF4-FFF2-40B4-BE49-F238E27FC236}">
                            <a16:creationId xmlns:a16="http://schemas.microsoft.com/office/drawing/2014/main" id="{23EB4218-A9DE-9572-F2AC-F65E3543A570}"/>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12" name="Picture Placeholder 10">
            <a:extLst>
              <a:ext uri="{FF2B5EF4-FFF2-40B4-BE49-F238E27FC236}">
                <a16:creationId xmlns:a16="http://schemas.microsoft.com/office/drawing/2014/main" id="{9A9D9C35-88B8-16D7-078D-E17CF8590D88}"/>
              </a:ext>
            </a:extLst>
          </p:cNvPr>
          <p:cNvSpPr>
            <a:spLocks noGrp="1"/>
          </p:cNvSpPr>
          <p:nvPr>
            <p:ph type="pic" sz="quarter" idx="18" hasCustomPrompt="1"/>
          </p:nvPr>
        </p:nvSpPr>
        <p:spPr>
          <a:xfrm>
            <a:off x="6096000" y="0"/>
            <a:ext cx="6096000" cy="6858000"/>
          </a:xfrm>
          <a:solidFill>
            <a:schemeClr val="bg2"/>
          </a:solidFill>
        </p:spPr>
        <p:txBody>
          <a:bodyPr/>
          <a:lstStyle>
            <a:lvl1pPr>
              <a:defRPr>
                <a:solidFill>
                  <a:srgbClr val="C00000"/>
                </a:solidFill>
              </a:defRPr>
            </a:lvl1pPr>
          </a:lstStyle>
          <a:p>
            <a:r>
              <a:rPr lang="en-US"/>
              <a:t>Drag picture to placeholder or click icon to add</a:t>
            </a:r>
          </a:p>
        </p:txBody>
      </p:sp>
      <p:sp>
        <p:nvSpPr>
          <p:cNvPr id="2" name="Title 1">
            <a:extLst>
              <a:ext uri="{FF2B5EF4-FFF2-40B4-BE49-F238E27FC236}">
                <a16:creationId xmlns:a16="http://schemas.microsoft.com/office/drawing/2014/main" id="{06A2BF75-C176-1C95-9109-8A633E07AC00}"/>
              </a:ext>
            </a:extLst>
          </p:cNvPr>
          <p:cNvSpPr>
            <a:spLocks noGrp="1"/>
          </p:cNvSpPr>
          <p:nvPr>
            <p:ph type="title"/>
          </p:nvPr>
        </p:nvSpPr>
        <p:spPr>
          <a:xfrm>
            <a:off x="515902" y="324898"/>
            <a:ext cx="5224200" cy="620712"/>
          </a:xfrm>
        </p:spPr>
        <p:txBody>
          <a:bodyPr vert="horz"/>
          <a:lstStyle>
            <a:lvl1pPr>
              <a:defRPr>
                <a:solidFill>
                  <a:schemeClr val="bg1"/>
                </a:solidFill>
                <a:latin typeface="+mj-lt"/>
              </a:defRPr>
            </a:lvl1pPr>
          </a:lstStyle>
          <a:p>
            <a:r>
              <a:rPr lang="en-US"/>
              <a:t>Click to edit Master title style</a:t>
            </a:r>
          </a:p>
        </p:txBody>
      </p:sp>
      <p:sp>
        <p:nvSpPr>
          <p:cNvPr id="3" name="Slide Number Placeholder 2">
            <a:extLst>
              <a:ext uri="{FF2B5EF4-FFF2-40B4-BE49-F238E27FC236}">
                <a16:creationId xmlns:a16="http://schemas.microsoft.com/office/drawing/2014/main" id="{284C8833-E489-0892-12E9-2903B4896F73}"/>
              </a:ext>
            </a:extLst>
          </p:cNvPr>
          <p:cNvSpPr>
            <a:spLocks noGrp="1"/>
          </p:cNvSpPr>
          <p:nvPr>
            <p:ph type="sldNum" sz="quarter" idx="10"/>
          </p:nvPr>
        </p:nvSpPr>
        <p:spPr/>
        <p:txBody>
          <a:bodyPr/>
          <a:lstStyle>
            <a:lvl1pPr>
              <a:defRPr>
                <a:solidFill>
                  <a:schemeClr val="bg1"/>
                </a:solidFill>
              </a:defRPr>
            </a:lvl1pPr>
          </a:lstStyle>
          <a:p>
            <a:fld id="{F85CE818-7367-6A4C-AA8A-8ACF11B1523A}" type="slidenum">
              <a:rPr lang="en-US" smtClean="0"/>
              <a:pPr/>
              <a:t>‹#›</a:t>
            </a:fld>
            <a:endParaRPr lang="en-US"/>
          </a:p>
        </p:txBody>
      </p:sp>
      <p:sp>
        <p:nvSpPr>
          <p:cNvPr id="5" name="Content Placeholder 4">
            <a:extLst>
              <a:ext uri="{FF2B5EF4-FFF2-40B4-BE49-F238E27FC236}">
                <a16:creationId xmlns:a16="http://schemas.microsoft.com/office/drawing/2014/main" id="{242FE044-254C-726A-9D07-05F6E299ED8A}"/>
              </a:ext>
            </a:extLst>
          </p:cNvPr>
          <p:cNvSpPr>
            <a:spLocks noGrp="1"/>
          </p:cNvSpPr>
          <p:nvPr>
            <p:ph sz="quarter" idx="11"/>
          </p:nvPr>
        </p:nvSpPr>
        <p:spPr>
          <a:xfrm>
            <a:off x="516573" y="1253331"/>
            <a:ext cx="5224200" cy="4771232"/>
          </a:xfrm>
          <a:noFill/>
        </p:spPr>
        <p:txBody>
          <a:bodyPr lIns="182880" tIns="0" rIns="182880"/>
          <a:lstStyle>
            <a:lvl1pPr>
              <a:defRPr sz="1465">
                <a:solidFill>
                  <a:schemeClr val="bg1"/>
                </a:solidFill>
                <a:latin typeface="+mn-lt"/>
              </a:defRPr>
            </a:lvl1pPr>
            <a:lvl2pPr>
              <a:defRPr sz="1465">
                <a:solidFill>
                  <a:schemeClr val="bg1"/>
                </a:solidFill>
                <a:latin typeface="+mn-lt"/>
              </a:defRPr>
            </a:lvl2pPr>
            <a:lvl3pPr>
              <a:defRPr sz="1465">
                <a:solidFill>
                  <a:schemeClr val="bg1"/>
                </a:solidFill>
                <a:latin typeface="+mn-lt"/>
              </a:defRPr>
            </a:lvl3pPr>
            <a:lvl4pPr>
              <a:defRPr sz="1465">
                <a:solidFill>
                  <a:schemeClr val="bg1"/>
                </a:solidFill>
                <a:latin typeface="+mn-lt"/>
              </a:defRPr>
            </a:lvl4pPr>
            <a:lvl5pPr>
              <a:defRPr sz="1465">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6">
            <a:extLst>
              <a:ext uri="{FF2B5EF4-FFF2-40B4-BE49-F238E27FC236}">
                <a16:creationId xmlns:a16="http://schemas.microsoft.com/office/drawing/2014/main" id="{F9722B5F-85FC-3075-5D49-53551836A9AD}"/>
              </a:ext>
            </a:extLst>
          </p:cNvPr>
          <p:cNvSpPr>
            <a:spLocks noGrp="1"/>
          </p:cNvSpPr>
          <p:nvPr>
            <p:ph type="body" sz="quarter" idx="19" hasCustomPrompt="1"/>
          </p:nvPr>
        </p:nvSpPr>
        <p:spPr>
          <a:xfrm>
            <a:off x="516574" y="6098506"/>
            <a:ext cx="5222875" cy="215900"/>
          </a:xfrm>
        </p:spPr>
        <p:txBody>
          <a:bodyPr anchor="ctr"/>
          <a:lstStyle>
            <a:lvl1pPr>
              <a:defRPr sz="916">
                <a:solidFill>
                  <a:schemeClr val="bg1"/>
                </a:solidFill>
              </a:defRPr>
            </a:lvl1pPr>
          </a:lstStyle>
          <a:p>
            <a:pPr lvl="0"/>
            <a:r>
              <a:rPr lang="en-US"/>
              <a:t>Footer</a:t>
            </a:r>
          </a:p>
        </p:txBody>
      </p:sp>
      <p:sp>
        <p:nvSpPr>
          <p:cNvPr id="4" name="Freeform 3">
            <a:extLst>
              <a:ext uri="{FF2B5EF4-FFF2-40B4-BE49-F238E27FC236}">
                <a16:creationId xmlns:a16="http://schemas.microsoft.com/office/drawing/2014/main" id="{E2AA0B4D-0FA9-6DB1-236B-66AB67AC34FE}"/>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220533178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41_Custom Layout">
    <p:bg>
      <p:bgPr>
        <a:solidFill>
          <a:schemeClr val="accent5"/>
        </a:solidFill>
        <a:effectLst/>
      </p:bgPr>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D9BFF516-AF29-A864-366F-982E9EE5F397}"/>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8" name="think-cell data - do not delete" hidden="1">
                        <a:extLst>
                          <a:ext uri="{FF2B5EF4-FFF2-40B4-BE49-F238E27FC236}">
                            <a16:creationId xmlns:a16="http://schemas.microsoft.com/office/drawing/2014/main" id="{D9BFF516-AF29-A864-366F-982E9EE5F397}"/>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12" name="Picture Placeholder 10">
            <a:extLst>
              <a:ext uri="{FF2B5EF4-FFF2-40B4-BE49-F238E27FC236}">
                <a16:creationId xmlns:a16="http://schemas.microsoft.com/office/drawing/2014/main" id="{9A9D9C35-88B8-16D7-078D-E17CF8590D88}"/>
              </a:ext>
            </a:extLst>
          </p:cNvPr>
          <p:cNvSpPr>
            <a:spLocks noGrp="1"/>
          </p:cNvSpPr>
          <p:nvPr>
            <p:ph type="pic" sz="quarter" idx="18" hasCustomPrompt="1"/>
          </p:nvPr>
        </p:nvSpPr>
        <p:spPr>
          <a:xfrm>
            <a:off x="6096000" y="0"/>
            <a:ext cx="6096000" cy="6858000"/>
          </a:xfrm>
          <a:solidFill>
            <a:schemeClr val="bg2"/>
          </a:solidFill>
        </p:spPr>
        <p:txBody>
          <a:bodyPr/>
          <a:lstStyle>
            <a:lvl1pPr>
              <a:defRPr>
                <a:solidFill>
                  <a:srgbClr val="C00000"/>
                </a:solidFill>
              </a:defRPr>
            </a:lvl1pPr>
          </a:lstStyle>
          <a:p>
            <a:r>
              <a:rPr lang="en-US"/>
              <a:t>Drag picture to placeholder or click icon to add</a:t>
            </a:r>
          </a:p>
        </p:txBody>
      </p:sp>
      <p:sp>
        <p:nvSpPr>
          <p:cNvPr id="2" name="Title 1">
            <a:extLst>
              <a:ext uri="{FF2B5EF4-FFF2-40B4-BE49-F238E27FC236}">
                <a16:creationId xmlns:a16="http://schemas.microsoft.com/office/drawing/2014/main" id="{06A2BF75-C176-1C95-9109-8A633E07AC00}"/>
              </a:ext>
            </a:extLst>
          </p:cNvPr>
          <p:cNvSpPr>
            <a:spLocks noGrp="1"/>
          </p:cNvSpPr>
          <p:nvPr>
            <p:ph type="title"/>
          </p:nvPr>
        </p:nvSpPr>
        <p:spPr>
          <a:xfrm>
            <a:off x="515902" y="324898"/>
            <a:ext cx="5224200" cy="620712"/>
          </a:xfrm>
        </p:spPr>
        <p:txBody>
          <a:bodyPr vert="horz"/>
          <a:lstStyle>
            <a:lvl1pPr>
              <a:defRPr>
                <a:solidFill>
                  <a:schemeClr val="bg1"/>
                </a:solidFill>
                <a:latin typeface="+mj-lt"/>
              </a:defRPr>
            </a:lvl1pPr>
          </a:lstStyle>
          <a:p>
            <a:r>
              <a:rPr lang="en-US"/>
              <a:t>Click to edit Master title style</a:t>
            </a:r>
          </a:p>
        </p:txBody>
      </p:sp>
      <p:sp>
        <p:nvSpPr>
          <p:cNvPr id="3" name="Slide Number Placeholder 2">
            <a:extLst>
              <a:ext uri="{FF2B5EF4-FFF2-40B4-BE49-F238E27FC236}">
                <a16:creationId xmlns:a16="http://schemas.microsoft.com/office/drawing/2014/main" id="{284C8833-E489-0892-12E9-2903B4896F73}"/>
              </a:ext>
            </a:extLst>
          </p:cNvPr>
          <p:cNvSpPr>
            <a:spLocks noGrp="1"/>
          </p:cNvSpPr>
          <p:nvPr>
            <p:ph type="sldNum" sz="quarter" idx="10"/>
          </p:nvPr>
        </p:nvSpPr>
        <p:spPr/>
        <p:txBody>
          <a:bodyPr/>
          <a:lstStyle>
            <a:lvl1pPr>
              <a:defRPr>
                <a:solidFill>
                  <a:schemeClr val="bg1"/>
                </a:solidFill>
              </a:defRPr>
            </a:lvl1pPr>
          </a:lstStyle>
          <a:p>
            <a:fld id="{F85CE818-7367-6A4C-AA8A-8ACF11B1523A}" type="slidenum">
              <a:rPr lang="en-US" smtClean="0"/>
              <a:pPr/>
              <a:t>‹#›</a:t>
            </a:fld>
            <a:endParaRPr lang="en-US"/>
          </a:p>
        </p:txBody>
      </p:sp>
      <p:sp>
        <p:nvSpPr>
          <p:cNvPr id="5" name="Content Placeholder 4">
            <a:extLst>
              <a:ext uri="{FF2B5EF4-FFF2-40B4-BE49-F238E27FC236}">
                <a16:creationId xmlns:a16="http://schemas.microsoft.com/office/drawing/2014/main" id="{242FE044-254C-726A-9D07-05F6E299ED8A}"/>
              </a:ext>
            </a:extLst>
          </p:cNvPr>
          <p:cNvSpPr>
            <a:spLocks noGrp="1"/>
          </p:cNvSpPr>
          <p:nvPr>
            <p:ph sz="quarter" idx="11"/>
          </p:nvPr>
        </p:nvSpPr>
        <p:spPr>
          <a:xfrm>
            <a:off x="516573" y="1253331"/>
            <a:ext cx="5224200" cy="4771232"/>
          </a:xfrm>
          <a:noFill/>
        </p:spPr>
        <p:txBody>
          <a:bodyPr lIns="182880" tIns="0" rIns="182880"/>
          <a:lstStyle>
            <a:lvl1pPr>
              <a:defRPr sz="1465">
                <a:solidFill>
                  <a:schemeClr val="bg1"/>
                </a:solidFill>
                <a:latin typeface="+mn-lt"/>
              </a:defRPr>
            </a:lvl1pPr>
            <a:lvl2pPr>
              <a:defRPr sz="1465">
                <a:solidFill>
                  <a:schemeClr val="bg1"/>
                </a:solidFill>
                <a:latin typeface="+mn-lt"/>
              </a:defRPr>
            </a:lvl2pPr>
            <a:lvl3pPr>
              <a:defRPr sz="1465">
                <a:solidFill>
                  <a:schemeClr val="bg1"/>
                </a:solidFill>
                <a:latin typeface="+mn-lt"/>
              </a:defRPr>
            </a:lvl3pPr>
            <a:lvl4pPr>
              <a:defRPr sz="1465">
                <a:solidFill>
                  <a:schemeClr val="bg1"/>
                </a:solidFill>
                <a:latin typeface="+mn-lt"/>
              </a:defRPr>
            </a:lvl4pPr>
            <a:lvl5pPr>
              <a:defRPr sz="1465">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6">
            <a:extLst>
              <a:ext uri="{FF2B5EF4-FFF2-40B4-BE49-F238E27FC236}">
                <a16:creationId xmlns:a16="http://schemas.microsoft.com/office/drawing/2014/main" id="{F9722B5F-85FC-3075-5D49-53551836A9AD}"/>
              </a:ext>
            </a:extLst>
          </p:cNvPr>
          <p:cNvSpPr>
            <a:spLocks noGrp="1"/>
          </p:cNvSpPr>
          <p:nvPr>
            <p:ph type="body" sz="quarter" idx="19" hasCustomPrompt="1"/>
          </p:nvPr>
        </p:nvSpPr>
        <p:spPr>
          <a:xfrm>
            <a:off x="516574" y="6098506"/>
            <a:ext cx="5222875" cy="215900"/>
          </a:xfrm>
        </p:spPr>
        <p:txBody>
          <a:bodyPr anchor="ctr"/>
          <a:lstStyle>
            <a:lvl1pPr>
              <a:defRPr sz="916">
                <a:solidFill>
                  <a:schemeClr val="bg1"/>
                </a:solidFill>
              </a:defRPr>
            </a:lvl1pPr>
          </a:lstStyle>
          <a:p>
            <a:pPr lvl="0"/>
            <a:r>
              <a:rPr lang="en-US"/>
              <a:t>Footer</a:t>
            </a:r>
          </a:p>
        </p:txBody>
      </p:sp>
      <p:sp>
        <p:nvSpPr>
          <p:cNvPr id="4" name="Freeform 3">
            <a:extLst>
              <a:ext uri="{FF2B5EF4-FFF2-40B4-BE49-F238E27FC236}">
                <a16:creationId xmlns:a16="http://schemas.microsoft.com/office/drawing/2014/main" id="{E2AA0B4D-0FA9-6DB1-236B-66AB67AC34FE}"/>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122036406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29_Custom Layout">
    <p:bg>
      <p:bgPr>
        <a:solidFill>
          <a:schemeClr val="accent6"/>
        </a:solidFill>
        <a:effectLst/>
      </p:bgPr>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94380D77-64E6-0B56-C6DF-5B8AA2B2D5F3}"/>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8" name="think-cell data - do not delete" hidden="1">
                        <a:extLst>
                          <a:ext uri="{FF2B5EF4-FFF2-40B4-BE49-F238E27FC236}">
                            <a16:creationId xmlns:a16="http://schemas.microsoft.com/office/drawing/2014/main" id="{94380D77-64E6-0B56-C6DF-5B8AA2B2D5F3}"/>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12" name="Picture Placeholder 10">
            <a:extLst>
              <a:ext uri="{FF2B5EF4-FFF2-40B4-BE49-F238E27FC236}">
                <a16:creationId xmlns:a16="http://schemas.microsoft.com/office/drawing/2014/main" id="{9A9D9C35-88B8-16D7-078D-E17CF8590D88}"/>
              </a:ext>
            </a:extLst>
          </p:cNvPr>
          <p:cNvSpPr>
            <a:spLocks noGrp="1"/>
          </p:cNvSpPr>
          <p:nvPr>
            <p:ph type="pic" sz="quarter" idx="18" hasCustomPrompt="1"/>
          </p:nvPr>
        </p:nvSpPr>
        <p:spPr>
          <a:xfrm>
            <a:off x="6096000" y="0"/>
            <a:ext cx="6096000" cy="6858000"/>
          </a:xfrm>
          <a:solidFill>
            <a:schemeClr val="bg2"/>
          </a:solidFill>
        </p:spPr>
        <p:txBody>
          <a:bodyPr/>
          <a:lstStyle>
            <a:lvl1pPr>
              <a:defRPr>
                <a:solidFill>
                  <a:srgbClr val="C00000"/>
                </a:solidFill>
              </a:defRPr>
            </a:lvl1pPr>
          </a:lstStyle>
          <a:p>
            <a:r>
              <a:rPr lang="en-US"/>
              <a:t>Drag picture to placeholder or click icon to add</a:t>
            </a:r>
          </a:p>
        </p:txBody>
      </p:sp>
      <p:sp>
        <p:nvSpPr>
          <p:cNvPr id="2" name="Title 1">
            <a:extLst>
              <a:ext uri="{FF2B5EF4-FFF2-40B4-BE49-F238E27FC236}">
                <a16:creationId xmlns:a16="http://schemas.microsoft.com/office/drawing/2014/main" id="{06A2BF75-C176-1C95-9109-8A633E07AC00}"/>
              </a:ext>
            </a:extLst>
          </p:cNvPr>
          <p:cNvSpPr>
            <a:spLocks noGrp="1"/>
          </p:cNvSpPr>
          <p:nvPr>
            <p:ph type="title"/>
          </p:nvPr>
        </p:nvSpPr>
        <p:spPr>
          <a:xfrm>
            <a:off x="515902" y="324898"/>
            <a:ext cx="5224200" cy="620712"/>
          </a:xfrm>
        </p:spPr>
        <p:txBody>
          <a:bodyPr vert="horz"/>
          <a:lstStyle>
            <a:lvl1pPr>
              <a:defRPr>
                <a:solidFill>
                  <a:schemeClr val="bg1"/>
                </a:solidFill>
                <a:latin typeface="+mj-lt"/>
              </a:defRPr>
            </a:lvl1pPr>
          </a:lstStyle>
          <a:p>
            <a:r>
              <a:rPr lang="en-US"/>
              <a:t>Click to edit Master title style</a:t>
            </a:r>
          </a:p>
        </p:txBody>
      </p:sp>
      <p:sp>
        <p:nvSpPr>
          <p:cNvPr id="3" name="Slide Number Placeholder 2">
            <a:extLst>
              <a:ext uri="{FF2B5EF4-FFF2-40B4-BE49-F238E27FC236}">
                <a16:creationId xmlns:a16="http://schemas.microsoft.com/office/drawing/2014/main" id="{284C8833-E489-0892-12E9-2903B4896F73}"/>
              </a:ext>
            </a:extLst>
          </p:cNvPr>
          <p:cNvSpPr>
            <a:spLocks noGrp="1"/>
          </p:cNvSpPr>
          <p:nvPr>
            <p:ph type="sldNum" sz="quarter" idx="10"/>
          </p:nvPr>
        </p:nvSpPr>
        <p:spPr/>
        <p:txBody>
          <a:bodyPr/>
          <a:lstStyle>
            <a:lvl1pPr>
              <a:defRPr>
                <a:solidFill>
                  <a:schemeClr val="bg1"/>
                </a:solidFill>
              </a:defRPr>
            </a:lvl1pPr>
          </a:lstStyle>
          <a:p>
            <a:fld id="{F85CE818-7367-6A4C-AA8A-8ACF11B1523A}" type="slidenum">
              <a:rPr lang="en-US" smtClean="0"/>
              <a:pPr/>
              <a:t>‹#›</a:t>
            </a:fld>
            <a:endParaRPr lang="en-US"/>
          </a:p>
        </p:txBody>
      </p:sp>
      <p:sp>
        <p:nvSpPr>
          <p:cNvPr id="5" name="Content Placeholder 4">
            <a:extLst>
              <a:ext uri="{FF2B5EF4-FFF2-40B4-BE49-F238E27FC236}">
                <a16:creationId xmlns:a16="http://schemas.microsoft.com/office/drawing/2014/main" id="{242FE044-254C-726A-9D07-05F6E299ED8A}"/>
              </a:ext>
            </a:extLst>
          </p:cNvPr>
          <p:cNvSpPr>
            <a:spLocks noGrp="1"/>
          </p:cNvSpPr>
          <p:nvPr>
            <p:ph sz="quarter" idx="11"/>
          </p:nvPr>
        </p:nvSpPr>
        <p:spPr>
          <a:xfrm>
            <a:off x="516573" y="1253331"/>
            <a:ext cx="5224200" cy="4771232"/>
          </a:xfrm>
          <a:noFill/>
        </p:spPr>
        <p:txBody>
          <a:bodyPr lIns="182880" tIns="0" rIns="182880"/>
          <a:lstStyle>
            <a:lvl1pPr>
              <a:defRPr sz="1465">
                <a:solidFill>
                  <a:schemeClr val="bg1"/>
                </a:solidFill>
                <a:latin typeface="+mn-lt"/>
              </a:defRPr>
            </a:lvl1pPr>
            <a:lvl2pPr>
              <a:defRPr sz="1465">
                <a:solidFill>
                  <a:schemeClr val="bg1"/>
                </a:solidFill>
                <a:latin typeface="+mn-lt"/>
              </a:defRPr>
            </a:lvl2pPr>
            <a:lvl3pPr>
              <a:defRPr sz="1465">
                <a:solidFill>
                  <a:schemeClr val="bg1"/>
                </a:solidFill>
                <a:latin typeface="+mn-lt"/>
              </a:defRPr>
            </a:lvl3pPr>
            <a:lvl4pPr>
              <a:defRPr sz="1465">
                <a:solidFill>
                  <a:schemeClr val="bg1"/>
                </a:solidFill>
                <a:latin typeface="+mn-lt"/>
              </a:defRPr>
            </a:lvl4pPr>
            <a:lvl5pPr>
              <a:defRPr sz="1465">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6">
            <a:extLst>
              <a:ext uri="{FF2B5EF4-FFF2-40B4-BE49-F238E27FC236}">
                <a16:creationId xmlns:a16="http://schemas.microsoft.com/office/drawing/2014/main" id="{F9722B5F-85FC-3075-5D49-53551836A9AD}"/>
              </a:ext>
            </a:extLst>
          </p:cNvPr>
          <p:cNvSpPr>
            <a:spLocks noGrp="1"/>
          </p:cNvSpPr>
          <p:nvPr>
            <p:ph type="body" sz="quarter" idx="19" hasCustomPrompt="1"/>
          </p:nvPr>
        </p:nvSpPr>
        <p:spPr>
          <a:xfrm>
            <a:off x="516574" y="6098506"/>
            <a:ext cx="5222875" cy="215900"/>
          </a:xfrm>
        </p:spPr>
        <p:txBody>
          <a:bodyPr anchor="ctr"/>
          <a:lstStyle>
            <a:lvl1pPr>
              <a:defRPr sz="916">
                <a:solidFill>
                  <a:schemeClr val="bg1"/>
                </a:solidFill>
              </a:defRPr>
            </a:lvl1pPr>
          </a:lstStyle>
          <a:p>
            <a:pPr lvl="0"/>
            <a:r>
              <a:rPr lang="en-US"/>
              <a:t>Footer</a:t>
            </a:r>
          </a:p>
        </p:txBody>
      </p:sp>
      <p:sp>
        <p:nvSpPr>
          <p:cNvPr id="4" name="Freeform 3">
            <a:extLst>
              <a:ext uri="{FF2B5EF4-FFF2-40B4-BE49-F238E27FC236}">
                <a16:creationId xmlns:a16="http://schemas.microsoft.com/office/drawing/2014/main" id="{E2AA0B4D-0FA9-6DB1-236B-66AB67AC34FE}"/>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404530079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CONTENT: with large imag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EF0E590-E773-3C4D-B07B-CD044EAF2132}"/>
              </a:ext>
            </a:extLst>
          </p:cNvPr>
          <p:cNvSpPr txBox="1">
            <a:spLocks/>
          </p:cNvSpPr>
          <p:nvPr userDrawn="1"/>
        </p:nvSpPr>
        <p:spPr>
          <a:xfrm>
            <a:off x="0" y="0"/>
            <a:ext cx="12192000" cy="6858000"/>
          </a:xfrm>
          <a:prstGeom prst="rect">
            <a:avLst/>
          </a:prstGeom>
          <a:solidFill>
            <a:schemeClr val="tx1">
              <a:lumMod val="50000"/>
              <a:lumOff val="50000"/>
            </a:schemeClr>
          </a:solidFill>
        </p:spPr>
        <p:txBody>
          <a:bodyPr vert="horz" lIns="535956" tIns="0" rIns="0" bIns="0" rtlCol="0" anchor="ctr" anchorCtr="0">
            <a:noAutofit/>
          </a:bodyPr>
          <a:lstStyle>
            <a:lvl1pPr algn="l" defTabSz="914400" rtl="0" eaLnBrk="1" latinLnBrk="0" hangingPunct="1">
              <a:lnSpc>
                <a:spcPct val="90000"/>
              </a:lnSpc>
              <a:spcBef>
                <a:spcPct val="0"/>
              </a:spcBef>
              <a:buNone/>
              <a:defRPr sz="6400" kern="1200">
                <a:solidFill>
                  <a:schemeClr val="accent2"/>
                </a:solidFill>
                <a:latin typeface="+mj-lt"/>
                <a:ea typeface="+mj-ea"/>
                <a:cs typeface="+mj-cs"/>
              </a:defRPr>
            </a:lvl1pPr>
          </a:lstStyle>
          <a:p>
            <a:r>
              <a:rPr lang="en-US" sz="7326" b="1">
                <a:solidFill>
                  <a:schemeClr val="bg1"/>
                </a:solidFill>
                <a:latin typeface="+mn-lt"/>
              </a:rPr>
              <a:t>Content with Large Image</a:t>
            </a:r>
          </a:p>
        </p:txBody>
      </p:sp>
    </p:spTree>
    <p:extLst>
      <p:ext uri="{BB962C8B-B14F-4D97-AF65-F5344CB8AC3E}">
        <p14:creationId xmlns:p14="http://schemas.microsoft.com/office/powerpoint/2010/main" val="4041523120"/>
      </p:ext>
    </p:extLst>
  </p:cSld>
  <p:clrMapOvr>
    <a:masterClrMapping/>
  </p:clrMapOvr>
  <p:hf sldNum="0" hdr="0" dt="0"/>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1_Content with large image (Teal)">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59F1609F-61B2-366D-557E-4014E72AD605}"/>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6" name="think-cell data - do not delete" hidden="1">
                        <a:extLst>
                          <a:ext uri="{FF2B5EF4-FFF2-40B4-BE49-F238E27FC236}">
                            <a16:creationId xmlns:a16="http://schemas.microsoft.com/office/drawing/2014/main" id="{59F1609F-61B2-366D-557E-4014E72AD605}"/>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66997E73-C5AB-248C-D666-4E6EB4969117}"/>
              </a:ext>
            </a:extLst>
          </p:cNvPr>
          <p:cNvSpPr>
            <a:spLocks noGrp="1"/>
          </p:cNvSpPr>
          <p:nvPr>
            <p:ph type="title"/>
          </p:nvPr>
        </p:nvSpPr>
        <p:spPr/>
        <p:txBody>
          <a:bodyPr vert="horz"/>
          <a:lstStyle>
            <a:lvl1pPr>
              <a:defRPr>
                <a:latin typeface="+mj-lt"/>
              </a:defRPr>
            </a:lvl1pPr>
          </a:lstStyle>
          <a:p>
            <a:r>
              <a:rPr lang="en-US"/>
              <a:t>Click to edit Master title style</a:t>
            </a:r>
          </a:p>
        </p:txBody>
      </p:sp>
      <p:sp>
        <p:nvSpPr>
          <p:cNvPr id="5" name="Slide Number Placeholder 4">
            <a:extLst>
              <a:ext uri="{FF2B5EF4-FFF2-40B4-BE49-F238E27FC236}">
                <a16:creationId xmlns:a16="http://schemas.microsoft.com/office/drawing/2014/main" id="{C00067D9-F502-8316-2DA3-F9E51BEBA858}"/>
              </a:ext>
            </a:extLst>
          </p:cNvPr>
          <p:cNvSpPr>
            <a:spLocks noGrp="1"/>
          </p:cNvSpPr>
          <p:nvPr>
            <p:ph type="sldNum" sz="quarter" idx="12"/>
          </p:nvPr>
        </p:nvSpPr>
        <p:spPr/>
        <p:txBody>
          <a:bodyPr/>
          <a:lstStyle>
            <a:lvl1pPr>
              <a:defRPr>
                <a:latin typeface="+mn-lt"/>
              </a:defRPr>
            </a:lvl1pPr>
          </a:lstStyle>
          <a:p>
            <a:fld id="{F85CE818-7367-6A4C-AA8A-8ACF11B1523A}" type="slidenum">
              <a:rPr lang="en-US" smtClean="0"/>
              <a:pPr/>
              <a:t>‹#›</a:t>
            </a:fld>
            <a:endParaRPr lang="en-US"/>
          </a:p>
        </p:txBody>
      </p:sp>
      <p:sp>
        <p:nvSpPr>
          <p:cNvPr id="7" name="Content Placeholder 2">
            <a:extLst>
              <a:ext uri="{FF2B5EF4-FFF2-40B4-BE49-F238E27FC236}">
                <a16:creationId xmlns:a16="http://schemas.microsoft.com/office/drawing/2014/main" id="{630450F2-49AF-F288-DEF5-446B6F63F01B}"/>
              </a:ext>
            </a:extLst>
          </p:cNvPr>
          <p:cNvSpPr>
            <a:spLocks noGrp="1"/>
          </p:cNvSpPr>
          <p:nvPr>
            <p:ph idx="17" hasCustomPrompt="1"/>
          </p:nvPr>
        </p:nvSpPr>
        <p:spPr>
          <a:xfrm>
            <a:off x="497840" y="1249961"/>
            <a:ext cx="11290018" cy="4774603"/>
          </a:xfrm>
          <a:solidFill>
            <a:schemeClr val="bg2"/>
          </a:solidFill>
        </p:spPr>
        <p:txBody>
          <a:bodyPr lIns="274320" tIns="274320" rIns="274320" bIns="274320"/>
          <a:lstStyle>
            <a:lvl1pPr algn="l">
              <a:defRPr sz="1282">
                <a:solidFill>
                  <a:srgbClr val="C00000"/>
                </a:solidFill>
              </a:defRPr>
            </a:lvl1pPr>
            <a:lvl2pPr algn="l">
              <a:defRPr sz="1282"/>
            </a:lvl2pPr>
            <a:lvl3pPr algn="l">
              <a:defRPr sz="1282"/>
            </a:lvl3pPr>
            <a:lvl4pPr algn="l">
              <a:defRPr sz="1282"/>
            </a:lvl4pPr>
            <a:lvl5pPr algn="l">
              <a:defRPr sz="1282"/>
            </a:lvl5pPr>
          </a:lstStyle>
          <a:p>
            <a:pPr marL="0" marR="0" lvl="0" indent="0" algn="l" defTabSz="837426" rtl="0" eaLnBrk="1" fontAlgn="auto" latinLnBrk="0" hangingPunct="1">
              <a:lnSpc>
                <a:spcPct val="100000"/>
              </a:lnSpc>
              <a:spcBef>
                <a:spcPts val="550"/>
              </a:spcBef>
              <a:spcAft>
                <a:spcPts val="0"/>
              </a:spcAft>
              <a:buClrTx/>
              <a:buSzTx/>
              <a:buFont typeface="Arial" panose="020B0604020202020204" pitchFamily="34" charset="0"/>
              <a:buNone/>
              <a:tabLst/>
              <a:defRPr/>
            </a:pPr>
            <a:r>
              <a:rPr lang="en-US"/>
              <a:t>Drag picture to placeholder or click icon to add</a:t>
            </a:r>
          </a:p>
          <a:p>
            <a:pPr lvl="0"/>
            <a:endParaRPr lang="en-US"/>
          </a:p>
        </p:txBody>
      </p:sp>
      <p:sp>
        <p:nvSpPr>
          <p:cNvPr id="4" name="Text Placeholder 6">
            <a:extLst>
              <a:ext uri="{FF2B5EF4-FFF2-40B4-BE49-F238E27FC236}">
                <a16:creationId xmlns:a16="http://schemas.microsoft.com/office/drawing/2014/main" id="{8EEFF51D-5D84-FD7E-4950-7DF104F59F58}"/>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latin typeface="+mn-lt"/>
              </a:defRPr>
            </a:lvl1pPr>
          </a:lstStyle>
          <a:p>
            <a:pPr lvl="0"/>
            <a:r>
              <a:rPr lang="en-US"/>
              <a:t>Footer</a:t>
            </a:r>
          </a:p>
        </p:txBody>
      </p:sp>
      <p:sp>
        <p:nvSpPr>
          <p:cNvPr id="8" name="Freeform 7">
            <a:extLst>
              <a:ext uri="{FF2B5EF4-FFF2-40B4-BE49-F238E27FC236}">
                <a16:creationId xmlns:a16="http://schemas.microsoft.com/office/drawing/2014/main" id="{AA4FB930-4128-A464-52C1-E3976A1723C3}"/>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97595356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2_Content with large image (Teal)">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13F53C3D-F69D-34B5-E439-8FD690D0FD0A}"/>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6" name="think-cell data - do not delete" hidden="1">
                        <a:extLst>
                          <a:ext uri="{FF2B5EF4-FFF2-40B4-BE49-F238E27FC236}">
                            <a16:creationId xmlns:a16="http://schemas.microsoft.com/office/drawing/2014/main" id="{13F53C3D-F69D-34B5-E439-8FD690D0FD0A}"/>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66997E73-C5AB-248C-D666-4E6EB4969117}"/>
              </a:ext>
            </a:extLst>
          </p:cNvPr>
          <p:cNvSpPr>
            <a:spLocks noGrp="1"/>
          </p:cNvSpPr>
          <p:nvPr>
            <p:ph type="title"/>
          </p:nvPr>
        </p:nvSpPr>
        <p:spPr/>
        <p:txBody>
          <a:bodyPr vert="horz"/>
          <a:lstStyle>
            <a:lvl1pPr>
              <a:defRPr>
                <a:latin typeface="+mj-lt"/>
              </a:defRPr>
            </a:lvl1pPr>
          </a:lstStyle>
          <a:p>
            <a:r>
              <a:rPr lang="en-US"/>
              <a:t>Click to edit Master title style</a:t>
            </a:r>
          </a:p>
        </p:txBody>
      </p:sp>
      <p:sp>
        <p:nvSpPr>
          <p:cNvPr id="5" name="Slide Number Placeholder 4">
            <a:extLst>
              <a:ext uri="{FF2B5EF4-FFF2-40B4-BE49-F238E27FC236}">
                <a16:creationId xmlns:a16="http://schemas.microsoft.com/office/drawing/2014/main" id="{C00067D9-F502-8316-2DA3-F9E51BEBA858}"/>
              </a:ext>
            </a:extLst>
          </p:cNvPr>
          <p:cNvSpPr>
            <a:spLocks noGrp="1"/>
          </p:cNvSpPr>
          <p:nvPr>
            <p:ph type="sldNum" sz="quarter" idx="12"/>
          </p:nvPr>
        </p:nvSpPr>
        <p:spPr/>
        <p:txBody>
          <a:bodyPr/>
          <a:lstStyle>
            <a:lvl1pPr>
              <a:defRPr>
                <a:latin typeface="+mn-lt"/>
              </a:defRPr>
            </a:lvl1pPr>
          </a:lstStyle>
          <a:p>
            <a:fld id="{F85CE818-7367-6A4C-AA8A-8ACF11B1523A}" type="slidenum">
              <a:rPr lang="en-US" smtClean="0"/>
              <a:pPr/>
              <a:t>‹#›</a:t>
            </a:fld>
            <a:endParaRPr lang="en-US"/>
          </a:p>
        </p:txBody>
      </p:sp>
      <p:sp>
        <p:nvSpPr>
          <p:cNvPr id="7" name="Content Placeholder 2">
            <a:extLst>
              <a:ext uri="{FF2B5EF4-FFF2-40B4-BE49-F238E27FC236}">
                <a16:creationId xmlns:a16="http://schemas.microsoft.com/office/drawing/2014/main" id="{630450F2-49AF-F288-DEF5-446B6F63F01B}"/>
              </a:ext>
            </a:extLst>
          </p:cNvPr>
          <p:cNvSpPr>
            <a:spLocks noGrp="1"/>
          </p:cNvSpPr>
          <p:nvPr>
            <p:ph idx="17" hasCustomPrompt="1"/>
          </p:nvPr>
        </p:nvSpPr>
        <p:spPr>
          <a:xfrm>
            <a:off x="497840" y="1249961"/>
            <a:ext cx="11290018" cy="4774603"/>
          </a:xfrm>
          <a:solidFill>
            <a:schemeClr val="bg2"/>
          </a:solidFill>
        </p:spPr>
        <p:txBody>
          <a:bodyPr lIns="274320" tIns="274320" rIns="274320" bIns="274320"/>
          <a:lstStyle>
            <a:lvl1pPr algn="l">
              <a:defRPr sz="1282">
                <a:solidFill>
                  <a:srgbClr val="C00000"/>
                </a:solidFill>
              </a:defRPr>
            </a:lvl1pPr>
            <a:lvl2pPr algn="l">
              <a:defRPr sz="1282"/>
            </a:lvl2pPr>
            <a:lvl3pPr algn="l">
              <a:defRPr sz="1282"/>
            </a:lvl3pPr>
            <a:lvl4pPr algn="l">
              <a:defRPr sz="1282"/>
            </a:lvl4pPr>
            <a:lvl5pPr algn="l">
              <a:defRPr sz="1282"/>
            </a:lvl5pPr>
          </a:lstStyle>
          <a:p>
            <a:pPr marL="0" marR="0" lvl="0" indent="0" algn="l" defTabSz="837426" rtl="0" eaLnBrk="1" fontAlgn="auto" latinLnBrk="0" hangingPunct="1">
              <a:lnSpc>
                <a:spcPct val="100000"/>
              </a:lnSpc>
              <a:spcBef>
                <a:spcPts val="550"/>
              </a:spcBef>
              <a:spcAft>
                <a:spcPts val="0"/>
              </a:spcAft>
              <a:buClrTx/>
              <a:buSzTx/>
              <a:buFont typeface="Arial" panose="020B0604020202020204" pitchFamily="34" charset="0"/>
              <a:buNone/>
              <a:tabLst/>
              <a:defRPr/>
            </a:pPr>
            <a:r>
              <a:rPr lang="en-US"/>
              <a:t>Drag picture to placeholder or click icon to add</a:t>
            </a:r>
          </a:p>
          <a:p>
            <a:pPr lvl="0"/>
            <a:endParaRPr lang="en-US"/>
          </a:p>
        </p:txBody>
      </p:sp>
      <p:sp>
        <p:nvSpPr>
          <p:cNvPr id="4" name="Text Placeholder 6">
            <a:extLst>
              <a:ext uri="{FF2B5EF4-FFF2-40B4-BE49-F238E27FC236}">
                <a16:creationId xmlns:a16="http://schemas.microsoft.com/office/drawing/2014/main" id="{8EEFF51D-5D84-FD7E-4950-7DF104F59F58}"/>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latin typeface="+mn-lt"/>
              </a:defRPr>
            </a:lvl1pPr>
          </a:lstStyle>
          <a:p>
            <a:pPr lvl="0"/>
            <a:r>
              <a:rPr lang="en-US"/>
              <a:t>Footer</a:t>
            </a:r>
          </a:p>
        </p:txBody>
      </p:sp>
      <p:sp>
        <p:nvSpPr>
          <p:cNvPr id="8" name="Freeform 7">
            <a:extLst>
              <a:ext uri="{FF2B5EF4-FFF2-40B4-BE49-F238E27FC236}">
                <a16:creationId xmlns:a16="http://schemas.microsoft.com/office/drawing/2014/main" id="{AA4FB930-4128-A464-52C1-E3976A1723C3}"/>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71948603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3_Content with large image (Teal)">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8F6EB98-FFC1-B213-8EF6-CB7AA6C7FC34}"/>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6" name="think-cell data - do not delete" hidden="1">
                        <a:extLst>
                          <a:ext uri="{FF2B5EF4-FFF2-40B4-BE49-F238E27FC236}">
                            <a16:creationId xmlns:a16="http://schemas.microsoft.com/office/drawing/2014/main" id="{D8F6EB98-FFC1-B213-8EF6-CB7AA6C7FC34}"/>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66997E73-C5AB-248C-D666-4E6EB4969117}"/>
              </a:ext>
            </a:extLst>
          </p:cNvPr>
          <p:cNvSpPr>
            <a:spLocks noGrp="1"/>
          </p:cNvSpPr>
          <p:nvPr>
            <p:ph type="title"/>
          </p:nvPr>
        </p:nvSpPr>
        <p:spPr/>
        <p:txBody>
          <a:bodyPr vert="horz"/>
          <a:lstStyle>
            <a:lvl1pPr>
              <a:defRPr>
                <a:latin typeface="+mj-lt"/>
              </a:defRPr>
            </a:lvl1pPr>
          </a:lstStyle>
          <a:p>
            <a:r>
              <a:rPr lang="en-US"/>
              <a:t>Click to edit Master title style</a:t>
            </a:r>
          </a:p>
        </p:txBody>
      </p:sp>
      <p:sp>
        <p:nvSpPr>
          <p:cNvPr id="5" name="Slide Number Placeholder 4">
            <a:extLst>
              <a:ext uri="{FF2B5EF4-FFF2-40B4-BE49-F238E27FC236}">
                <a16:creationId xmlns:a16="http://schemas.microsoft.com/office/drawing/2014/main" id="{C00067D9-F502-8316-2DA3-F9E51BEBA858}"/>
              </a:ext>
            </a:extLst>
          </p:cNvPr>
          <p:cNvSpPr>
            <a:spLocks noGrp="1"/>
          </p:cNvSpPr>
          <p:nvPr>
            <p:ph type="sldNum" sz="quarter" idx="12"/>
          </p:nvPr>
        </p:nvSpPr>
        <p:spPr/>
        <p:txBody>
          <a:bodyPr/>
          <a:lstStyle>
            <a:lvl1pPr>
              <a:defRPr>
                <a:latin typeface="+mn-lt"/>
              </a:defRPr>
            </a:lvl1pPr>
          </a:lstStyle>
          <a:p>
            <a:fld id="{F85CE818-7367-6A4C-AA8A-8ACF11B1523A}" type="slidenum">
              <a:rPr lang="en-US" smtClean="0"/>
              <a:pPr/>
              <a:t>‹#›</a:t>
            </a:fld>
            <a:endParaRPr lang="en-US"/>
          </a:p>
        </p:txBody>
      </p:sp>
      <p:sp>
        <p:nvSpPr>
          <p:cNvPr id="7" name="Content Placeholder 2">
            <a:extLst>
              <a:ext uri="{FF2B5EF4-FFF2-40B4-BE49-F238E27FC236}">
                <a16:creationId xmlns:a16="http://schemas.microsoft.com/office/drawing/2014/main" id="{630450F2-49AF-F288-DEF5-446B6F63F01B}"/>
              </a:ext>
            </a:extLst>
          </p:cNvPr>
          <p:cNvSpPr>
            <a:spLocks noGrp="1"/>
          </p:cNvSpPr>
          <p:nvPr>
            <p:ph idx="17" hasCustomPrompt="1"/>
          </p:nvPr>
        </p:nvSpPr>
        <p:spPr>
          <a:xfrm>
            <a:off x="497840" y="1249961"/>
            <a:ext cx="11290018" cy="4774603"/>
          </a:xfrm>
          <a:solidFill>
            <a:schemeClr val="bg2"/>
          </a:solidFill>
        </p:spPr>
        <p:txBody>
          <a:bodyPr lIns="274320" tIns="274320" rIns="274320" bIns="274320"/>
          <a:lstStyle>
            <a:lvl1pPr algn="l">
              <a:defRPr sz="1282">
                <a:solidFill>
                  <a:srgbClr val="C00000"/>
                </a:solidFill>
              </a:defRPr>
            </a:lvl1pPr>
            <a:lvl2pPr algn="l">
              <a:defRPr sz="1282"/>
            </a:lvl2pPr>
            <a:lvl3pPr algn="l">
              <a:defRPr sz="1282"/>
            </a:lvl3pPr>
            <a:lvl4pPr algn="l">
              <a:defRPr sz="1282"/>
            </a:lvl4pPr>
            <a:lvl5pPr algn="l">
              <a:defRPr sz="1282"/>
            </a:lvl5pPr>
          </a:lstStyle>
          <a:p>
            <a:pPr marL="0" marR="0" lvl="0" indent="0" algn="l" defTabSz="837426" rtl="0" eaLnBrk="1" fontAlgn="auto" latinLnBrk="0" hangingPunct="1">
              <a:lnSpc>
                <a:spcPct val="100000"/>
              </a:lnSpc>
              <a:spcBef>
                <a:spcPts val="550"/>
              </a:spcBef>
              <a:spcAft>
                <a:spcPts val="0"/>
              </a:spcAft>
              <a:buClrTx/>
              <a:buSzTx/>
              <a:buFont typeface="Arial" panose="020B0604020202020204" pitchFamily="34" charset="0"/>
              <a:buNone/>
              <a:tabLst/>
              <a:defRPr/>
            </a:pPr>
            <a:r>
              <a:rPr lang="en-US"/>
              <a:t>Drag picture to placeholder or click icon to add</a:t>
            </a:r>
          </a:p>
          <a:p>
            <a:pPr lvl="0"/>
            <a:endParaRPr lang="en-US"/>
          </a:p>
        </p:txBody>
      </p:sp>
      <p:sp>
        <p:nvSpPr>
          <p:cNvPr id="4" name="Text Placeholder 6">
            <a:extLst>
              <a:ext uri="{FF2B5EF4-FFF2-40B4-BE49-F238E27FC236}">
                <a16:creationId xmlns:a16="http://schemas.microsoft.com/office/drawing/2014/main" id="{8EEFF51D-5D84-FD7E-4950-7DF104F59F58}"/>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latin typeface="+mn-lt"/>
              </a:defRPr>
            </a:lvl1pPr>
          </a:lstStyle>
          <a:p>
            <a:pPr lvl="0"/>
            <a:r>
              <a:rPr lang="en-US"/>
              <a:t>Footer</a:t>
            </a:r>
          </a:p>
        </p:txBody>
      </p:sp>
      <p:sp>
        <p:nvSpPr>
          <p:cNvPr id="8" name="Freeform 7">
            <a:extLst>
              <a:ext uri="{FF2B5EF4-FFF2-40B4-BE49-F238E27FC236}">
                <a16:creationId xmlns:a16="http://schemas.microsoft.com/office/drawing/2014/main" id="{AA4FB930-4128-A464-52C1-E3976A1723C3}"/>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196422330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Content with large image (Teal)">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865D5D8F-F357-B5AC-F30F-304248F77BC0}"/>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6" name="think-cell data - do not delete" hidden="1">
                        <a:extLst>
                          <a:ext uri="{FF2B5EF4-FFF2-40B4-BE49-F238E27FC236}">
                            <a16:creationId xmlns:a16="http://schemas.microsoft.com/office/drawing/2014/main" id="{865D5D8F-F357-B5AC-F30F-304248F77BC0}"/>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66997E73-C5AB-248C-D666-4E6EB4969117}"/>
              </a:ext>
            </a:extLst>
          </p:cNvPr>
          <p:cNvSpPr>
            <a:spLocks noGrp="1"/>
          </p:cNvSpPr>
          <p:nvPr>
            <p:ph type="title"/>
          </p:nvPr>
        </p:nvSpPr>
        <p:spPr/>
        <p:txBody>
          <a:bodyPr vert="horz"/>
          <a:lstStyle>
            <a:lvl1pPr>
              <a:defRPr>
                <a:latin typeface="+mj-lt"/>
              </a:defRPr>
            </a:lvl1pPr>
          </a:lstStyle>
          <a:p>
            <a:r>
              <a:rPr lang="en-US"/>
              <a:t>Click to edit Master title style</a:t>
            </a:r>
          </a:p>
        </p:txBody>
      </p:sp>
      <p:sp>
        <p:nvSpPr>
          <p:cNvPr id="5" name="Slide Number Placeholder 4">
            <a:extLst>
              <a:ext uri="{FF2B5EF4-FFF2-40B4-BE49-F238E27FC236}">
                <a16:creationId xmlns:a16="http://schemas.microsoft.com/office/drawing/2014/main" id="{C00067D9-F502-8316-2DA3-F9E51BEBA858}"/>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7" name="Content Placeholder 2">
            <a:extLst>
              <a:ext uri="{FF2B5EF4-FFF2-40B4-BE49-F238E27FC236}">
                <a16:creationId xmlns:a16="http://schemas.microsoft.com/office/drawing/2014/main" id="{630450F2-49AF-F288-DEF5-446B6F63F01B}"/>
              </a:ext>
            </a:extLst>
          </p:cNvPr>
          <p:cNvSpPr>
            <a:spLocks noGrp="1"/>
          </p:cNvSpPr>
          <p:nvPr>
            <p:ph idx="17" hasCustomPrompt="1"/>
          </p:nvPr>
        </p:nvSpPr>
        <p:spPr>
          <a:xfrm>
            <a:off x="497840" y="1249961"/>
            <a:ext cx="11290018" cy="4774603"/>
          </a:xfrm>
          <a:solidFill>
            <a:schemeClr val="bg2"/>
          </a:solidFill>
        </p:spPr>
        <p:txBody>
          <a:bodyPr lIns="274320" tIns="274320" rIns="274320" bIns="274320"/>
          <a:lstStyle>
            <a:lvl1pPr algn="l">
              <a:defRPr sz="1282">
                <a:solidFill>
                  <a:srgbClr val="C00000"/>
                </a:solidFill>
              </a:defRPr>
            </a:lvl1pPr>
            <a:lvl2pPr algn="l">
              <a:defRPr sz="1282"/>
            </a:lvl2pPr>
            <a:lvl3pPr algn="l">
              <a:defRPr sz="1282"/>
            </a:lvl3pPr>
            <a:lvl4pPr algn="l">
              <a:defRPr sz="1282"/>
            </a:lvl4pPr>
            <a:lvl5pPr algn="l">
              <a:defRPr sz="1282"/>
            </a:lvl5pPr>
          </a:lstStyle>
          <a:p>
            <a:pPr marL="0" marR="0" lvl="0" indent="0" algn="l" defTabSz="837426" rtl="0" eaLnBrk="1" fontAlgn="auto" latinLnBrk="0" hangingPunct="1">
              <a:lnSpc>
                <a:spcPct val="100000"/>
              </a:lnSpc>
              <a:spcBef>
                <a:spcPts val="550"/>
              </a:spcBef>
              <a:spcAft>
                <a:spcPts val="0"/>
              </a:spcAft>
              <a:buClrTx/>
              <a:buSzTx/>
              <a:buFont typeface="Arial" panose="020B0604020202020204" pitchFamily="34" charset="0"/>
              <a:buNone/>
              <a:tabLst/>
              <a:defRPr/>
            </a:pPr>
            <a:r>
              <a:rPr lang="en-US"/>
              <a:t>Drag picture to placeholder or click icon to add</a:t>
            </a:r>
          </a:p>
          <a:p>
            <a:pPr lvl="0"/>
            <a:endParaRPr lang="en-US"/>
          </a:p>
        </p:txBody>
      </p:sp>
      <p:sp>
        <p:nvSpPr>
          <p:cNvPr id="4" name="Text Placeholder 6">
            <a:extLst>
              <a:ext uri="{FF2B5EF4-FFF2-40B4-BE49-F238E27FC236}">
                <a16:creationId xmlns:a16="http://schemas.microsoft.com/office/drawing/2014/main" id="{8EEFF51D-5D84-FD7E-4950-7DF104F59F58}"/>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8" name="Freeform 7">
            <a:extLst>
              <a:ext uri="{FF2B5EF4-FFF2-40B4-BE49-F238E27FC236}">
                <a16:creationId xmlns:a16="http://schemas.microsoft.com/office/drawing/2014/main" id="{AA4FB930-4128-A464-52C1-E3976A1723C3}"/>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336952248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BACK PAG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EF0E590-E773-3C4D-B07B-CD044EAF2132}"/>
              </a:ext>
            </a:extLst>
          </p:cNvPr>
          <p:cNvSpPr txBox="1">
            <a:spLocks/>
          </p:cNvSpPr>
          <p:nvPr userDrawn="1"/>
        </p:nvSpPr>
        <p:spPr>
          <a:xfrm>
            <a:off x="0" y="0"/>
            <a:ext cx="12192000" cy="6858000"/>
          </a:xfrm>
          <a:prstGeom prst="rect">
            <a:avLst/>
          </a:prstGeom>
          <a:solidFill>
            <a:schemeClr val="tx1">
              <a:lumMod val="50000"/>
              <a:lumOff val="50000"/>
            </a:schemeClr>
          </a:solidFill>
        </p:spPr>
        <p:txBody>
          <a:bodyPr vert="horz" lIns="535956" tIns="0" rIns="0" bIns="0" rtlCol="0" anchor="ctr" anchorCtr="0">
            <a:noAutofit/>
          </a:bodyPr>
          <a:lstStyle>
            <a:lvl1pPr algn="l" defTabSz="914400" rtl="0" eaLnBrk="1" latinLnBrk="0" hangingPunct="1">
              <a:lnSpc>
                <a:spcPct val="90000"/>
              </a:lnSpc>
              <a:spcBef>
                <a:spcPct val="0"/>
              </a:spcBef>
              <a:buNone/>
              <a:defRPr sz="6400" kern="1200">
                <a:solidFill>
                  <a:schemeClr val="accent2"/>
                </a:solidFill>
                <a:latin typeface="+mj-lt"/>
                <a:ea typeface="+mj-ea"/>
                <a:cs typeface="+mj-cs"/>
              </a:defRPr>
            </a:lvl1pPr>
          </a:lstStyle>
          <a:p>
            <a:r>
              <a:rPr lang="en-US" sz="7326" b="1">
                <a:solidFill>
                  <a:schemeClr val="bg1"/>
                </a:solidFill>
                <a:latin typeface="+mn-lt"/>
              </a:rPr>
              <a:t>Back Page</a:t>
            </a:r>
          </a:p>
        </p:txBody>
      </p:sp>
    </p:spTree>
    <p:extLst>
      <p:ext uri="{BB962C8B-B14F-4D97-AF65-F5344CB8AC3E}">
        <p14:creationId xmlns:p14="http://schemas.microsoft.com/office/powerpoint/2010/main" val="2004665103"/>
      </p:ext>
    </p:extLst>
  </p:cSld>
  <p:clrMapOvr>
    <a:masterClrMapping/>
  </p:clrMapOvr>
  <p:hf sldNum="0" hdr="0" dt="0"/>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userDrawn="1">
  <p:cSld name="Back Cover: Blue">
    <p:bg>
      <p:bgPr>
        <a:solidFill>
          <a:schemeClr val="accent2"/>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3AEA96C-6092-4DD3-B4D9-E7CF2CAAB1A4}"/>
              </a:ext>
            </a:extLst>
          </p:cNvPr>
          <p:cNvPicPr>
            <a:picLocks noChangeAspect="1"/>
          </p:cNvPicPr>
          <p:nvPr userDrawn="1"/>
        </p:nvPicPr>
        <p:blipFill>
          <a:blip r:embed="rId2"/>
          <a:stretch>
            <a:fillRect/>
          </a:stretch>
        </p:blipFill>
        <p:spPr>
          <a:xfrm>
            <a:off x="3279799" y="2791329"/>
            <a:ext cx="5632403" cy="1089140"/>
          </a:xfrm>
          <a:prstGeom prst="rect">
            <a:avLst/>
          </a:prstGeom>
        </p:spPr>
      </p:pic>
    </p:spTree>
    <p:extLst>
      <p:ext uri="{BB962C8B-B14F-4D97-AF65-F5344CB8AC3E}">
        <p14:creationId xmlns:p14="http://schemas.microsoft.com/office/powerpoint/2010/main" val="429212292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4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973970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1_New Section Header">
    <p:spTree>
      <p:nvGrpSpPr>
        <p:cNvPr id="1" name=""/>
        <p:cNvGrpSpPr/>
        <p:nvPr/>
      </p:nvGrpSpPr>
      <p:grpSpPr>
        <a:xfrm>
          <a:off x="0" y="0"/>
          <a:ext cx="0" cy="0"/>
          <a:chOff x="0" y="0"/>
          <a:chExt cx="0" cy="0"/>
        </a:xfrm>
      </p:grpSpPr>
      <p:sp>
        <p:nvSpPr>
          <p:cNvPr id="7" name="Text Placeholder 1">
            <a:extLst>
              <a:ext uri="{FF2B5EF4-FFF2-40B4-BE49-F238E27FC236}">
                <a16:creationId xmlns:a16="http://schemas.microsoft.com/office/drawing/2014/main" id="{08F5550B-C0D6-A649-9834-CE5EF812D0F5}"/>
              </a:ext>
            </a:extLst>
          </p:cNvPr>
          <p:cNvSpPr txBox="1">
            <a:spLocks/>
          </p:cNvSpPr>
          <p:nvPr userDrawn="1"/>
        </p:nvSpPr>
        <p:spPr>
          <a:xfrm>
            <a:off x="808164" y="607409"/>
            <a:ext cx="9031872" cy="65640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a:solidFill>
                  <a:schemeClr val="bg1"/>
                </a:solidFill>
                <a:latin typeface="Lato Light" panose="020F0302020204030203" pitchFamily="34" charset="77"/>
              </a:rPr>
              <a:t>OPTIMUM CAREERPATH</a:t>
            </a:r>
            <a:r>
              <a:rPr lang="en-US" sz="3200" baseline="30000">
                <a:solidFill>
                  <a:schemeClr val="bg1"/>
                </a:solidFill>
                <a:latin typeface="Lato Light" panose="020F0302020204030203" pitchFamily="34" charset="77"/>
              </a:rPr>
              <a:t>®</a:t>
            </a:r>
            <a:r>
              <a:rPr lang="en-US" sz="3200">
                <a:solidFill>
                  <a:schemeClr val="bg1"/>
                </a:solidFill>
                <a:latin typeface="Lato Light" panose="020F0302020204030203" pitchFamily="34" charset="77"/>
              </a:rPr>
              <a:t> </a:t>
            </a:r>
            <a:r>
              <a:rPr lang="en-US" sz="3200" b="1">
                <a:solidFill>
                  <a:schemeClr val="bg1"/>
                </a:solidFill>
                <a:latin typeface="Lato" panose="020F0502020204030203" pitchFamily="34" charset="77"/>
              </a:rPr>
              <a:t>TRAINING MODEL</a:t>
            </a:r>
            <a:endParaRPr lang="en-US" sz="3200">
              <a:solidFill>
                <a:schemeClr val="bg1"/>
              </a:solidFill>
              <a:latin typeface="Lato" panose="020F0502020204030203" pitchFamily="34" charset="77"/>
            </a:endParaRPr>
          </a:p>
        </p:txBody>
      </p:sp>
      <p:cxnSp>
        <p:nvCxnSpPr>
          <p:cNvPr id="8" name="Straight Connector 7">
            <a:extLst>
              <a:ext uri="{FF2B5EF4-FFF2-40B4-BE49-F238E27FC236}">
                <a16:creationId xmlns:a16="http://schemas.microsoft.com/office/drawing/2014/main" id="{884D3DCF-EDF8-8340-BB0A-9641763804FB}"/>
              </a:ext>
            </a:extLst>
          </p:cNvPr>
          <p:cNvCxnSpPr>
            <a:cxnSpLocks/>
          </p:cNvCxnSpPr>
          <p:nvPr userDrawn="1"/>
        </p:nvCxnSpPr>
        <p:spPr>
          <a:xfrm flipH="1">
            <a:off x="1026530" y="1964993"/>
            <a:ext cx="1" cy="268491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9FA2874-B22C-6047-9B3D-F817E6992FB0}"/>
              </a:ext>
            </a:extLst>
          </p:cNvPr>
          <p:cNvCxnSpPr/>
          <p:nvPr userDrawn="1"/>
        </p:nvCxnSpPr>
        <p:spPr>
          <a:xfrm>
            <a:off x="1015412" y="4649905"/>
            <a:ext cx="259821"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350D179-52D0-EC40-898E-6588E540D832}"/>
              </a:ext>
            </a:extLst>
          </p:cNvPr>
          <p:cNvCxnSpPr>
            <a:cxnSpLocks/>
          </p:cNvCxnSpPr>
          <p:nvPr userDrawn="1"/>
        </p:nvCxnSpPr>
        <p:spPr>
          <a:xfrm flipH="1">
            <a:off x="3551458" y="1950417"/>
            <a:ext cx="17704" cy="421225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2FE9616-F25E-7F4B-AC73-63CA63378EB0}"/>
              </a:ext>
            </a:extLst>
          </p:cNvPr>
          <p:cNvCxnSpPr>
            <a:cxnSpLocks/>
          </p:cNvCxnSpPr>
          <p:nvPr userDrawn="1"/>
        </p:nvCxnSpPr>
        <p:spPr>
          <a:xfrm>
            <a:off x="3540826" y="6159397"/>
            <a:ext cx="2455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42C1D2D-EAC4-6B42-A222-73145A4995D3}"/>
              </a:ext>
            </a:extLst>
          </p:cNvPr>
          <p:cNvCxnSpPr>
            <a:cxnSpLocks/>
          </p:cNvCxnSpPr>
          <p:nvPr userDrawn="1"/>
        </p:nvCxnSpPr>
        <p:spPr>
          <a:xfrm>
            <a:off x="6115184" y="1964996"/>
            <a:ext cx="21686" cy="291921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643FAD1-754F-4A47-863C-CACD4ED625E3}"/>
              </a:ext>
            </a:extLst>
          </p:cNvPr>
          <p:cNvCxnSpPr/>
          <p:nvPr userDrawn="1"/>
        </p:nvCxnSpPr>
        <p:spPr>
          <a:xfrm>
            <a:off x="6136870" y="4883008"/>
            <a:ext cx="259821"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135DF7E-8398-2F42-91FD-228C21F5DC82}"/>
              </a:ext>
            </a:extLst>
          </p:cNvPr>
          <p:cNvCxnSpPr>
            <a:cxnSpLocks/>
          </p:cNvCxnSpPr>
          <p:nvPr userDrawn="1"/>
        </p:nvCxnSpPr>
        <p:spPr>
          <a:xfrm>
            <a:off x="8683159" y="1964996"/>
            <a:ext cx="11509" cy="291921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D83C467-6381-EF43-BA3A-6B830B73416A}"/>
              </a:ext>
            </a:extLst>
          </p:cNvPr>
          <p:cNvCxnSpPr/>
          <p:nvPr userDrawn="1"/>
        </p:nvCxnSpPr>
        <p:spPr>
          <a:xfrm>
            <a:off x="8692224" y="4871920"/>
            <a:ext cx="259821"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Title 2">
            <a:extLst>
              <a:ext uri="{FF2B5EF4-FFF2-40B4-BE49-F238E27FC236}">
                <a16:creationId xmlns:a16="http://schemas.microsoft.com/office/drawing/2014/main" id="{AC07CB51-5ED0-5047-B923-09D26BBF75E2}"/>
              </a:ext>
            </a:extLst>
          </p:cNvPr>
          <p:cNvSpPr txBox="1">
            <a:spLocks/>
          </p:cNvSpPr>
          <p:nvPr userDrawn="1"/>
        </p:nvSpPr>
        <p:spPr>
          <a:xfrm>
            <a:off x="1149409" y="2676393"/>
            <a:ext cx="2181946" cy="1145012"/>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300" kern="1200">
                <a:solidFill>
                  <a:srgbClr val="003366"/>
                </a:solidFill>
                <a:latin typeface="Georgia"/>
                <a:ea typeface="+mj-ea"/>
                <a:cs typeface="Georgia"/>
              </a:defRPr>
            </a:lvl1pPr>
          </a:lstStyle>
          <a:p>
            <a:pPr marL="119066" indent="-119066">
              <a:lnSpc>
                <a:spcPct val="100000"/>
              </a:lnSpc>
              <a:spcAft>
                <a:spcPts val="600"/>
              </a:spcAft>
              <a:buClr>
                <a:schemeClr val="bg1"/>
              </a:buClr>
              <a:buFont typeface="Arial" panose="020B0604020202020204" pitchFamily="34" charset="0"/>
              <a:buChar char="•"/>
            </a:pPr>
            <a:r>
              <a:rPr lang="en-US" sz="1210">
                <a:solidFill>
                  <a:schemeClr val="bg1"/>
                </a:solidFill>
                <a:latin typeface="Lato" panose="020F0502020204030203" pitchFamily="34" charset="77"/>
                <a:cs typeface="Arial" panose="020B0604020202020204" pitchFamily="34" charset="0"/>
              </a:rPr>
              <a:t>Recruitment from universities  nationwide</a:t>
            </a:r>
          </a:p>
          <a:p>
            <a:pPr marL="119066" indent="-119066">
              <a:lnSpc>
                <a:spcPct val="100000"/>
              </a:lnSpc>
              <a:spcAft>
                <a:spcPts val="600"/>
              </a:spcAft>
              <a:buClr>
                <a:schemeClr val="bg1"/>
              </a:buClr>
              <a:buFont typeface="Arial" panose="020B0604020202020204" pitchFamily="34" charset="0"/>
              <a:buChar char="•"/>
            </a:pPr>
            <a:r>
              <a:rPr lang="en-US" sz="1210">
                <a:solidFill>
                  <a:schemeClr val="bg1"/>
                </a:solidFill>
                <a:latin typeface="Lato" panose="020F0502020204030203" pitchFamily="34" charset="77"/>
                <a:cs typeface="Arial" panose="020B0604020202020204" pitchFamily="34" charset="0"/>
              </a:rPr>
              <a:t>Best and the brightest in your area</a:t>
            </a:r>
          </a:p>
          <a:p>
            <a:pPr marL="119066" indent="-119066">
              <a:lnSpc>
                <a:spcPct val="100000"/>
              </a:lnSpc>
              <a:spcAft>
                <a:spcPts val="600"/>
              </a:spcAft>
              <a:buClr>
                <a:schemeClr val="bg1"/>
              </a:buClr>
              <a:buFont typeface="Arial" panose="020B0604020202020204" pitchFamily="34" charset="0"/>
              <a:buChar char="•"/>
            </a:pPr>
            <a:r>
              <a:rPr lang="en-US" sz="1210">
                <a:solidFill>
                  <a:schemeClr val="bg1"/>
                </a:solidFill>
                <a:latin typeface="Lato" panose="020F0502020204030203" pitchFamily="34" charset="77"/>
                <a:cs typeface="Arial" panose="020B0604020202020204" pitchFamily="34" charset="0"/>
              </a:rPr>
              <a:t>Local talent retention</a:t>
            </a:r>
          </a:p>
        </p:txBody>
      </p:sp>
      <p:sp>
        <p:nvSpPr>
          <p:cNvPr id="19" name="Title 2">
            <a:extLst>
              <a:ext uri="{FF2B5EF4-FFF2-40B4-BE49-F238E27FC236}">
                <a16:creationId xmlns:a16="http://schemas.microsoft.com/office/drawing/2014/main" id="{F0E1ECE3-0D46-7D4D-B50B-6E3F55F0201B}"/>
              </a:ext>
            </a:extLst>
          </p:cNvPr>
          <p:cNvSpPr txBox="1">
            <a:spLocks/>
          </p:cNvSpPr>
          <p:nvPr userDrawn="1"/>
        </p:nvSpPr>
        <p:spPr>
          <a:xfrm>
            <a:off x="3690372" y="2679036"/>
            <a:ext cx="2193442" cy="2247182"/>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300" kern="1200">
                <a:solidFill>
                  <a:srgbClr val="003366"/>
                </a:solidFill>
                <a:latin typeface="Georgia"/>
                <a:ea typeface="+mj-ea"/>
                <a:cs typeface="Georgia"/>
              </a:defRPr>
            </a:lvl1pPr>
          </a:lstStyle>
          <a:p>
            <a:pPr marL="125019" indent="-125019">
              <a:lnSpc>
                <a:spcPct val="100000"/>
              </a:lnSpc>
              <a:spcAft>
                <a:spcPts val="600"/>
              </a:spcAft>
              <a:buClr>
                <a:schemeClr val="bg1"/>
              </a:buClr>
              <a:buFont typeface="Arial" panose="020B0604020202020204" pitchFamily="34" charset="0"/>
              <a:buChar char="•"/>
            </a:pPr>
            <a:r>
              <a:rPr lang="en-US" sz="1200">
                <a:solidFill>
                  <a:schemeClr val="bg1"/>
                </a:solidFill>
                <a:latin typeface="Lato" panose="020F0502020204030203" pitchFamily="34" charset="77"/>
                <a:cs typeface="Arial" panose="020B0604020202020204" pitchFamily="34" charset="0"/>
              </a:rPr>
              <a:t>General Healthcare &amp; IT Knowledge</a:t>
            </a:r>
          </a:p>
          <a:p>
            <a:pPr marL="125019" indent="-125019">
              <a:lnSpc>
                <a:spcPct val="100000"/>
              </a:lnSpc>
              <a:spcAft>
                <a:spcPts val="600"/>
              </a:spcAft>
              <a:buClr>
                <a:schemeClr val="bg1"/>
              </a:buClr>
              <a:buFont typeface="Arial" panose="020B0604020202020204" pitchFamily="34" charset="0"/>
              <a:buChar char="•"/>
            </a:pPr>
            <a:r>
              <a:rPr lang="en-US" sz="1200">
                <a:solidFill>
                  <a:schemeClr val="bg1"/>
                </a:solidFill>
                <a:latin typeface="Lato" panose="020F0502020204030203" pitchFamily="34" charset="77"/>
                <a:cs typeface="Arial" panose="020B0604020202020204" pitchFamily="34" charset="0"/>
              </a:rPr>
              <a:t>Application &amp; Project Management</a:t>
            </a:r>
          </a:p>
          <a:p>
            <a:pPr marL="125019" indent="-125019">
              <a:lnSpc>
                <a:spcPct val="100000"/>
              </a:lnSpc>
              <a:spcAft>
                <a:spcPts val="600"/>
              </a:spcAft>
              <a:buClr>
                <a:schemeClr val="bg1"/>
              </a:buClr>
              <a:buFont typeface="Arial" panose="020B0604020202020204" pitchFamily="34" charset="0"/>
              <a:buChar char="•"/>
            </a:pPr>
            <a:r>
              <a:rPr lang="en-US" sz="1200">
                <a:solidFill>
                  <a:schemeClr val="bg1"/>
                </a:solidFill>
                <a:latin typeface="Lato" panose="020F0502020204030203" pitchFamily="34" charset="77"/>
                <a:cs typeface="Arial" panose="020B0604020202020204" pitchFamily="34" charset="0"/>
              </a:rPr>
              <a:t>Advanced Technologies &amp; Cybersecurity</a:t>
            </a:r>
          </a:p>
          <a:p>
            <a:pPr marL="125019" indent="-125019">
              <a:lnSpc>
                <a:spcPct val="100000"/>
              </a:lnSpc>
              <a:spcAft>
                <a:spcPts val="600"/>
              </a:spcAft>
              <a:buClr>
                <a:schemeClr val="bg1"/>
              </a:buClr>
              <a:buFont typeface="Arial" panose="020B0604020202020204" pitchFamily="34" charset="0"/>
              <a:buChar char="•"/>
            </a:pPr>
            <a:r>
              <a:rPr lang="en-US" sz="1200">
                <a:solidFill>
                  <a:schemeClr val="bg1"/>
                </a:solidFill>
                <a:latin typeface="Lato" panose="020F0502020204030203" pitchFamily="34" charset="77"/>
                <a:cs typeface="Arial" panose="020B0604020202020204" pitchFamily="34" charset="0"/>
              </a:rPr>
              <a:t>Business Intelligence Analytics</a:t>
            </a:r>
          </a:p>
          <a:p>
            <a:pPr marL="125019" indent="-125019">
              <a:lnSpc>
                <a:spcPct val="100000"/>
              </a:lnSpc>
              <a:spcAft>
                <a:spcPts val="600"/>
              </a:spcAft>
              <a:buClr>
                <a:schemeClr val="bg1"/>
              </a:buClr>
              <a:buFont typeface="Arial" panose="020B0604020202020204" pitchFamily="34" charset="0"/>
              <a:buChar char="•"/>
            </a:pPr>
            <a:r>
              <a:rPr lang="en-US" sz="1200">
                <a:solidFill>
                  <a:schemeClr val="bg1"/>
                </a:solidFill>
                <a:latin typeface="Lato" panose="020F0502020204030203" pitchFamily="34" charset="77"/>
                <a:cs typeface="Arial" panose="020B0604020202020204" pitchFamily="34" charset="0"/>
              </a:rPr>
              <a:t>Informatics and Change Management Principles</a:t>
            </a:r>
          </a:p>
          <a:p>
            <a:pPr marL="125019" indent="-125019">
              <a:lnSpc>
                <a:spcPct val="100000"/>
              </a:lnSpc>
              <a:spcAft>
                <a:spcPts val="600"/>
              </a:spcAft>
              <a:buClr>
                <a:schemeClr val="bg1"/>
              </a:buClr>
              <a:buFont typeface="Arial" panose="020B0604020202020204" pitchFamily="34" charset="0"/>
              <a:buChar char="•"/>
            </a:pPr>
            <a:r>
              <a:rPr lang="en-US" sz="1200">
                <a:solidFill>
                  <a:schemeClr val="bg1"/>
                </a:solidFill>
                <a:latin typeface="Lato" panose="020F0502020204030203" pitchFamily="34" charset="77"/>
                <a:cs typeface="Arial" panose="020B0604020202020204" pitchFamily="34" charset="0"/>
              </a:rPr>
              <a:t>Legal &amp; Public Policy</a:t>
            </a:r>
          </a:p>
          <a:p>
            <a:pPr marL="125019" indent="-125019">
              <a:lnSpc>
                <a:spcPct val="100000"/>
              </a:lnSpc>
              <a:spcAft>
                <a:spcPts val="600"/>
              </a:spcAft>
              <a:buClr>
                <a:schemeClr val="bg1"/>
              </a:buClr>
              <a:buFont typeface="Arial" panose="020B0604020202020204" pitchFamily="34" charset="0"/>
              <a:buChar char="•"/>
            </a:pPr>
            <a:r>
              <a:rPr lang="en-US" sz="1200">
                <a:solidFill>
                  <a:schemeClr val="bg1"/>
                </a:solidFill>
                <a:latin typeface="Lato" panose="020F0502020204030203" pitchFamily="34" charset="77"/>
                <a:cs typeface="Arial" panose="020B0604020202020204" pitchFamily="34" charset="0"/>
              </a:rPr>
              <a:t>CHIME Digital Health Professional Certification</a:t>
            </a:r>
          </a:p>
        </p:txBody>
      </p:sp>
      <p:sp>
        <p:nvSpPr>
          <p:cNvPr id="21" name="Title 2">
            <a:extLst>
              <a:ext uri="{FF2B5EF4-FFF2-40B4-BE49-F238E27FC236}">
                <a16:creationId xmlns:a16="http://schemas.microsoft.com/office/drawing/2014/main" id="{82BE3915-88CB-634D-8129-565800DC20AB}"/>
              </a:ext>
            </a:extLst>
          </p:cNvPr>
          <p:cNvSpPr txBox="1">
            <a:spLocks/>
          </p:cNvSpPr>
          <p:nvPr userDrawn="1"/>
        </p:nvSpPr>
        <p:spPr>
          <a:xfrm>
            <a:off x="6279341" y="2685083"/>
            <a:ext cx="2033118" cy="1811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300" kern="1200">
                <a:solidFill>
                  <a:srgbClr val="003366"/>
                </a:solidFill>
                <a:latin typeface="Georgia"/>
                <a:ea typeface="+mj-ea"/>
                <a:cs typeface="Georgia"/>
              </a:defRPr>
            </a:lvl1pPr>
          </a:lstStyle>
          <a:p>
            <a:pPr marL="125019" indent="-125019">
              <a:lnSpc>
                <a:spcPct val="100000"/>
              </a:lnSpc>
              <a:spcAft>
                <a:spcPts val="600"/>
              </a:spcAft>
              <a:buClr>
                <a:schemeClr val="bg1"/>
              </a:buClr>
              <a:buFont typeface="Arial" panose="020B0604020202020204" pitchFamily="34" charset="0"/>
              <a:buChar char="•"/>
            </a:pPr>
            <a:r>
              <a:rPr lang="en-US" sz="1200">
                <a:solidFill>
                  <a:schemeClr val="bg1"/>
                </a:solidFill>
                <a:latin typeface="Lato" panose="020F0502020204030203" pitchFamily="34" charset="77"/>
                <a:cs typeface="Arial" panose="020B0604020202020204" pitchFamily="34" charset="0"/>
              </a:rPr>
              <a:t>Technical certification: Epic, Cerner, Allscripts,  Oracle, Workday, Kronos, ServiceNow, Salesforce, Azure, AWS, etc.  </a:t>
            </a:r>
          </a:p>
          <a:p>
            <a:pPr marL="125019" indent="-125019">
              <a:lnSpc>
                <a:spcPct val="100000"/>
              </a:lnSpc>
              <a:spcAft>
                <a:spcPts val="600"/>
              </a:spcAft>
              <a:buClr>
                <a:schemeClr val="bg1"/>
              </a:buClr>
              <a:buFont typeface="Arial" panose="020B0604020202020204" pitchFamily="34" charset="0"/>
              <a:buChar char="•"/>
            </a:pPr>
            <a:r>
              <a:rPr lang="en-US" sz="1200">
                <a:solidFill>
                  <a:schemeClr val="bg1"/>
                </a:solidFill>
                <a:latin typeface="Lato" panose="020F0502020204030203" pitchFamily="34" charset="77"/>
                <a:cs typeface="Arial" panose="020B0604020202020204" pitchFamily="34" charset="0"/>
              </a:rPr>
              <a:t>Support from Optimum Healthcare IT seasoned staff </a:t>
            </a:r>
          </a:p>
          <a:p>
            <a:pPr marL="125019" indent="-125019">
              <a:lnSpc>
                <a:spcPct val="100000"/>
              </a:lnSpc>
              <a:spcAft>
                <a:spcPts val="600"/>
              </a:spcAft>
              <a:buClr>
                <a:schemeClr val="bg1"/>
              </a:buClr>
              <a:buFont typeface="Arial" panose="020B0604020202020204" pitchFamily="34" charset="0"/>
              <a:buChar char="•"/>
            </a:pPr>
            <a:endParaRPr lang="en-US" sz="1200">
              <a:solidFill>
                <a:schemeClr val="bg1"/>
              </a:solidFill>
              <a:latin typeface="Lato" panose="020F0502020204030203" pitchFamily="34" charset="77"/>
              <a:cs typeface="Arial" panose="020B0604020202020204" pitchFamily="34" charset="0"/>
            </a:endParaRPr>
          </a:p>
        </p:txBody>
      </p:sp>
      <p:sp>
        <p:nvSpPr>
          <p:cNvPr id="22" name="Title 2">
            <a:extLst>
              <a:ext uri="{FF2B5EF4-FFF2-40B4-BE49-F238E27FC236}">
                <a16:creationId xmlns:a16="http://schemas.microsoft.com/office/drawing/2014/main" id="{EF3038A0-C3C9-7A4D-9959-E9668A3D982A}"/>
              </a:ext>
            </a:extLst>
          </p:cNvPr>
          <p:cNvSpPr txBox="1">
            <a:spLocks/>
          </p:cNvSpPr>
          <p:nvPr userDrawn="1"/>
        </p:nvSpPr>
        <p:spPr>
          <a:xfrm>
            <a:off x="8829978" y="2676396"/>
            <a:ext cx="2103745" cy="1811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300" kern="1200">
                <a:solidFill>
                  <a:srgbClr val="003366"/>
                </a:solidFill>
                <a:latin typeface="Georgia"/>
                <a:ea typeface="+mj-ea"/>
                <a:cs typeface="Georgia"/>
              </a:defRPr>
            </a:lvl1pPr>
          </a:lstStyle>
          <a:p>
            <a:pPr marL="125019" indent="-125019">
              <a:lnSpc>
                <a:spcPct val="100000"/>
              </a:lnSpc>
              <a:spcAft>
                <a:spcPts val="600"/>
              </a:spcAft>
              <a:buClr>
                <a:schemeClr val="bg1"/>
              </a:buClr>
              <a:buFont typeface="Arial" panose="020B0604020202020204" pitchFamily="34" charset="0"/>
              <a:buChar char="•"/>
            </a:pPr>
            <a:r>
              <a:rPr lang="en-US" sz="1200">
                <a:solidFill>
                  <a:schemeClr val="bg1"/>
                </a:solidFill>
                <a:latin typeface="Lato" panose="020F0502020204030203" pitchFamily="34" charset="77"/>
                <a:cs typeface="Arial" panose="020B0604020202020204" pitchFamily="34" charset="0"/>
              </a:rPr>
              <a:t>Client Onboarding and Role Orientation</a:t>
            </a:r>
          </a:p>
          <a:p>
            <a:pPr marL="125019" indent="-125019">
              <a:lnSpc>
                <a:spcPct val="100000"/>
              </a:lnSpc>
              <a:spcAft>
                <a:spcPts val="600"/>
              </a:spcAft>
              <a:buClr>
                <a:schemeClr val="bg1"/>
              </a:buClr>
              <a:buFont typeface="Arial" panose="020B0604020202020204" pitchFamily="34" charset="0"/>
              <a:buChar char="•"/>
            </a:pPr>
            <a:r>
              <a:rPr lang="en-US" sz="1200">
                <a:solidFill>
                  <a:schemeClr val="bg1"/>
                </a:solidFill>
                <a:latin typeface="Lato" panose="020F0502020204030203" pitchFamily="34" charset="77"/>
                <a:cs typeface="Arial" panose="020B0604020202020204" pitchFamily="34" charset="0"/>
              </a:rPr>
              <a:t>Contract to Hire</a:t>
            </a:r>
          </a:p>
          <a:p>
            <a:pPr marL="125019" indent="-125019">
              <a:lnSpc>
                <a:spcPct val="100000"/>
              </a:lnSpc>
              <a:spcAft>
                <a:spcPts val="600"/>
              </a:spcAft>
              <a:buClr>
                <a:schemeClr val="bg1"/>
              </a:buClr>
              <a:buFont typeface="Arial" panose="020B0604020202020204" pitchFamily="34" charset="0"/>
              <a:buChar char="•"/>
            </a:pPr>
            <a:r>
              <a:rPr lang="en-US" sz="1200">
                <a:solidFill>
                  <a:schemeClr val="bg1"/>
                </a:solidFill>
                <a:latin typeface="Lato" panose="020F0502020204030203" pitchFamily="34" charset="77"/>
                <a:cs typeface="Arial" panose="020B0604020202020204" pitchFamily="34" charset="0"/>
              </a:rPr>
              <a:t>Continued Mentorship from Optimum staff throughout </a:t>
            </a:r>
          </a:p>
          <a:p>
            <a:pPr marL="125019" indent="-125019">
              <a:lnSpc>
                <a:spcPct val="100000"/>
              </a:lnSpc>
              <a:spcAft>
                <a:spcPts val="600"/>
              </a:spcAft>
              <a:buClr>
                <a:schemeClr val="bg1"/>
              </a:buClr>
              <a:buFont typeface="Arial" panose="020B0604020202020204" pitchFamily="34" charset="0"/>
              <a:buChar char="•"/>
            </a:pPr>
            <a:endParaRPr lang="en-US" sz="1200">
              <a:solidFill>
                <a:schemeClr val="bg1"/>
              </a:solidFill>
              <a:latin typeface="Lato" panose="020F0502020204030203" pitchFamily="34" charset="77"/>
              <a:cs typeface="Arial" panose="020B0604020202020204" pitchFamily="34" charset="0"/>
            </a:endParaRPr>
          </a:p>
          <a:p>
            <a:pPr marL="125019" indent="-125019">
              <a:lnSpc>
                <a:spcPct val="100000"/>
              </a:lnSpc>
              <a:spcAft>
                <a:spcPts val="600"/>
              </a:spcAft>
              <a:buClr>
                <a:schemeClr val="bg1"/>
              </a:buClr>
              <a:buFont typeface="Arial" panose="020B0604020202020204" pitchFamily="34" charset="0"/>
              <a:buChar char="•"/>
            </a:pPr>
            <a:endParaRPr lang="en-US" sz="1200">
              <a:solidFill>
                <a:schemeClr val="bg1"/>
              </a:solidFill>
              <a:latin typeface="Lato" panose="020F0502020204030203" pitchFamily="34" charset="77"/>
              <a:cs typeface="Arial" panose="020B0604020202020204" pitchFamily="34" charset="0"/>
            </a:endParaRPr>
          </a:p>
        </p:txBody>
      </p:sp>
      <p:sp>
        <p:nvSpPr>
          <p:cNvPr id="23" name="Oval 22">
            <a:extLst>
              <a:ext uri="{FF2B5EF4-FFF2-40B4-BE49-F238E27FC236}">
                <a16:creationId xmlns:a16="http://schemas.microsoft.com/office/drawing/2014/main" id="{9E385E78-0867-9A42-854B-1E25EBAF0A34}"/>
              </a:ext>
            </a:extLst>
          </p:cNvPr>
          <p:cNvSpPr/>
          <p:nvPr userDrawn="1"/>
        </p:nvSpPr>
        <p:spPr>
          <a:xfrm>
            <a:off x="1287498" y="4590647"/>
            <a:ext cx="110276" cy="110276"/>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4" name="Pentagon 23">
            <a:extLst>
              <a:ext uri="{FF2B5EF4-FFF2-40B4-BE49-F238E27FC236}">
                <a16:creationId xmlns:a16="http://schemas.microsoft.com/office/drawing/2014/main" id="{AEC60504-C299-7F4B-A1DE-ABADEAC2AAB8}"/>
              </a:ext>
            </a:extLst>
          </p:cNvPr>
          <p:cNvSpPr/>
          <p:nvPr userDrawn="1"/>
        </p:nvSpPr>
        <p:spPr>
          <a:xfrm>
            <a:off x="1026527" y="2117908"/>
            <a:ext cx="2468880" cy="371001"/>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50" b="1">
                <a:solidFill>
                  <a:srgbClr val="0A4067"/>
                </a:solidFill>
                <a:latin typeface="Lato" panose="020F0502020204030203" pitchFamily="34" charset="77"/>
              </a:rPr>
              <a:t>COLLEGE GRADUATE</a:t>
            </a:r>
          </a:p>
        </p:txBody>
      </p:sp>
      <p:sp>
        <p:nvSpPr>
          <p:cNvPr id="25" name="TextBox 24">
            <a:extLst>
              <a:ext uri="{FF2B5EF4-FFF2-40B4-BE49-F238E27FC236}">
                <a16:creationId xmlns:a16="http://schemas.microsoft.com/office/drawing/2014/main" id="{63B643C4-FF77-824F-82E2-9A9C363C0C50}"/>
              </a:ext>
            </a:extLst>
          </p:cNvPr>
          <p:cNvSpPr txBox="1"/>
          <p:nvPr userDrawn="1"/>
        </p:nvSpPr>
        <p:spPr>
          <a:xfrm>
            <a:off x="3690372" y="1785449"/>
            <a:ext cx="784189" cy="276999"/>
          </a:xfrm>
          <a:prstGeom prst="rect">
            <a:avLst/>
          </a:prstGeom>
          <a:noFill/>
        </p:spPr>
        <p:txBody>
          <a:bodyPr wrap="none" rtlCol="0">
            <a:spAutoFit/>
          </a:bodyPr>
          <a:lstStyle/>
          <a:p>
            <a:r>
              <a:rPr lang="en-US" sz="1200" i="1">
                <a:solidFill>
                  <a:schemeClr val="bg1"/>
                </a:solidFill>
                <a:latin typeface="Lato Light" panose="020F0302020204030203" pitchFamily="34" charset="77"/>
              </a:rPr>
              <a:t>6 WEEKS</a:t>
            </a:r>
          </a:p>
        </p:txBody>
      </p:sp>
      <p:sp>
        <p:nvSpPr>
          <p:cNvPr id="26" name="TextBox 25">
            <a:extLst>
              <a:ext uri="{FF2B5EF4-FFF2-40B4-BE49-F238E27FC236}">
                <a16:creationId xmlns:a16="http://schemas.microsoft.com/office/drawing/2014/main" id="{6179EEE1-C271-B54E-97D9-25283D496D3D}"/>
              </a:ext>
            </a:extLst>
          </p:cNvPr>
          <p:cNvSpPr txBox="1"/>
          <p:nvPr userDrawn="1"/>
        </p:nvSpPr>
        <p:spPr>
          <a:xfrm>
            <a:off x="6279342" y="1785449"/>
            <a:ext cx="784189" cy="276999"/>
          </a:xfrm>
          <a:prstGeom prst="rect">
            <a:avLst/>
          </a:prstGeom>
          <a:noFill/>
        </p:spPr>
        <p:txBody>
          <a:bodyPr wrap="none" rtlCol="0">
            <a:spAutoFit/>
          </a:bodyPr>
          <a:lstStyle/>
          <a:p>
            <a:r>
              <a:rPr lang="en-US" sz="1200" i="1">
                <a:solidFill>
                  <a:schemeClr val="bg1"/>
                </a:solidFill>
                <a:latin typeface="Lato Light" panose="020F0302020204030203" pitchFamily="34" charset="77"/>
              </a:rPr>
              <a:t>6 WEEKS</a:t>
            </a:r>
          </a:p>
        </p:txBody>
      </p:sp>
      <p:sp>
        <p:nvSpPr>
          <p:cNvPr id="27" name="Pentagon 26">
            <a:extLst>
              <a:ext uri="{FF2B5EF4-FFF2-40B4-BE49-F238E27FC236}">
                <a16:creationId xmlns:a16="http://schemas.microsoft.com/office/drawing/2014/main" id="{5A58C5D0-B9A5-7441-B216-FF1EE7073CB7}"/>
              </a:ext>
            </a:extLst>
          </p:cNvPr>
          <p:cNvSpPr/>
          <p:nvPr userDrawn="1"/>
        </p:nvSpPr>
        <p:spPr>
          <a:xfrm>
            <a:off x="3579998" y="2117908"/>
            <a:ext cx="2468880" cy="371001"/>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50" b="1">
                <a:solidFill>
                  <a:srgbClr val="035A99"/>
                </a:solidFill>
                <a:latin typeface="Lato" panose="020F0502020204030203" pitchFamily="34" charset="77"/>
              </a:rPr>
              <a:t>CHIME DIGITAL HEALTH</a:t>
            </a:r>
          </a:p>
        </p:txBody>
      </p:sp>
      <p:sp>
        <p:nvSpPr>
          <p:cNvPr id="28" name="Pentagon 27">
            <a:extLst>
              <a:ext uri="{FF2B5EF4-FFF2-40B4-BE49-F238E27FC236}">
                <a16:creationId xmlns:a16="http://schemas.microsoft.com/office/drawing/2014/main" id="{0DAE7E4B-BAF3-C349-999B-11B7BD35E706}"/>
              </a:ext>
            </a:extLst>
          </p:cNvPr>
          <p:cNvSpPr/>
          <p:nvPr userDrawn="1"/>
        </p:nvSpPr>
        <p:spPr>
          <a:xfrm>
            <a:off x="6133467" y="2117908"/>
            <a:ext cx="2468880" cy="371001"/>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50" b="1">
                <a:solidFill>
                  <a:srgbClr val="1195E4"/>
                </a:solidFill>
                <a:latin typeface="Lato" panose="020F0502020204030203" pitchFamily="34" charset="77"/>
              </a:rPr>
              <a:t>TECHNICAL CERTIFICATION</a:t>
            </a:r>
          </a:p>
        </p:txBody>
      </p:sp>
      <p:sp>
        <p:nvSpPr>
          <p:cNvPr id="29" name="Pentagon 28">
            <a:extLst>
              <a:ext uri="{FF2B5EF4-FFF2-40B4-BE49-F238E27FC236}">
                <a16:creationId xmlns:a16="http://schemas.microsoft.com/office/drawing/2014/main" id="{91B16117-6ADA-9849-BD9A-E22E7512B9E1}"/>
              </a:ext>
            </a:extLst>
          </p:cNvPr>
          <p:cNvSpPr/>
          <p:nvPr userDrawn="1"/>
        </p:nvSpPr>
        <p:spPr>
          <a:xfrm>
            <a:off x="8686936" y="2117908"/>
            <a:ext cx="2468880" cy="371001"/>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50" b="1">
                <a:solidFill>
                  <a:srgbClr val="BD529F"/>
                </a:solidFill>
                <a:latin typeface="Lato" panose="020F0502020204030203" pitchFamily="34" charset="77"/>
              </a:rPr>
              <a:t>ONBOARDED WITH CLIENT</a:t>
            </a:r>
          </a:p>
        </p:txBody>
      </p:sp>
      <p:sp>
        <p:nvSpPr>
          <p:cNvPr id="30" name="Oval 29">
            <a:extLst>
              <a:ext uri="{FF2B5EF4-FFF2-40B4-BE49-F238E27FC236}">
                <a16:creationId xmlns:a16="http://schemas.microsoft.com/office/drawing/2014/main" id="{18AB48DB-F173-E146-92E3-C08611C5D851}"/>
              </a:ext>
            </a:extLst>
          </p:cNvPr>
          <p:cNvSpPr/>
          <p:nvPr userDrawn="1"/>
        </p:nvSpPr>
        <p:spPr>
          <a:xfrm>
            <a:off x="6395021" y="4823419"/>
            <a:ext cx="110276" cy="110276"/>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1" name="Oval 30">
            <a:extLst>
              <a:ext uri="{FF2B5EF4-FFF2-40B4-BE49-F238E27FC236}">
                <a16:creationId xmlns:a16="http://schemas.microsoft.com/office/drawing/2014/main" id="{EA24C2FB-2C95-174E-ACBE-AF8762F0AD2F}"/>
              </a:ext>
            </a:extLst>
          </p:cNvPr>
          <p:cNvSpPr/>
          <p:nvPr userDrawn="1"/>
        </p:nvSpPr>
        <p:spPr>
          <a:xfrm>
            <a:off x="8954701" y="4809593"/>
            <a:ext cx="110276" cy="110276"/>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2" name="Oval 31">
            <a:extLst>
              <a:ext uri="{FF2B5EF4-FFF2-40B4-BE49-F238E27FC236}">
                <a16:creationId xmlns:a16="http://schemas.microsoft.com/office/drawing/2014/main" id="{6C940FE5-D5F9-1F40-842C-7E7494787E5B}"/>
              </a:ext>
            </a:extLst>
          </p:cNvPr>
          <p:cNvSpPr/>
          <p:nvPr userDrawn="1"/>
        </p:nvSpPr>
        <p:spPr>
          <a:xfrm>
            <a:off x="972898" y="1862464"/>
            <a:ext cx="110276" cy="110276"/>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3" name="Oval 32">
            <a:extLst>
              <a:ext uri="{FF2B5EF4-FFF2-40B4-BE49-F238E27FC236}">
                <a16:creationId xmlns:a16="http://schemas.microsoft.com/office/drawing/2014/main" id="{274AC0AD-792B-9C47-90CF-75F930C9B11E}"/>
              </a:ext>
            </a:extLst>
          </p:cNvPr>
          <p:cNvSpPr/>
          <p:nvPr userDrawn="1"/>
        </p:nvSpPr>
        <p:spPr>
          <a:xfrm>
            <a:off x="3505172" y="1854718"/>
            <a:ext cx="110276" cy="110276"/>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4" name="Oval 33">
            <a:extLst>
              <a:ext uri="{FF2B5EF4-FFF2-40B4-BE49-F238E27FC236}">
                <a16:creationId xmlns:a16="http://schemas.microsoft.com/office/drawing/2014/main" id="{D40A2F61-CA16-0143-AF7A-C5DF4D02E2B7}"/>
              </a:ext>
            </a:extLst>
          </p:cNvPr>
          <p:cNvSpPr/>
          <p:nvPr userDrawn="1"/>
        </p:nvSpPr>
        <p:spPr>
          <a:xfrm>
            <a:off x="6058545" y="1862464"/>
            <a:ext cx="110276" cy="110276"/>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5" name="Oval 34">
            <a:extLst>
              <a:ext uri="{FF2B5EF4-FFF2-40B4-BE49-F238E27FC236}">
                <a16:creationId xmlns:a16="http://schemas.microsoft.com/office/drawing/2014/main" id="{B0FF25A8-A9F5-AE4E-8A3D-7FA8DF42BC5D}"/>
              </a:ext>
            </a:extLst>
          </p:cNvPr>
          <p:cNvSpPr/>
          <p:nvPr userDrawn="1"/>
        </p:nvSpPr>
        <p:spPr>
          <a:xfrm>
            <a:off x="8628022" y="1861255"/>
            <a:ext cx="110276" cy="110276"/>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36" name="Picture 35" descr="A picture containing drawing, table&#10;&#10;Description automatically generated">
            <a:extLst>
              <a:ext uri="{FF2B5EF4-FFF2-40B4-BE49-F238E27FC236}">
                <a16:creationId xmlns:a16="http://schemas.microsoft.com/office/drawing/2014/main" id="{F75CB329-CED7-2047-A7EB-6788544FEAA0}"/>
              </a:ext>
            </a:extLst>
          </p:cNvPr>
          <p:cNvPicPr>
            <a:picLocks noChangeAspect="1"/>
          </p:cNvPicPr>
          <p:nvPr userDrawn="1"/>
        </p:nvPicPr>
        <p:blipFill>
          <a:blip r:embed="rId2">
            <a:alphaModFix amt="20000"/>
            <a:extLst>
              <a:ext uri="{28A0092B-C50C-407E-A947-70E740481C1C}">
                <a14:useLocalDpi xmlns:a14="http://schemas.microsoft.com/office/drawing/2010/main" val="0"/>
              </a:ext>
            </a:extLst>
          </a:blip>
          <a:stretch>
            <a:fillRect/>
          </a:stretch>
        </p:blipFill>
        <p:spPr>
          <a:xfrm>
            <a:off x="1549185" y="4228922"/>
            <a:ext cx="714699" cy="714699"/>
          </a:xfrm>
          <a:prstGeom prst="rect">
            <a:avLst/>
          </a:prstGeom>
        </p:spPr>
      </p:pic>
      <p:pic>
        <p:nvPicPr>
          <p:cNvPr id="37" name="Picture 36" descr="A picture containing drawing&#10;&#10;Description automatically generated">
            <a:extLst>
              <a:ext uri="{FF2B5EF4-FFF2-40B4-BE49-F238E27FC236}">
                <a16:creationId xmlns:a16="http://schemas.microsoft.com/office/drawing/2014/main" id="{AFEDB59A-5B10-954C-AE77-F831558B9AF4}"/>
              </a:ext>
            </a:extLst>
          </p:cNvPr>
          <p:cNvPicPr>
            <a:picLocks noChangeAspect="1"/>
          </p:cNvPicPr>
          <p:nvPr userDrawn="1"/>
        </p:nvPicPr>
        <p:blipFill>
          <a:blip r:embed="rId3">
            <a:alphaModFix amt="20000"/>
            <a:extLst>
              <a:ext uri="{28A0092B-C50C-407E-A947-70E740481C1C}">
                <a14:useLocalDpi xmlns:a14="http://schemas.microsoft.com/office/drawing/2010/main" val="0"/>
              </a:ext>
            </a:extLst>
          </a:blip>
          <a:stretch>
            <a:fillRect/>
          </a:stretch>
        </p:blipFill>
        <p:spPr>
          <a:xfrm>
            <a:off x="4042555" y="5813096"/>
            <a:ext cx="767267" cy="666030"/>
          </a:xfrm>
          <a:prstGeom prst="rect">
            <a:avLst/>
          </a:prstGeom>
        </p:spPr>
      </p:pic>
      <p:pic>
        <p:nvPicPr>
          <p:cNvPr id="38" name="Picture 37" descr="Icon&#10;&#10;Description automatically generated">
            <a:extLst>
              <a:ext uri="{FF2B5EF4-FFF2-40B4-BE49-F238E27FC236}">
                <a16:creationId xmlns:a16="http://schemas.microsoft.com/office/drawing/2014/main" id="{A5FF9E80-75A4-5D4C-A95F-411AAB9CF95D}"/>
              </a:ext>
            </a:extLst>
          </p:cNvPr>
          <p:cNvPicPr>
            <a:picLocks noChangeAspect="1"/>
          </p:cNvPicPr>
          <p:nvPr userDrawn="1"/>
        </p:nvPicPr>
        <p:blipFill>
          <a:blip r:embed="rId4">
            <a:alphaModFix amt="20000"/>
            <a:extLst>
              <a:ext uri="{28A0092B-C50C-407E-A947-70E740481C1C}">
                <a14:useLocalDpi xmlns:a14="http://schemas.microsoft.com/office/drawing/2010/main" val="0"/>
              </a:ext>
            </a:extLst>
          </a:blip>
          <a:stretch>
            <a:fillRect/>
          </a:stretch>
        </p:blipFill>
        <p:spPr>
          <a:xfrm>
            <a:off x="6623547" y="4566511"/>
            <a:ext cx="754219" cy="754219"/>
          </a:xfrm>
          <a:prstGeom prst="rect">
            <a:avLst/>
          </a:prstGeom>
        </p:spPr>
      </p:pic>
      <p:pic>
        <p:nvPicPr>
          <p:cNvPr id="39" name="Picture 38" descr="Icon&#10;&#10;Description automatically generated">
            <a:extLst>
              <a:ext uri="{FF2B5EF4-FFF2-40B4-BE49-F238E27FC236}">
                <a16:creationId xmlns:a16="http://schemas.microsoft.com/office/drawing/2014/main" id="{E9265F56-D4B3-9241-A7DC-0515B57399CE}"/>
              </a:ext>
            </a:extLst>
          </p:cNvPr>
          <p:cNvPicPr>
            <a:picLocks noChangeAspect="1"/>
          </p:cNvPicPr>
          <p:nvPr userDrawn="1"/>
        </p:nvPicPr>
        <p:blipFill>
          <a:blip r:embed="rId5">
            <a:alphaModFix amt="20000"/>
            <a:extLst>
              <a:ext uri="{28A0092B-C50C-407E-A947-70E740481C1C}">
                <a14:useLocalDpi xmlns:a14="http://schemas.microsoft.com/office/drawing/2010/main" val="0"/>
              </a:ext>
            </a:extLst>
          </a:blip>
          <a:stretch>
            <a:fillRect/>
          </a:stretch>
        </p:blipFill>
        <p:spPr>
          <a:xfrm>
            <a:off x="9211253" y="4430922"/>
            <a:ext cx="832401" cy="832401"/>
          </a:xfrm>
          <a:prstGeom prst="rect">
            <a:avLst/>
          </a:prstGeom>
        </p:spPr>
      </p:pic>
      <p:sp>
        <p:nvSpPr>
          <p:cNvPr id="41" name="Oval 40">
            <a:extLst>
              <a:ext uri="{FF2B5EF4-FFF2-40B4-BE49-F238E27FC236}">
                <a16:creationId xmlns:a16="http://schemas.microsoft.com/office/drawing/2014/main" id="{A13A0221-8C81-1740-BB62-3A4FA69EE1DC}"/>
              </a:ext>
            </a:extLst>
          </p:cNvPr>
          <p:cNvSpPr/>
          <p:nvPr userDrawn="1"/>
        </p:nvSpPr>
        <p:spPr>
          <a:xfrm>
            <a:off x="3796965" y="6104260"/>
            <a:ext cx="110276" cy="110276"/>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44" name="Graphic 43">
            <a:extLst>
              <a:ext uri="{FF2B5EF4-FFF2-40B4-BE49-F238E27FC236}">
                <a16:creationId xmlns:a16="http://schemas.microsoft.com/office/drawing/2014/main" id="{27898DAC-C34B-6344-88BF-DF65C8ED4A3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64912" y="6367648"/>
            <a:ext cx="1836524" cy="339320"/>
          </a:xfrm>
          <a:prstGeom prst="rect">
            <a:avLst/>
          </a:prstGeom>
        </p:spPr>
      </p:pic>
    </p:spTree>
    <p:extLst>
      <p:ext uri="{BB962C8B-B14F-4D97-AF65-F5344CB8AC3E}">
        <p14:creationId xmlns:p14="http://schemas.microsoft.com/office/powerpoint/2010/main" val="88995402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Training Program Overview">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0699977"/>
      </p:ext>
    </p:extLst>
  </p:cSld>
  <p:clrMapOvr>
    <a:masterClrMapping/>
  </p:clrMapOvr>
  <p:extLst>
    <p:ext uri="{DCECCB84-F9BA-43D5-87BE-67443E8EF086}">
      <p15:sldGuideLst xmlns:p15="http://schemas.microsoft.com/office/powerpoint/2012/main">
        <p15:guide id="1" orient="horz" pos="4896">
          <p15:clr>
            <a:srgbClr val="FBAE40"/>
          </p15:clr>
        </p15:guide>
        <p15:guide id="2" pos="11927">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Content Page">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B6FF19C6-5E8C-9A45-832F-FA947E56763B}"/>
              </a:ext>
            </a:extLst>
          </p:cNvPr>
          <p:cNvSpPr>
            <a:spLocks noGrp="1"/>
          </p:cNvSpPr>
          <p:nvPr>
            <p:ph type="body" sz="quarter" idx="13" hasCustomPrompt="1"/>
          </p:nvPr>
        </p:nvSpPr>
        <p:spPr>
          <a:xfrm>
            <a:off x="1026530" y="583766"/>
            <a:ext cx="8235459" cy="444500"/>
          </a:xfrm>
          <a:prstGeom prst="rect">
            <a:avLst/>
          </a:prstGeom>
        </p:spPr>
        <p:txBody>
          <a:bodyPr/>
          <a:lstStyle>
            <a:lvl1pPr marL="0" indent="0">
              <a:buNone/>
              <a:defRPr sz="3501" b="1" i="0">
                <a:solidFill>
                  <a:srgbClr val="035A99"/>
                </a:solidFill>
                <a:latin typeface="Lato" panose="020F0502020204030203" pitchFamily="34" charset="0"/>
                <a:ea typeface="Lato" panose="020F0502020204030203" pitchFamily="34" charset="0"/>
                <a:cs typeface="Lato" panose="020F0502020204030203" pitchFamily="34" charset="0"/>
              </a:defRPr>
            </a:lvl1pPr>
            <a:lvl2pPr marL="457211" indent="0">
              <a:buNone/>
              <a:defRPr/>
            </a:lvl2pPr>
          </a:lstStyle>
          <a:p>
            <a:pPr lvl="0"/>
            <a:r>
              <a:rPr lang="en-US"/>
              <a:t>SAMPLE TITLE HEADING</a:t>
            </a:r>
          </a:p>
        </p:txBody>
      </p:sp>
      <p:pic>
        <p:nvPicPr>
          <p:cNvPr id="24" name="Picture 23">
            <a:extLst>
              <a:ext uri="{FF2B5EF4-FFF2-40B4-BE49-F238E27FC236}">
                <a16:creationId xmlns:a16="http://schemas.microsoft.com/office/drawing/2014/main" id="{AC798C5E-99C4-C640-A4FC-F63796AEA19C}"/>
              </a:ext>
            </a:extLst>
          </p:cNvPr>
          <p:cNvPicPr>
            <a:picLocks noChangeAspect="1"/>
          </p:cNvPicPr>
          <p:nvPr userDrawn="1"/>
        </p:nvPicPr>
        <p:blipFill>
          <a:blip r:embed="rId2"/>
          <a:stretch>
            <a:fillRect/>
          </a:stretch>
        </p:blipFill>
        <p:spPr>
          <a:xfrm>
            <a:off x="0" y="-9144"/>
            <a:ext cx="12192000" cy="734458"/>
          </a:xfrm>
          <a:prstGeom prst="rect">
            <a:avLst/>
          </a:prstGeom>
        </p:spPr>
      </p:pic>
      <p:pic>
        <p:nvPicPr>
          <p:cNvPr id="26" name="Picture 25">
            <a:extLst>
              <a:ext uri="{FF2B5EF4-FFF2-40B4-BE49-F238E27FC236}">
                <a16:creationId xmlns:a16="http://schemas.microsoft.com/office/drawing/2014/main" id="{7064CFEE-545E-A845-86E8-99DE263EDE0D}"/>
              </a:ext>
            </a:extLst>
          </p:cNvPr>
          <p:cNvPicPr>
            <a:picLocks noChangeAspect="1"/>
          </p:cNvPicPr>
          <p:nvPr userDrawn="1"/>
        </p:nvPicPr>
        <p:blipFill>
          <a:blip r:embed="rId3"/>
          <a:stretch>
            <a:fillRect/>
          </a:stretch>
        </p:blipFill>
        <p:spPr>
          <a:xfrm>
            <a:off x="478840" y="591740"/>
            <a:ext cx="508000" cy="444500"/>
          </a:xfrm>
          <a:prstGeom prst="rect">
            <a:avLst/>
          </a:prstGeom>
        </p:spPr>
      </p:pic>
      <p:sp>
        <p:nvSpPr>
          <p:cNvPr id="11" name="TextBox 10">
            <a:extLst>
              <a:ext uri="{FF2B5EF4-FFF2-40B4-BE49-F238E27FC236}">
                <a16:creationId xmlns:a16="http://schemas.microsoft.com/office/drawing/2014/main" id="{CF5278E8-964C-F74A-91D1-5DAE83BCE240}"/>
              </a:ext>
            </a:extLst>
          </p:cNvPr>
          <p:cNvSpPr txBox="1"/>
          <p:nvPr userDrawn="1"/>
        </p:nvSpPr>
        <p:spPr>
          <a:xfrm>
            <a:off x="4223533" y="6492379"/>
            <a:ext cx="3744936" cy="400110"/>
          </a:xfrm>
          <a:prstGeom prst="rect">
            <a:avLst/>
          </a:prstGeom>
          <a:noFill/>
        </p:spPr>
        <p:txBody>
          <a:bodyPr wrap="square" rtlCol="0">
            <a:spAutoFit/>
          </a:bodyPr>
          <a:lstStyle/>
          <a:p>
            <a:r>
              <a:rPr lang="en-US" sz="1000">
                <a:solidFill>
                  <a:schemeClr val="tx1">
                    <a:lumMod val="75000"/>
                    <a:lumOff val="25000"/>
                  </a:schemeClr>
                </a:solidFill>
              </a:rPr>
              <a:t>Copyright   © 2020 Optimum Healthcare IT, LLC. All Rights Reserved.</a:t>
            </a:r>
          </a:p>
        </p:txBody>
      </p:sp>
      <p:pic>
        <p:nvPicPr>
          <p:cNvPr id="7" name="Picture 6">
            <a:extLst>
              <a:ext uri="{FF2B5EF4-FFF2-40B4-BE49-F238E27FC236}">
                <a16:creationId xmlns:a16="http://schemas.microsoft.com/office/drawing/2014/main" id="{4449E1B8-7EB5-D64B-BCDB-D0C3A894E73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74784" y="6395554"/>
            <a:ext cx="944942" cy="336874"/>
          </a:xfrm>
          <a:prstGeom prst="rect">
            <a:avLst/>
          </a:prstGeom>
        </p:spPr>
      </p:pic>
    </p:spTree>
    <p:extLst>
      <p:ext uri="{BB962C8B-B14F-4D97-AF65-F5344CB8AC3E}">
        <p14:creationId xmlns:p14="http://schemas.microsoft.com/office/powerpoint/2010/main" val="10210707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General Content ">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707402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430349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Appendix Table">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548640" y="365760"/>
            <a:ext cx="7315200" cy="320040"/>
          </a:xfrm>
          <a:prstGeom prst="rect">
            <a:avLst/>
          </a:prstGeom>
          <a:noFill/>
          <a:ln/>
        </p:spPr>
        <p:txBody>
          <a:bodyPr wrap="square" rtlCol="0"/>
          <a:lstStyle>
            <a:lvl1pPr marL="0" indent="0">
              <a:buNone/>
              <a:defRPr lang="en-US" sz="1300" b="1" kern="0" spc="200" dirty="0">
                <a:solidFill>
                  <a:schemeClr val="accent2"/>
                </a:solidFill>
              </a:defRPr>
            </a:lvl1pPr>
          </a:lstStyle>
          <a:p>
            <a:pPr marL="0" indent="0">
              <a:buNone/>
            </a:pPr>
            <a:endParaRPr lang="en-US" sz="1300"/>
          </a:p>
        </p:txBody>
      </p:sp>
      <p:sp>
        <p:nvSpPr>
          <p:cNvPr id="3" name="Text 0"/>
          <p:cNvSpPr>
            <a:spLocks noGrp="1"/>
          </p:cNvSpPr>
          <p:nvPr>
            <p:ph type="title" idx="101" hasCustomPrompt="1"/>
          </p:nvPr>
        </p:nvSpPr>
        <p:spPr>
          <a:xfrm>
            <a:off x="548640" y="685800"/>
            <a:ext cx="11064240" cy="685800"/>
          </a:xfrm>
          <a:prstGeom prst="rect">
            <a:avLst/>
          </a:prstGeom>
          <a:noFill/>
          <a:ln/>
        </p:spPr>
        <p:txBody>
          <a:bodyPr wrap="square" rtlCol="0"/>
          <a:lstStyle>
            <a:lvl1pPr marL="0" indent="0" algn="l">
              <a:buNone/>
              <a:defRPr lang="en-US" sz="3400" b="1" dirty="0">
                <a:solidFill>
                  <a:schemeClr val="tx2"/>
                </a:solidFill>
              </a:defRPr>
            </a:lvl1pPr>
          </a:lstStyle>
          <a:p>
            <a:pPr marL="0" indent="0" algn="l">
              <a:buNone/>
            </a:pPr>
            <a:endParaRPr lang="en-US" sz="3400"/>
          </a:p>
        </p:txBody>
      </p:sp>
      <p:sp>
        <p:nvSpPr>
          <p:cNvPr id="4" name="Text 0"/>
          <p:cNvSpPr>
            <a:spLocks noGrp="1"/>
          </p:cNvSpPr>
          <p:nvPr>
            <p:ph type="body" idx="102" hasCustomPrompt="1"/>
          </p:nvPr>
        </p:nvSpPr>
        <p:spPr>
          <a:xfrm>
            <a:off x="548640" y="1371600"/>
            <a:ext cx="11064240" cy="365760"/>
          </a:xfrm>
          <a:prstGeom prst="rect">
            <a:avLst/>
          </a:prstGeom>
          <a:noFill/>
          <a:ln/>
        </p:spPr>
        <p:txBody>
          <a:bodyPr wrap="square" rtlCol="0"/>
          <a:lstStyle>
            <a:lvl1pPr marL="0" indent="0">
              <a:buNone/>
              <a:defRPr lang="en-US" sz="1500" dirty="0">
                <a:solidFill>
                  <a:schemeClr val="accent5"/>
                </a:solidFill>
              </a:defRPr>
            </a:lvl1pPr>
          </a:lstStyle>
          <a:p>
            <a:pPr marL="0" indent="0">
              <a:buNone/>
            </a:pPr>
            <a:endParaRPr lang="en-US" sz="1500"/>
          </a:p>
        </p:txBody>
      </p:sp>
      <p:sp>
        <p:nvSpPr>
          <p:cNvPr id="5" name="Text 0"/>
          <p:cNvSpPr/>
          <p:nvPr/>
        </p:nvSpPr>
        <p:spPr>
          <a:xfrm>
            <a:off x="548640" y="6355080"/>
            <a:ext cx="8229600" cy="274320"/>
          </a:xfrm>
          <a:prstGeom prst="rect">
            <a:avLst/>
          </a:prstGeom>
          <a:noFill/>
          <a:ln/>
        </p:spPr>
        <p:txBody>
          <a:bodyPr wrap="square" lIns="0" tIns="0" rIns="0" bIns="0" rtlCol="0" anchor="ctr"/>
          <a:lstStyle/>
          <a:p>
            <a:pPr marL="0" indent="0">
              <a:buNone/>
            </a:pPr>
            <a:r>
              <a:rPr lang="en-US" sz="1100">
                <a:solidFill>
                  <a:srgbClr val="64748B"/>
                </a:solidFill>
              </a:rPr>
              <a:t>Department names as listed in Epic (DEP). TBD = champion not yet identified.</a:t>
            </a:r>
            <a:endParaRPr lang="en-US" sz="1100"/>
          </a:p>
        </p:txBody>
      </p:sp>
      <p:sp>
        <p:nvSpPr>
          <p:cNvPr id="25"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 xmlns:ma14="http://schemas.microsoft.com/office/mac/drawingml/2011/main" val="0"/>
            </a:ext>
          </a:extLst>
        </p:spPr>
        <p:txBody>
          <a:bodyPr/>
          <a:lstStyle>
            <a:lvl1pPr>
              <a:defRPr sz="1100">
                <a:solidFill>
                  <a:srgbClr val="64748B"/>
                </a:solidFill>
              </a:defRPr>
            </a:lvl1pPr>
          </a:lstStyle>
          <a:p>
            <a:pPr algn="r"/>
            <a:fld id="{F7021451-1387-4CA6-816F-3879F97B5CBC}" type="slidenum">
              <a:rPr lang="en-US" b="0"/>
              <a:t>‹#›</a:t>
            </a:fld>
            <a:endParaRPr lang="en-US"/>
          </a:p>
        </p:txBody>
      </p:sp>
    </p:spTree>
    <p:extLst>
      <p:ext uri="{BB962C8B-B14F-4D97-AF65-F5344CB8AC3E}">
        <p14:creationId xmlns:p14="http://schemas.microsoft.com/office/powerpoint/2010/main" val="317132741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BFBF8"/>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11169" y="507962"/>
            <a:ext cx="10769661" cy="405080"/>
          </a:xfrm>
          <a:prstGeom prst="rect">
            <a:avLst/>
          </a:prstGeom>
          <a:noFill/>
          <a:ln/>
        </p:spPr>
        <p:txBody>
          <a:bodyPr wrap="square" lIns="0" tIns="0" rIns="0" bIns="0" rtlCol="0" anchor="t"/>
          <a:lstStyle>
            <a:lvl1pPr marL="0" indent="0" algn="l">
              <a:lnSpc>
                <a:spcPct val="110000"/>
              </a:lnSpc>
              <a:buNone/>
              <a:defRPr lang="en-US" sz="2900" dirty="0">
                <a:solidFill>
                  <a:srgbClr val="1B2A4A"/>
                </a:solidFill>
                <a:latin typeface="Arial" pitchFamily="34" charset="0"/>
                <a:ea typeface="Arial" pitchFamily="34" charset="-122"/>
                <a:cs typeface="Arial" pitchFamily="34" charset="-120"/>
              </a:defRPr>
            </a:lvl1pPr>
          </a:lstStyle>
          <a:p>
            <a:pPr marL="0" indent="0" algn="l">
              <a:lnSpc>
                <a:spcPct val="110000"/>
              </a:lnSpc>
              <a:buNone/>
            </a:pPr>
            <a:endParaRPr lang="en-US" sz="2900"/>
          </a:p>
        </p:txBody>
      </p:sp>
      <p:sp>
        <p:nvSpPr>
          <p:cNvPr id="3" name="Text Placeholder 2"/>
          <p:cNvSpPr>
            <a:spLocks noGrp="1"/>
          </p:cNvSpPr>
          <p:nvPr>
            <p:ph type="body" idx="101"/>
          </p:nvPr>
        </p:nvSpPr>
        <p:spPr>
          <a:xfrm>
            <a:off x="711169" y="1217842"/>
            <a:ext cx="10668031" cy="4827358"/>
          </a:xfrm>
          <a:prstGeom prst="rect">
            <a:avLst/>
          </a:prstGeom>
          <a:noFill/>
          <a:ln/>
        </p:spPr>
        <p:txBody>
          <a:bodyPr wrap="square" lIns="0" tIns="0" rIns="0" bIns="0" rtlCol="0" anchor="t"/>
          <a:lstStyle>
            <a:lvl1pPr marL="0" indent="0" algn="l">
              <a:lnSpc>
                <a:spcPct val="140000"/>
              </a:lnSpc>
              <a:buNone/>
              <a:defRPr lang="en-US" sz="1600" dirty="0">
                <a:solidFill>
                  <a:srgbClr val="1B2A4A"/>
                </a:solidFill>
                <a:latin typeface="Arial" pitchFamily="34" charset="0"/>
                <a:ea typeface="Arial" pitchFamily="34" charset="-122"/>
                <a:cs typeface="Arial" pitchFamily="34" charset="-120"/>
              </a:defRPr>
            </a:lvl1pPr>
          </a:lstStyle>
          <a:p>
            <a:pPr marL="0" indent="0" algn="l">
              <a:lnSpc>
                <a:spcPct val="140000"/>
              </a:lnSpc>
              <a:buNone/>
            </a:pPr>
            <a:endParaRPr lang="en-US" sz="1600"/>
          </a:p>
        </p:txBody>
      </p:sp>
    </p:spTree>
    <p:extLst>
      <p:ext uri="{BB962C8B-B14F-4D97-AF65-F5344CB8AC3E}">
        <p14:creationId xmlns:p14="http://schemas.microsoft.com/office/powerpoint/2010/main" val="235105229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OR Champions Appendix 1014">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457200" y="320040"/>
            <a:ext cx="11064240" cy="548640"/>
          </a:xfrm>
          <a:prstGeom prst="rect">
            <a:avLst/>
          </a:prstGeom>
          <a:noFill/>
          <a:ln/>
        </p:spPr>
        <p:txBody>
          <a:bodyPr wrap="square" rtlCol="0"/>
          <a:lstStyle>
            <a:lvl1pPr marL="0" indent="0">
              <a:buNone/>
              <a:defRPr lang="en-US" sz="1500" b="1" dirty="0">
                <a:solidFill>
                  <a:schemeClr val="accent2"/>
                </a:solidFill>
              </a:defRPr>
            </a:lvl1pPr>
          </a:lstStyle>
          <a:p>
            <a:pPr marL="0" indent="0">
              <a:buNone/>
            </a:pPr>
            <a:endParaRPr lang="en-US" sz="1500"/>
          </a:p>
        </p:txBody>
      </p:sp>
      <p:sp>
        <p:nvSpPr>
          <p:cNvPr id="3" name="Text 0"/>
          <p:cNvSpPr>
            <a:spLocks noGrp="1"/>
          </p:cNvSpPr>
          <p:nvPr>
            <p:ph type="title" idx="101" hasCustomPrompt="1"/>
          </p:nvPr>
        </p:nvSpPr>
        <p:spPr>
          <a:xfrm>
            <a:off x="457200" y="960120"/>
            <a:ext cx="11064240" cy="685800"/>
          </a:xfrm>
          <a:prstGeom prst="rect">
            <a:avLst/>
          </a:prstGeom>
          <a:noFill/>
          <a:ln/>
        </p:spPr>
        <p:txBody>
          <a:bodyPr wrap="square" rtlCol="0"/>
          <a:lstStyle>
            <a:lvl1pPr marL="0" indent="0" algn="l">
              <a:buNone/>
              <a:defRPr lang="en-US" sz="3400" b="1" dirty="0">
                <a:solidFill>
                  <a:schemeClr val="tx2"/>
                </a:solidFill>
              </a:defRPr>
            </a:lvl1pPr>
          </a:lstStyle>
          <a:p>
            <a:pPr marL="0" indent="0" algn="l">
              <a:buNone/>
            </a:pPr>
            <a:endParaRPr lang="en-US" sz="3400"/>
          </a:p>
        </p:txBody>
      </p:sp>
      <p:sp>
        <p:nvSpPr>
          <p:cNvPr id="25"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 xmlns:ma14="http://schemas.microsoft.com/office/mac/drawingml/2011/main" val="0"/>
            </a:ext>
          </a:extLst>
        </p:spPr>
        <p:txBody>
          <a:bodyPr/>
          <a:lstStyle>
            <a:lvl1pPr>
              <a:defRPr sz="1100">
                <a:solidFill>
                  <a:srgbClr val="64748B"/>
                </a:solidFill>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2453587241"/>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oleObject" Target="../embeddings/oleObject1.bin"/><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slideLayout" Target="../slideLayouts/slideLayout91.xml"/><Relationship Id="rId9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tags" Target="../tags/tag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image" Target="../media/image2.emf"/><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E656660B-AE76-83E3-787B-8064A7E9534C}"/>
              </a:ext>
            </a:extLst>
          </p:cNvPr>
          <p:cNvGraphicFramePr>
            <a:graphicFrameLocks noChangeAspect="1"/>
          </p:cNvGraphicFramePr>
          <p:nvPr userDrawn="1">
            <p:custDataLst>
              <p:tags r:id="rId94"/>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95" imgW="7772400" imgH="10058400" progId="TCLayout.ActiveDocument.1">
                  <p:embed/>
                </p:oleObj>
              </mc:Choice>
              <mc:Fallback>
                <p:oleObj name="think-cell Slide" r:id="rId95" imgW="7772400" imgH="10058400" progId="TCLayout.ActiveDocument.1">
                  <p:embed/>
                  <p:pic>
                    <p:nvPicPr>
                      <p:cNvPr id="7" name="think-cell data - do not delete" hidden="1">
                        <a:extLst>
                          <a:ext uri="{FF2B5EF4-FFF2-40B4-BE49-F238E27FC236}">
                            <a16:creationId xmlns:a16="http://schemas.microsoft.com/office/drawing/2014/main" id="{E656660B-AE76-83E3-787B-8064A7E9534C}"/>
                          </a:ext>
                        </a:extLst>
                      </p:cNvPr>
                      <p:cNvPicPr/>
                      <p:nvPr/>
                    </p:nvPicPr>
                    <p:blipFill>
                      <a:blip r:embed="rId96"/>
                      <a:stretch>
                        <a:fillRect/>
                      </a:stretch>
                    </p:blipFill>
                    <p:spPr>
                      <a:xfrm>
                        <a:off x="1589" y="1588"/>
                        <a:ext cx="1227"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D50D1497-6F44-103D-DFB7-22FCE5D03481}"/>
              </a:ext>
            </a:extLst>
          </p:cNvPr>
          <p:cNvSpPr>
            <a:spLocks noGrp="1"/>
          </p:cNvSpPr>
          <p:nvPr>
            <p:ph type="title"/>
          </p:nvPr>
        </p:nvSpPr>
        <p:spPr>
          <a:xfrm>
            <a:off x="497840" y="327312"/>
            <a:ext cx="11290018" cy="620712"/>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D4A95452-8902-12A0-DB05-9692F3606723}"/>
              </a:ext>
            </a:extLst>
          </p:cNvPr>
          <p:cNvSpPr>
            <a:spLocks noGrp="1"/>
          </p:cNvSpPr>
          <p:nvPr>
            <p:ph type="body" idx="1"/>
          </p:nvPr>
        </p:nvSpPr>
        <p:spPr>
          <a:xfrm>
            <a:off x="497840" y="1243915"/>
            <a:ext cx="11290018" cy="4780649"/>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p:txBody>
      </p:sp>
      <p:sp>
        <p:nvSpPr>
          <p:cNvPr id="6" name="Slide Number Placeholder 5">
            <a:extLst>
              <a:ext uri="{FF2B5EF4-FFF2-40B4-BE49-F238E27FC236}">
                <a16:creationId xmlns:a16="http://schemas.microsoft.com/office/drawing/2014/main" id="{116C64BD-2341-3634-8C41-95E92CAECCDC}"/>
              </a:ext>
            </a:extLst>
          </p:cNvPr>
          <p:cNvSpPr>
            <a:spLocks noGrp="1"/>
          </p:cNvSpPr>
          <p:nvPr>
            <p:ph type="sldNum" sz="quarter" idx="4"/>
          </p:nvPr>
        </p:nvSpPr>
        <p:spPr>
          <a:xfrm>
            <a:off x="11382378" y="6356350"/>
            <a:ext cx="405480" cy="365125"/>
          </a:xfrm>
          <a:prstGeom prst="rect">
            <a:avLst/>
          </a:prstGeom>
        </p:spPr>
        <p:txBody>
          <a:bodyPr vert="horz" lIns="91440" tIns="45720" rIns="91440" bIns="45720" rtlCol="0" anchor="b"/>
          <a:lstStyle>
            <a:lvl1pPr algn="r">
              <a:defRPr sz="824">
                <a:solidFill>
                  <a:schemeClr val="tx1"/>
                </a:solidFill>
                <a:latin typeface="Arial" panose="020B0604020202020204" pitchFamily="34" charset="0"/>
                <a:cs typeface="Arial" panose="020B0604020202020204" pitchFamily="34" charset="0"/>
              </a:defRPr>
            </a:lvl1pPr>
          </a:lstStyle>
          <a:p>
            <a:fld id="{F85CE818-7367-6A4C-AA8A-8ACF11B1523A}" type="slidenum">
              <a:rPr lang="en-US" smtClean="0"/>
              <a:pPr/>
              <a:t>‹#›</a:t>
            </a:fld>
            <a:endParaRPr lang="en-US"/>
          </a:p>
        </p:txBody>
      </p:sp>
      <p:pic>
        <p:nvPicPr>
          <p:cNvPr id="8" name="Picture 7">
            <a:extLst>
              <a:ext uri="{FF2B5EF4-FFF2-40B4-BE49-F238E27FC236}">
                <a16:creationId xmlns:a16="http://schemas.microsoft.com/office/drawing/2014/main" id="{3615C390-EF12-6622-98AB-A85ACF8FE4BF}"/>
              </a:ext>
            </a:extLst>
          </p:cNvPr>
          <p:cNvPicPr>
            <a:picLocks noChangeAspect="1"/>
          </p:cNvPicPr>
          <p:nvPr userDrawn="1"/>
        </p:nvPicPr>
        <p:blipFill>
          <a:blip r:embed="rId97" cstate="email">
            <a:extLst>
              <a:ext uri="{28A0092B-C50C-407E-A947-70E740481C1C}">
                <a14:useLocalDpi xmlns:a14="http://schemas.microsoft.com/office/drawing/2010/main"/>
              </a:ext>
            </a:extLst>
          </a:blip>
          <a:stretch>
            <a:fillRect/>
          </a:stretch>
        </p:blipFill>
        <p:spPr>
          <a:xfrm>
            <a:off x="497840" y="6429870"/>
            <a:ext cx="1508018" cy="291606"/>
          </a:xfrm>
          <a:prstGeom prst="rect">
            <a:avLst/>
          </a:prstGeom>
        </p:spPr>
      </p:pic>
    </p:spTree>
    <p:extLst>
      <p:ext uri="{BB962C8B-B14F-4D97-AF65-F5344CB8AC3E}">
        <p14:creationId xmlns:p14="http://schemas.microsoft.com/office/powerpoint/2010/main" val="409506364"/>
      </p:ext>
    </p:extLst>
  </p:cSld>
  <p:clrMap bg1="lt1" tx1="dk1" bg2="lt2" tx2="dk2" accent1="accent1" accent2="accent2" accent3="accent3" accent4="accent4" accent5="accent5" accent6="accent6" hlink="hlink" folHlink="folHlink"/>
  <p:sldLayoutIdLst>
    <p:sldLayoutId id="2147483771" r:id="rId1"/>
    <p:sldLayoutId id="2147484040"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 id="2147483782" r:id="rId13"/>
    <p:sldLayoutId id="2147483783" r:id="rId14"/>
    <p:sldLayoutId id="2147483784" r:id="rId15"/>
    <p:sldLayoutId id="2147483785" r:id="rId16"/>
    <p:sldLayoutId id="2147483786" r:id="rId17"/>
    <p:sldLayoutId id="2147483787" r:id="rId18"/>
    <p:sldLayoutId id="2147483788" r:id="rId19"/>
    <p:sldLayoutId id="2147483789" r:id="rId20"/>
    <p:sldLayoutId id="2147483790" r:id="rId21"/>
    <p:sldLayoutId id="2147483791" r:id="rId22"/>
    <p:sldLayoutId id="2147483792" r:id="rId23"/>
    <p:sldLayoutId id="2147483793" r:id="rId24"/>
    <p:sldLayoutId id="2147483794" r:id="rId25"/>
    <p:sldLayoutId id="2147483795" r:id="rId26"/>
    <p:sldLayoutId id="2147483796" r:id="rId27"/>
    <p:sldLayoutId id="2147483797" r:id="rId28"/>
    <p:sldLayoutId id="2147483798" r:id="rId29"/>
    <p:sldLayoutId id="2147483799" r:id="rId30"/>
    <p:sldLayoutId id="2147483800" r:id="rId31"/>
    <p:sldLayoutId id="2147483802" r:id="rId32"/>
    <p:sldLayoutId id="2147483803" r:id="rId33"/>
    <p:sldLayoutId id="2147483804" r:id="rId34"/>
    <p:sldLayoutId id="2147483805" r:id="rId35"/>
    <p:sldLayoutId id="2147483807" r:id="rId36"/>
    <p:sldLayoutId id="2147483808" r:id="rId37"/>
    <p:sldLayoutId id="2147483809" r:id="rId38"/>
    <p:sldLayoutId id="2147483810" r:id="rId39"/>
    <p:sldLayoutId id="2147483811" r:id="rId40"/>
    <p:sldLayoutId id="2147483812" r:id="rId41"/>
    <p:sldLayoutId id="2147483813" r:id="rId42"/>
    <p:sldLayoutId id="2147483814" r:id="rId43"/>
    <p:sldLayoutId id="2147483815" r:id="rId44"/>
    <p:sldLayoutId id="2147483816" r:id="rId45"/>
    <p:sldLayoutId id="2147483817" r:id="rId46"/>
    <p:sldLayoutId id="2147483818" r:id="rId47"/>
    <p:sldLayoutId id="2147483819" r:id="rId48"/>
    <p:sldLayoutId id="2147483820" r:id="rId49"/>
    <p:sldLayoutId id="2147483821" r:id="rId50"/>
    <p:sldLayoutId id="2147483822" r:id="rId51"/>
    <p:sldLayoutId id="2147483823" r:id="rId52"/>
    <p:sldLayoutId id="2147483824" r:id="rId53"/>
    <p:sldLayoutId id="2147483825" r:id="rId54"/>
    <p:sldLayoutId id="2147483826" r:id="rId55"/>
    <p:sldLayoutId id="2147483827" r:id="rId56"/>
    <p:sldLayoutId id="2147483828" r:id="rId57"/>
    <p:sldLayoutId id="2147483829" r:id="rId58"/>
    <p:sldLayoutId id="2147483830" r:id="rId59"/>
    <p:sldLayoutId id="2147483831" r:id="rId60"/>
    <p:sldLayoutId id="2147483832" r:id="rId61"/>
    <p:sldLayoutId id="2147483833" r:id="rId62"/>
    <p:sldLayoutId id="2147483834" r:id="rId63"/>
    <p:sldLayoutId id="2147483835" r:id="rId64"/>
    <p:sldLayoutId id="2147483836" r:id="rId65"/>
    <p:sldLayoutId id="2147483837" r:id="rId66"/>
    <p:sldLayoutId id="2147483838" r:id="rId67"/>
    <p:sldLayoutId id="2147483839" r:id="rId68"/>
    <p:sldLayoutId id="2147483840" r:id="rId69"/>
    <p:sldLayoutId id="2147483841" r:id="rId70"/>
    <p:sldLayoutId id="2147483842" r:id="rId71"/>
    <p:sldLayoutId id="2147483843" r:id="rId72"/>
    <p:sldLayoutId id="2147483844" r:id="rId73"/>
    <p:sldLayoutId id="2147483845" r:id="rId74"/>
    <p:sldLayoutId id="2147483846" r:id="rId75"/>
    <p:sldLayoutId id="2147483847" r:id="rId76"/>
    <p:sldLayoutId id="2147483848" r:id="rId77"/>
    <p:sldLayoutId id="2147483849" r:id="rId78"/>
    <p:sldLayoutId id="2147483850" r:id="rId79"/>
    <p:sldLayoutId id="2147483851" r:id="rId80"/>
    <p:sldLayoutId id="2147483852" r:id="rId81"/>
    <p:sldLayoutId id="2147483853" r:id="rId82"/>
    <p:sldLayoutId id="2147483855" r:id="rId83"/>
    <p:sldLayoutId id="2147484042" r:id="rId84"/>
    <p:sldLayoutId id="2147484048" r:id="rId85"/>
    <p:sldLayoutId id="2147484044" r:id="rId86"/>
    <p:sldLayoutId id="2147484045" r:id="rId87"/>
    <p:sldLayoutId id="2147484046" r:id="rId88"/>
    <p:sldLayoutId id="2147484049" r:id="rId89"/>
    <p:sldLayoutId id="2147484050" r:id="rId90"/>
    <p:sldLayoutId id="2147484051" r:id="rId91"/>
    <p:sldLayoutId id="2147484052" r:id="rId92"/>
  </p:sldLayoutIdLst>
  <p:hf hdr="0" ftr="0" dt="0"/>
  <p:txStyles>
    <p:titleStyle>
      <a:lvl1pPr algn="l" defTabSz="837426" rtl="0" eaLnBrk="1" latinLnBrk="0" hangingPunct="1">
        <a:lnSpc>
          <a:spcPct val="90000"/>
        </a:lnSpc>
        <a:spcBef>
          <a:spcPct val="0"/>
        </a:spcBef>
        <a:buNone/>
        <a:defRPr sz="1740" b="1" i="0" kern="1200">
          <a:solidFill>
            <a:schemeClr val="tx1"/>
          </a:solidFill>
          <a:latin typeface="+mj-lt"/>
          <a:ea typeface="Verdana" panose="020B0604030504040204" pitchFamily="34" charset="0"/>
          <a:cs typeface="Arial" panose="020B0604020202020204" pitchFamily="34" charset="0"/>
        </a:defRPr>
      </a:lvl1pPr>
    </p:titleStyle>
    <p:bodyStyle>
      <a:lvl1pPr marL="0" indent="0" algn="l" defTabSz="837426" rtl="0" eaLnBrk="1" latinLnBrk="0" hangingPunct="1">
        <a:lnSpc>
          <a:spcPct val="100000"/>
        </a:lnSpc>
        <a:spcBef>
          <a:spcPts val="550"/>
        </a:spcBef>
        <a:buFont typeface="Arial" panose="020B0604020202020204" pitchFamily="34" charset="0"/>
        <a:buNone/>
        <a:defRPr sz="1465" kern="1200">
          <a:solidFill>
            <a:schemeClr val="tx1"/>
          </a:solidFill>
          <a:latin typeface="+mn-lt"/>
          <a:ea typeface="+mn-ea"/>
          <a:cs typeface="Arial" panose="020B0604020202020204" pitchFamily="34" charset="0"/>
        </a:defRPr>
      </a:lvl1pPr>
      <a:lvl2pPr marL="157017" indent="-157017" algn="l" defTabSz="837426" rtl="0" eaLnBrk="1" latinLnBrk="0" hangingPunct="1">
        <a:lnSpc>
          <a:spcPct val="100000"/>
        </a:lnSpc>
        <a:spcBef>
          <a:spcPts val="550"/>
        </a:spcBef>
        <a:buClrTx/>
        <a:buFont typeface="Wingdings" pitchFamily="2" charset="2"/>
        <a:buChar char="§"/>
        <a:tabLst/>
        <a:defRPr sz="1465" kern="1200">
          <a:solidFill>
            <a:schemeClr val="tx1"/>
          </a:solidFill>
          <a:latin typeface="+mn-lt"/>
          <a:ea typeface="+mn-ea"/>
          <a:cs typeface="Arial" panose="020B0604020202020204" pitchFamily="34" charset="0"/>
        </a:defRPr>
      </a:lvl2pPr>
      <a:lvl3pPr marL="314035" indent="-142479" algn="l" defTabSz="837426" rtl="0" eaLnBrk="1" latinLnBrk="0" hangingPunct="1">
        <a:lnSpc>
          <a:spcPct val="100000"/>
        </a:lnSpc>
        <a:spcBef>
          <a:spcPts val="550"/>
        </a:spcBef>
        <a:buClrTx/>
        <a:buSzPct val="100000"/>
        <a:buFont typeface="System Font Regular"/>
        <a:buChar char="–"/>
        <a:tabLst/>
        <a:defRPr sz="1465" kern="1200">
          <a:solidFill>
            <a:schemeClr val="tx1"/>
          </a:solidFill>
          <a:latin typeface="+mn-lt"/>
          <a:ea typeface="+mn-ea"/>
          <a:cs typeface="Arial" panose="020B0604020202020204" pitchFamily="34" charset="0"/>
        </a:defRPr>
      </a:lvl3pPr>
      <a:lvl4pPr marL="472507" indent="-158472" algn="l" defTabSz="837426" rtl="0" eaLnBrk="1" latinLnBrk="0" hangingPunct="1">
        <a:lnSpc>
          <a:spcPct val="100000"/>
        </a:lnSpc>
        <a:spcBef>
          <a:spcPts val="550"/>
        </a:spcBef>
        <a:buClrTx/>
        <a:buFont typeface=".Hiragino Kaku Gothic Interface W3"/>
        <a:buChar char="▫"/>
        <a:tabLst/>
        <a:defRPr sz="1465" kern="1200">
          <a:solidFill>
            <a:schemeClr val="tx1"/>
          </a:solidFill>
          <a:latin typeface="+mn-lt"/>
          <a:ea typeface="+mn-ea"/>
          <a:cs typeface="Arial" panose="020B0604020202020204" pitchFamily="34" charset="0"/>
        </a:defRPr>
      </a:lvl4pPr>
      <a:lvl5pPr marL="629524" indent="-157017" algn="l" defTabSz="837426" rtl="0" eaLnBrk="1" latinLnBrk="0" hangingPunct="1">
        <a:lnSpc>
          <a:spcPct val="100000"/>
        </a:lnSpc>
        <a:spcBef>
          <a:spcPts val="550"/>
        </a:spcBef>
        <a:buClrTx/>
        <a:buFont typeface="System Font Regular"/>
        <a:buChar char="–"/>
        <a:tabLst/>
        <a:defRPr sz="1465" kern="1200">
          <a:solidFill>
            <a:schemeClr val="tx1"/>
          </a:solidFill>
          <a:latin typeface="+mn-lt"/>
          <a:ea typeface="+mn-ea"/>
          <a:cs typeface="Arial" panose="020B0604020202020204" pitchFamily="34" charset="0"/>
        </a:defRPr>
      </a:lvl5pPr>
      <a:lvl6pPr marL="2302920" indent="-209356" algn="l" defTabSz="837426" rtl="0" eaLnBrk="1" latinLnBrk="0" hangingPunct="1">
        <a:lnSpc>
          <a:spcPct val="90000"/>
        </a:lnSpc>
        <a:spcBef>
          <a:spcPts val="458"/>
        </a:spcBef>
        <a:buFont typeface="Arial" panose="020B0604020202020204" pitchFamily="34" charset="0"/>
        <a:buChar char="•"/>
        <a:defRPr sz="1649" kern="1200">
          <a:solidFill>
            <a:schemeClr val="tx1"/>
          </a:solidFill>
          <a:latin typeface="+mn-lt"/>
          <a:ea typeface="+mn-ea"/>
          <a:cs typeface="+mn-cs"/>
        </a:defRPr>
      </a:lvl6pPr>
      <a:lvl7pPr marL="2721633" indent="-209356" algn="l" defTabSz="837426" rtl="0" eaLnBrk="1" latinLnBrk="0" hangingPunct="1">
        <a:lnSpc>
          <a:spcPct val="90000"/>
        </a:lnSpc>
        <a:spcBef>
          <a:spcPts val="458"/>
        </a:spcBef>
        <a:buFont typeface="Arial" panose="020B0604020202020204" pitchFamily="34" charset="0"/>
        <a:buChar char="•"/>
        <a:defRPr sz="1649" kern="1200">
          <a:solidFill>
            <a:schemeClr val="tx1"/>
          </a:solidFill>
          <a:latin typeface="+mn-lt"/>
          <a:ea typeface="+mn-ea"/>
          <a:cs typeface="+mn-cs"/>
        </a:defRPr>
      </a:lvl7pPr>
      <a:lvl8pPr marL="3140346" indent="-209356" algn="l" defTabSz="837426" rtl="0" eaLnBrk="1" latinLnBrk="0" hangingPunct="1">
        <a:lnSpc>
          <a:spcPct val="90000"/>
        </a:lnSpc>
        <a:spcBef>
          <a:spcPts val="458"/>
        </a:spcBef>
        <a:buFont typeface="Arial" panose="020B0604020202020204" pitchFamily="34" charset="0"/>
        <a:buChar char="•"/>
        <a:defRPr sz="1649" kern="1200">
          <a:solidFill>
            <a:schemeClr val="tx1"/>
          </a:solidFill>
          <a:latin typeface="+mn-lt"/>
          <a:ea typeface="+mn-ea"/>
          <a:cs typeface="+mn-cs"/>
        </a:defRPr>
      </a:lvl8pPr>
      <a:lvl9pPr marL="3559058" indent="-209356" algn="l" defTabSz="837426" rtl="0" eaLnBrk="1" latinLnBrk="0" hangingPunct="1">
        <a:lnSpc>
          <a:spcPct val="90000"/>
        </a:lnSpc>
        <a:spcBef>
          <a:spcPts val="458"/>
        </a:spcBef>
        <a:buFont typeface="Arial" panose="020B0604020202020204" pitchFamily="34" charset="0"/>
        <a:buChar char="•"/>
        <a:defRPr sz="1649" kern="1200">
          <a:solidFill>
            <a:schemeClr val="tx1"/>
          </a:solidFill>
          <a:latin typeface="+mn-lt"/>
          <a:ea typeface="+mn-ea"/>
          <a:cs typeface="+mn-cs"/>
        </a:defRPr>
      </a:lvl9pPr>
    </p:bodyStyle>
    <p:otherStyle>
      <a:defPPr>
        <a:defRPr lang="en-US"/>
      </a:defPPr>
      <a:lvl1pPr marL="0" algn="l" defTabSz="837426" rtl="0" eaLnBrk="1" latinLnBrk="0" hangingPunct="1">
        <a:defRPr sz="1649" kern="1200">
          <a:solidFill>
            <a:schemeClr val="tx1"/>
          </a:solidFill>
          <a:latin typeface="+mn-lt"/>
          <a:ea typeface="+mn-ea"/>
          <a:cs typeface="+mn-cs"/>
        </a:defRPr>
      </a:lvl1pPr>
      <a:lvl2pPr marL="418713" algn="l" defTabSz="837426" rtl="0" eaLnBrk="1" latinLnBrk="0" hangingPunct="1">
        <a:defRPr sz="1649" kern="1200">
          <a:solidFill>
            <a:schemeClr val="tx1"/>
          </a:solidFill>
          <a:latin typeface="+mn-lt"/>
          <a:ea typeface="+mn-ea"/>
          <a:cs typeface="+mn-cs"/>
        </a:defRPr>
      </a:lvl2pPr>
      <a:lvl3pPr marL="837426" algn="l" defTabSz="837426" rtl="0" eaLnBrk="1" latinLnBrk="0" hangingPunct="1">
        <a:defRPr sz="1649" kern="1200">
          <a:solidFill>
            <a:schemeClr val="tx1"/>
          </a:solidFill>
          <a:latin typeface="+mn-lt"/>
          <a:ea typeface="+mn-ea"/>
          <a:cs typeface="+mn-cs"/>
        </a:defRPr>
      </a:lvl3pPr>
      <a:lvl4pPr marL="1256138" algn="l" defTabSz="837426" rtl="0" eaLnBrk="1" latinLnBrk="0" hangingPunct="1">
        <a:defRPr sz="1649" kern="1200">
          <a:solidFill>
            <a:schemeClr val="tx1"/>
          </a:solidFill>
          <a:latin typeface="+mn-lt"/>
          <a:ea typeface="+mn-ea"/>
          <a:cs typeface="+mn-cs"/>
        </a:defRPr>
      </a:lvl4pPr>
      <a:lvl5pPr marL="1674851" algn="l" defTabSz="837426" rtl="0" eaLnBrk="1" latinLnBrk="0" hangingPunct="1">
        <a:defRPr sz="1649" kern="1200">
          <a:solidFill>
            <a:schemeClr val="tx1"/>
          </a:solidFill>
          <a:latin typeface="+mn-lt"/>
          <a:ea typeface="+mn-ea"/>
          <a:cs typeface="+mn-cs"/>
        </a:defRPr>
      </a:lvl5pPr>
      <a:lvl6pPr marL="2093564" algn="l" defTabSz="837426" rtl="0" eaLnBrk="1" latinLnBrk="0" hangingPunct="1">
        <a:defRPr sz="1649" kern="1200">
          <a:solidFill>
            <a:schemeClr val="tx1"/>
          </a:solidFill>
          <a:latin typeface="+mn-lt"/>
          <a:ea typeface="+mn-ea"/>
          <a:cs typeface="+mn-cs"/>
        </a:defRPr>
      </a:lvl6pPr>
      <a:lvl7pPr marL="2512277" algn="l" defTabSz="837426" rtl="0" eaLnBrk="1" latinLnBrk="0" hangingPunct="1">
        <a:defRPr sz="1649" kern="1200">
          <a:solidFill>
            <a:schemeClr val="tx1"/>
          </a:solidFill>
          <a:latin typeface="+mn-lt"/>
          <a:ea typeface="+mn-ea"/>
          <a:cs typeface="+mn-cs"/>
        </a:defRPr>
      </a:lvl7pPr>
      <a:lvl8pPr marL="2930989" algn="l" defTabSz="837426" rtl="0" eaLnBrk="1" latinLnBrk="0" hangingPunct="1">
        <a:defRPr sz="1649" kern="1200">
          <a:solidFill>
            <a:schemeClr val="tx1"/>
          </a:solidFill>
          <a:latin typeface="+mn-lt"/>
          <a:ea typeface="+mn-ea"/>
          <a:cs typeface="+mn-cs"/>
        </a:defRPr>
      </a:lvl8pPr>
      <a:lvl9pPr marL="3349702" algn="l" defTabSz="837426" rtl="0" eaLnBrk="1" latinLnBrk="0" hangingPunct="1">
        <a:defRPr sz="164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8" Type="http://schemas.openxmlformats.org/officeDocument/2006/relationships/hyperlink" Target="https://www.myworkday.com/bmc/learning/course/376164094c0e1002165f5fd3c0de0000?type=9882927d138b100019b928e75843018d" TargetMode="External"/><Relationship Id="rId3" Type="http://schemas.microsoft.com/office/2018/10/relationships/comments" Target="../comments/modernComment_100_0.xml"/><Relationship Id="rId7" Type="http://schemas.openxmlformats.org/officeDocument/2006/relationships/image" Target="../media/image71.png"/><Relationship Id="rId2" Type="http://schemas.openxmlformats.org/officeDocument/2006/relationships/notesSlide" Target="../notesSlides/notesSlide1.xml"/><Relationship Id="rId1" Type="http://schemas.openxmlformats.org/officeDocument/2006/relationships/slideLayout" Target="../slideLayouts/slideLayout89.xml"/><Relationship Id="rId6" Type="http://schemas.openxmlformats.org/officeDocument/2006/relationships/image" Target="../media/image70.png"/><Relationship Id="rId5" Type="http://schemas.openxmlformats.org/officeDocument/2006/relationships/image" Target="../media/image69.png"/><Relationship Id="rId10" Type="http://schemas.openxmlformats.org/officeDocument/2006/relationships/hyperlink" Target="https://www.bmc.org/medical-professionals/pathology-laboratory-medicine/frequently-asked-questions" TargetMode="External"/><Relationship Id="rId4" Type="http://schemas.openxmlformats.org/officeDocument/2006/relationships/image" Target="../media/image68.png"/><Relationship Id="rId9" Type="http://schemas.openxmlformats.org/officeDocument/2006/relationships/image" Target="../media/image72.png"/></Relationships>
</file>

<file path=ppt/slides/_rels/slide3.xml.rels><?xml version="1.0" encoding="UTF-8" standalone="yes"?>
<Relationships xmlns="http://schemas.openxmlformats.org/package/2006/relationships"><Relationship Id="rId3" Type="http://schemas.microsoft.com/office/2018/10/relationships/comments" Target="../comments/modernComment_120_0.xml"/><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hyperlink" Target="https://bmc.my.uperform.com/#/content/f7fab9c341c146d6a3079f9e9f24fe26_en-US"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75.png"/><Relationship Id="rId7" Type="http://schemas.openxmlformats.org/officeDocument/2006/relationships/image" Target="../media/image79.png"/><Relationship Id="rId2" Type="http://schemas.openxmlformats.org/officeDocument/2006/relationships/hyperlink" Target="https://bmc.my.uperform.com/#/content/85b326766ef44af5a37212002f35c7da_en-US?sessionId=a14ef5e0-98ee-4dee-979c-1d8a5d0ae896&amp;searchRank=9&amp;sortOrder=relevance&amp;bypassGroupFiltering=false" TargetMode="External"/><Relationship Id="rId1" Type="http://schemas.openxmlformats.org/officeDocument/2006/relationships/slideLayout" Target="../slideLayouts/slideLayout8.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 Id="rId9" Type="http://schemas.openxmlformats.org/officeDocument/2006/relationships/image" Target="../media/image81.png"/></Relationships>
</file>

<file path=ppt/slides/_rels/slide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hyperlink" Target="https://bmc.my.uperform.com/#/content/1a00ceb304834ef98235c1a74c93ff25_en-US?sessionId=a14ef5e0-98ee-4dee-979c-1d8a5d0ae896&amp;searchRank=12&amp;sortOrder=relevance&amp;bypassGroupFiltering=false" TargetMode="External"/><Relationship Id="rId1" Type="http://schemas.openxmlformats.org/officeDocument/2006/relationships/slideLayout" Target="../slideLayouts/slideLayout8.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hyperlink" Target="https://bmc.my.uperform.com/#/content/1a00ceb304834ef98235c1a74c93ff25_en-US?sessionId=a14ef5e0-98ee-4dee-979c-1d8a5d0ae896&amp;searchRank=12&amp;sortOrder=relevance&amp;bypassGroupFiltering=false" TargetMode="External"/><Relationship Id="rId1" Type="http://schemas.openxmlformats.org/officeDocument/2006/relationships/slideLayout" Target="../slideLayouts/slideLayout8.xml"/><Relationship Id="rId4" Type="http://schemas.openxmlformats.org/officeDocument/2006/relationships/image" Target="../media/image87.png"/></Relationships>
</file>

<file path=ppt/slides/_rels/slide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xml"/><Relationship Id="rId1" Type="http://schemas.openxmlformats.org/officeDocument/2006/relationships/slideLayout" Target="../slideLayouts/slideLayout9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6.xml"/></Relationships>
</file>

<file path=ppt/slides/_rels/slide11.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xml"/><Relationship Id="rId1" Type="http://schemas.openxmlformats.org/officeDocument/2006/relationships/slideLayout" Target="../slideLayouts/slideLayout89.xml"/><Relationship Id="rId5" Type="http://schemas.openxmlformats.org/officeDocument/2006/relationships/image" Target="../media/image91.png"/><Relationship Id="rId4" Type="http://schemas.openxmlformats.org/officeDocument/2006/relationships/image" Target="../media/image90.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1AEBD-576C-6A41-191D-20738430E711}"/>
              </a:ext>
            </a:extLst>
          </p:cNvPr>
          <p:cNvSpPr>
            <a:spLocks noGrp="1"/>
          </p:cNvSpPr>
          <p:nvPr>
            <p:ph type="ctrTitle"/>
          </p:nvPr>
        </p:nvSpPr>
        <p:spPr/>
        <p:txBody>
          <a:bodyPr>
            <a:normAutofit/>
          </a:bodyPr>
          <a:lstStyle/>
          <a:p>
            <a:r>
              <a:rPr lang="en-US"/>
              <a:t>Epic Beaker Anatomic Pathology (AP) Implementation</a:t>
            </a:r>
          </a:p>
        </p:txBody>
      </p:sp>
      <p:sp>
        <p:nvSpPr>
          <p:cNvPr id="3" name="Subtitle 2">
            <a:extLst>
              <a:ext uri="{FF2B5EF4-FFF2-40B4-BE49-F238E27FC236}">
                <a16:creationId xmlns:a16="http://schemas.microsoft.com/office/drawing/2014/main" id="{3033E003-85DE-AEC4-3F26-AC9A182AF90E}"/>
              </a:ext>
            </a:extLst>
          </p:cNvPr>
          <p:cNvSpPr>
            <a:spLocks noGrp="1"/>
          </p:cNvSpPr>
          <p:nvPr>
            <p:ph type="subTitle" idx="1"/>
          </p:nvPr>
        </p:nvSpPr>
        <p:spPr/>
        <p:txBody>
          <a:bodyPr vert="horz" lIns="91440" tIns="45720" rIns="91440" bIns="45720" rtlCol="0" anchor="t">
            <a:noAutofit/>
          </a:bodyPr>
          <a:lstStyle/>
          <a:p>
            <a:r>
              <a:rPr lang="en-US" sz="2150">
                <a:cs typeface="Arial"/>
              </a:rPr>
              <a:t>Clinician Awareness &amp; Expectations</a:t>
            </a:r>
          </a:p>
        </p:txBody>
      </p:sp>
      <p:sp>
        <p:nvSpPr>
          <p:cNvPr id="4" name="Slide Number Placeholder 3">
            <a:extLst>
              <a:ext uri="{FF2B5EF4-FFF2-40B4-BE49-F238E27FC236}">
                <a16:creationId xmlns:a16="http://schemas.microsoft.com/office/drawing/2014/main" id="{E8207B71-DABB-E5D8-082C-3F5B2882089C}"/>
              </a:ext>
            </a:extLst>
          </p:cNvPr>
          <p:cNvSpPr>
            <a:spLocks noGrp="1"/>
          </p:cNvSpPr>
          <p:nvPr>
            <p:ph type="sldNum" sz="quarter" idx="12"/>
          </p:nvPr>
        </p:nvSpPr>
        <p:spPr/>
        <p:txBody>
          <a:bodyPr/>
          <a:lstStyle/>
          <a:p>
            <a:fld id="{F85CE818-7367-6A4C-AA8A-8ACF11B1523A}" type="slidenum">
              <a:rPr lang="en-US" smtClean="0"/>
              <a:t>1</a:t>
            </a:fld>
            <a:endParaRPr lang="en-US"/>
          </a:p>
        </p:txBody>
      </p:sp>
    </p:spTree>
    <p:extLst>
      <p:ext uri="{BB962C8B-B14F-4D97-AF65-F5344CB8AC3E}">
        <p14:creationId xmlns:p14="http://schemas.microsoft.com/office/powerpoint/2010/main" val="6745200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4114800" cy="6858000"/>
          </a:xfrm>
          <a:prstGeom prst="rect">
            <a:avLst/>
          </a:prstGeom>
          <a:solidFill>
            <a:srgbClr val="0B4F5C"/>
          </a:solidFill>
          <a:ln/>
        </p:spPr>
        <p:txBody>
          <a:bodyPr/>
          <a:lstStyle/>
          <a:p>
            <a:endParaRPr lang="en-US"/>
          </a:p>
        </p:txBody>
      </p:sp>
      <p:pic>
        <p:nvPicPr>
          <p:cNvPr id="3" name="Image 0" descr="preencoded.png"/>
          <p:cNvPicPr>
            <a:picLocks noChangeAspect="1"/>
          </p:cNvPicPr>
          <p:nvPr/>
        </p:nvPicPr>
        <p:blipFill>
          <a:blip r:embed="rId4"/>
          <a:stretch>
            <a:fillRect/>
          </a:stretch>
        </p:blipFill>
        <p:spPr>
          <a:xfrm>
            <a:off x="548640" y="548640"/>
            <a:ext cx="384048" cy="384048"/>
          </a:xfrm>
          <a:prstGeom prst="rect">
            <a:avLst/>
          </a:prstGeom>
        </p:spPr>
      </p:pic>
      <p:sp>
        <p:nvSpPr>
          <p:cNvPr id="4" name="Text 1"/>
          <p:cNvSpPr/>
          <p:nvPr/>
        </p:nvSpPr>
        <p:spPr>
          <a:xfrm>
            <a:off x="1051560" y="566928"/>
            <a:ext cx="2286000" cy="320040"/>
          </a:xfrm>
          <a:prstGeom prst="rect">
            <a:avLst/>
          </a:prstGeom>
          <a:noFill/>
          <a:ln/>
        </p:spPr>
        <p:txBody>
          <a:bodyPr wrap="square" lIns="0" tIns="0" rIns="0" bIns="0" rtlCol="0" anchor="ctr"/>
          <a:lstStyle/>
          <a:p>
            <a:pPr marL="0" indent="0">
              <a:buNone/>
            </a:pPr>
            <a:r>
              <a:rPr lang="en-US" sz="1200" b="1" kern="0" spc="300">
                <a:solidFill>
                  <a:srgbClr val="BEE7E1"/>
                </a:solidFill>
                <a:latin typeface="Calibri" pitchFamily="34" charset="0"/>
                <a:ea typeface="Calibri" pitchFamily="34" charset="-122"/>
                <a:cs typeface="Calibri" pitchFamily="34" charset="-120"/>
              </a:rPr>
              <a:t>GO-LIVE</a:t>
            </a:r>
            <a:endParaRPr lang="en-US" sz="1200"/>
          </a:p>
        </p:txBody>
      </p:sp>
      <p:sp>
        <p:nvSpPr>
          <p:cNvPr id="5" name="Text 2"/>
          <p:cNvSpPr/>
          <p:nvPr/>
        </p:nvSpPr>
        <p:spPr>
          <a:xfrm>
            <a:off x="502920" y="1051560"/>
            <a:ext cx="3200400" cy="1188720"/>
          </a:xfrm>
          <a:prstGeom prst="rect">
            <a:avLst/>
          </a:prstGeom>
          <a:noFill/>
          <a:ln/>
        </p:spPr>
        <p:txBody>
          <a:bodyPr wrap="square" lIns="0" tIns="0" rIns="0" bIns="0" rtlCol="0" anchor="ctr"/>
          <a:lstStyle/>
          <a:p>
            <a:pPr marL="0" indent="0">
              <a:buNone/>
            </a:pPr>
            <a:r>
              <a:rPr lang="en-US" sz="7200" b="1">
                <a:solidFill>
                  <a:srgbClr val="2FC9A7"/>
                </a:solidFill>
                <a:latin typeface="Cambria" pitchFamily="34" charset="0"/>
                <a:ea typeface="Cambria" pitchFamily="34" charset="-122"/>
                <a:cs typeface="Cambria" pitchFamily="34" charset="-120"/>
              </a:rPr>
              <a:t>NOV 2</a:t>
            </a:r>
            <a:endParaRPr lang="en-US" sz="7200"/>
          </a:p>
        </p:txBody>
      </p:sp>
      <p:sp>
        <p:nvSpPr>
          <p:cNvPr id="6" name="Text 3"/>
          <p:cNvSpPr/>
          <p:nvPr/>
        </p:nvSpPr>
        <p:spPr>
          <a:xfrm>
            <a:off x="548640" y="1965960"/>
            <a:ext cx="3200400" cy="457200"/>
          </a:xfrm>
          <a:prstGeom prst="rect">
            <a:avLst/>
          </a:prstGeom>
          <a:noFill/>
          <a:ln/>
        </p:spPr>
        <p:txBody>
          <a:bodyPr wrap="square" lIns="0" tIns="0" rIns="0" bIns="0" rtlCol="0" anchor="ctr"/>
          <a:lstStyle/>
          <a:p>
            <a:pPr marL="0" indent="0">
              <a:buNone/>
            </a:pPr>
            <a:r>
              <a:rPr lang="en-US" sz="2000" kern="0" spc="400">
                <a:solidFill>
                  <a:srgbClr val="BEE7E1"/>
                </a:solidFill>
                <a:latin typeface="Calibri" pitchFamily="34" charset="0"/>
                <a:ea typeface="Calibri" pitchFamily="34" charset="-122"/>
                <a:cs typeface="Calibri" pitchFamily="34" charset="-120"/>
              </a:rPr>
              <a:t>2 0 2 6</a:t>
            </a:r>
            <a:endParaRPr lang="en-US" sz="2000"/>
          </a:p>
        </p:txBody>
      </p:sp>
      <p:sp>
        <p:nvSpPr>
          <p:cNvPr id="7" name="Shape 4"/>
          <p:cNvSpPr/>
          <p:nvPr/>
        </p:nvSpPr>
        <p:spPr>
          <a:xfrm>
            <a:off x="548640" y="2697480"/>
            <a:ext cx="1188720" cy="0"/>
          </a:xfrm>
          <a:prstGeom prst="line">
            <a:avLst/>
          </a:prstGeom>
          <a:noFill/>
          <a:ln w="25400">
            <a:solidFill>
              <a:srgbClr val="2FC9A7"/>
            </a:solidFill>
            <a:prstDash val="solid"/>
          </a:ln>
        </p:spPr>
        <p:txBody>
          <a:bodyPr/>
          <a:lstStyle/>
          <a:p>
            <a:endParaRPr lang="en-US"/>
          </a:p>
        </p:txBody>
      </p:sp>
      <p:sp>
        <p:nvSpPr>
          <p:cNvPr id="8" name="Text 5"/>
          <p:cNvSpPr/>
          <p:nvPr/>
        </p:nvSpPr>
        <p:spPr>
          <a:xfrm>
            <a:off x="502920" y="2971800"/>
            <a:ext cx="3291840" cy="1188720"/>
          </a:xfrm>
          <a:prstGeom prst="rect">
            <a:avLst/>
          </a:prstGeom>
          <a:noFill/>
          <a:ln/>
        </p:spPr>
        <p:txBody>
          <a:bodyPr wrap="square" lIns="0" tIns="0" rIns="0" bIns="0" rtlCol="0" anchor="ctr"/>
          <a:lstStyle/>
          <a:p>
            <a:pPr marL="0" indent="0">
              <a:lnSpc>
                <a:spcPct val="105000"/>
              </a:lnSpc>
              <a:buNone/>
            </a:pPr>
            <a:r>
              <a:rPr lang="en-US" sz="2700" b="1">
                <a:solidFill>
                  <a:srgbClr val="FFFFFF"/>
                </a:solidFill>
                <a:latin typeface="Cambria" pitchFamily="34" charset="0"/>
                <a:ea typeface="Cambria" pitchFamily="34" charset="-122"/>
                <a:cs typeface="Cambria" pitchFamily="34" charset="-120"/>
              </a:rPr>
              <a:t>Epic AP Beaker</a:t>
            </a:r>
            <a:endParaRPr lang="en-US" sz="2700"/>
          </a:p>
          <a:p>
            <a:pPr marL="0" indent="0">
              <a:lnSpc>
                <a:spcPct val="105000"/>
              </a:lnSpc>
              <a:buNone/>
            </a:pPr>
            <a:r>
              <a:rPr lang="en-US" sz="2700" b="1">
                <a:solidFill>
                  <a:srgbClr val="FFFFFF"/>
                </a:solidFill>
                <a:latin typeface="Cambria" pitchFamily="34" charset="0"/>
                <a:ea typeface="Cambria" pitchFamily="34" charset="-122"/>
                <a:cs typeface="Cambria" pitchFamily="34" charset="-120"/>
              </a:rPr>
              <a:t>Is Coming</a:t>
            </a:r>
            <a:endParaRPr lang="en-US" sz="2700"/>
          </a:p>
        </p:txBody>
      </p:sp>
      <p:sp>
        <p:nvSpPr>
          <p:cNvPr id="9" name="Text 6"/>
          <p:cNvSpPr/>
          <p:nvPr/>
        </p:nvSpPr>
        <p:spPr>
          <a:xfrm>
            <a:off x="502920" y="4251960"/>
            <a:ext cx="3246120" cy="914400"/>
          </a:xfrm>
          <a:prstGeom prst="rect">
            <a:avLst/>
          </a:prstGeom>
          <a:noFill/>
          <a:ln/>
        </p:spPr>
        <p:txBody>
          <a:bodyPr wrap="square" lIns="0" tIns="0" rIns="0" bIns="0" rtlCol="0" anchor="ctr"/>
          <a:lstStyle/>
          <a:p>
            <a:pPr marL="0" indent="0">
              <a:lnSpc>
                <a:spcPct val="120000"/>
              </a:lnSpc>
              <a:buNone/>
            </a:pPr>
            <a:r>
              <a:rPr lang="en-US" sz="1300" i="1">
                <a:solidFill>
                  <a:srgbClr val="BEE7E1"/>
                </a:solidFill>
                <a:latin typeface="Calibri" pitchFamily="34" charset="0"/>
                <a:ea typeface="Calibri" pitchFamily="34" charset="-122"/>
                <a:cs typeface="Calibri" pitchFamily="34" charset="-120"/>
              </a:rPr>
              <a:t>Anatomic Pathology laboratory information system, reimagined — fully connected to the Epic EHR.</a:t>
            </a:r>
            <a:endParaRPr lang="en-US" sz="1300"/>
          </a:p>
        </p:txBody>
      </p:sp>
      <p:sp>
        <p:nvSpPr>
          <p:cNvPr id="10" name="Text 7"/>
          <p:cNvSpPr/>
          <p:nvPr/>
        </p:nvSpPr>
        <p:spPr>
          <a:xfrm>
            <a:off x="502920" y="6172200"/>
            <a:ext cx="3291840" cy="457200"/>
          </a:xfrm>
          <a:prstGeom prst="rect">
            <a:avLst/>
          </a:prstGeom>
          <a:noFill/>
          <a:ln/>
        </p:spPr>
        <p:txBody>
          <a:bodyPr wrap="square" lIns="0" tIns="0" rIns="0" bIns="0" rtlCol="0" anchor="ctr"/>
          <a:lstStyle/>
          <a:p>
            <a:pPr marL="0" indent="0">
              <a:buNone/>
            </a:pPr>
            <a:r>
              <a:rPr lang="en-US" sz="1050">
                <a:solidFill>
                  <a:srgbClr val="7FB8AF"/>
                </a:solidFill>
                <a:latin typeface="Calibri" pitchFamily="34" charset="0"/>
                <a:ea typeface="Calibri" pitchFamily="34" charset="-122"/>
                <a:cs typeface="Calibri" pitchFamily="34" charset="-120"/>
              </a:rPr>
              <a:t>CP workflows are unaffected and continue as-is.</a:t>
            </a:r>
            <a:endParaRPr lang="en-US" sz="1050"/>
          </a:p>
        </p:txBody>
      </p:sp>
      <p:sp>
        <p:nvSpPr>
          <p:cNvPr id="11" name="Shape 8"/>
          <p:cNvSpPr/>
          <p:nvPr/>
        </p:nvSpPr>
        <p:spPr>
          <a:xfrm>
            <a:off x="4617720" y="530352"/>
            <a:ext cx="512064" cy="512064"/>
          </a:xfrm>
          <a:prstGeom prst="ellipse">
            <a:avLst/>
          </a:prstGeom>
          <a:solidFill>
            <a:srgbClr val="0B4F5C"/>
          </a:solidFill>
          <a:ln/>
        </p:spPr>
        <p:txBody>
          <a:bodyPr/>
          <a:lstStyle/>
          <a:p>
            <a:endParaRPr lang="en-US"/>
          </a:p>
        </p:txBody>
      </p:sp>
      <p:pic>
        <p:nvPicPr>
          <p:cNvPr id="12" name="Image 1" descr="preencoded.png"/>
          <p:cNvPicPr>
            <a:picLocks noChangeAspect="1"/>
          </p:cNvPicPr>
          <p:nvPr/>
        </p:nvPicPr>
        <p:blipFill>
          <a:blip r:embed="rId5"/>
          <a:stretch>
            <a:fillRect/>
          </a:stretch>
        </p:blipFill>
        <p:spPr>
          <a:xfrm>
            <a:off x="4745736" y="640080"/>
            <a:ext cx="292608" cy="292608"/>
          </a:xfrm>
          <a:prstGeom prst="rect">
            <a:avLst/>
          </a:prstGeom>
        </p:spPr>
      </p:pic>
      <p:sp>
        <p:nvSpPr>
          <p:cNvPr id="13" name="Text 9"/>
          <p:cNvSpPr/>
          <p:nvPr/>
        </p:nvSpPr>
        <p:spPr>
          <a:xfrm>
            <a:off x="5385816" y="484632"/>
            <a:ext cx="6302959" cy="365760"/>
          </a:xfrm>
          <a:prstGeom prst="rect">
            <a:avLst/>
          </a:prstGeom>
          <a:noFill/>
          <a:ln/>
        </p:spPr>
        <p:txBody>
          <a:bodyPr wrap="square" lIns="0" tIns="0" rIns="0" bIns="0" rtlCol="0" anchor="t"/>
          <a:lstStyle/>
          <a:p>
            <a:r>
              <a:rPr lang="en-US" sz="1650" b="1">
                <a:solidFill>
                  <a:srgbClr val="13312F"/>
                </a:solidFill>
                <a:latin typeface="Calibri"/>
                <a:ea typeface="Calibri"/>
                <a:cs typeface="Calibri"/>
              </a:rPr>
              <a:t>Scope: Anatomic Pathology Orders, Specimens and Results</a:t>
            </a:r>
          </a:p>
        </p:txBody>
      </p:sp>
      <p:sp>
        <p:nvSpPr>
          <p:cNvPr id="14" name="Text 10"/>
          <p:cNvSpPr/>
          <p:nvPr/>
        </p:nvSpPr>
        <p:spPr>
          <a:xfrm>
            <a:off x="5385816" y="868680"/>
            <a:ext cx="6302959" cy="868680"/>
          </a:xfrm>
          <a:prstGeom prst="rect">
            <a:avLst/>
          </a:prstGeom>
          <a:noFill/>
          <a:ln/>
        </p:spPr>
        <p:txBody>
          <a:bodyPr wrap="square" lIns="0" tIns="0" rIns="0" bIns="0" rtlCol="0" anchor="t"/>
          <a:lstStyle/>
          <a:p>
            <a:r>
              <a:rPr lang="en-US" sz="1200">
                <a:solidFill>
                  <a:srgbClr val="4E6E6A"/>
                </a:solidFill>
                <a:latin typeface="Calibri"/>
                <a:ea typeface="Calibri"/>
                <a:cs typeface="Calibri"/>
              </a:rPr>
              <a:t>Epic Beaker AP will support orders, specimen collection and results related to Anatomic Pathology, including biopsies, Pap smears, and other tissue-based specimens. Clinical Pathology (CP) workflows, such as swabs, blood draws, urine dipstick and stool samples are not included in this phase.</a:t>
            </a:r>
            <a:endParaRPr lang="en-US" sz="1200">
              <a:solidFill>
                <a:srgbClr val="000000"/>
              </a:solidFill>
              <a:latin typeface="Calibri"/>
              <a:ea typeface="Calibri"/>
              <a:cs typeface="Calibri"/>
            </a:endParaRPr>
          </a:p>
          <a:p>
            <a:pPr>
              <a:lnSpc>
                <a:spcPct val="118000"/>
              </a:lnSpc>
            </a:pPr>
            <a:endParaRPr lang="en-US" sz="1200">
              <a:solidFill>
                <a:srgbClr val="4E6E6A"/>
              </a:solidFill>
              <a:latin typeface="Calibri"/>
              <a:ea typeface="Calibri"/>
              <a:cs typeface="Calibri"/>
            </a:endParaRPr>
          </a:p>
        </p:txBody>
      </p:sp>
      <p:sp>
        <p:nvSpPr>
          <p:cNvPr id="15" name="Shape 11"/>
          <p:cNvSpPr/>
          <p:nvPr/>
        </p:nvSpPr>
        <p:spPr>
          <a:xfrm>
            <a:off x="4617720" y="1810512"/>
            <a:ext cx="7071055" cy="0"/>
          </a:xfrm>
          <a:prstGeom prst="line">
            <a:avLst/>
          </a:prstGeom>
          <a:noFill/>
          <a:ln w="12700">
            <a:solidFill>
              <a:srgbClr val="D9EFEA"/>
            </a:solidFill>
            <a:prstDash val="solid"/>
          </a:ln>
        </p:spPr>
        <p:txBody>
          <a:bodyPr/>
          <a:lstStyle/>
          <a:p>
            <a:endParaRPr lang="en-US"/>
          </a:p>
        </p:txBody>
      </p:sp>
      <p:sp>
        <p:nvSpPr>
          <p:cNvPr id="16" name="Shape 12"/>
          <p:cNvSpPr/>
          <p:nvPr/>
        </p:nvSpPr>
        <p:spPr>
          <a:xfrm>
            <a:off x="4617720" y="1947672"/>
            <a:ext cx="512064" cy="512064"/>
          </a:xfrm>
          <a:prstGeom prst="ellipse">
            <a:avLst/>
          </a:prstGeom>
          <a:solidFill>
            <a:srgbClr val="0B4F5C"/>
          </a:solidFill>
          <a:ln/>
        </p:spPr>
        <p:txBody>
          <a:bodyPr/>
          <a:lstStyle/>
          <a:p>
            <a:endParaRPr lang="en-US"/>
          </a:p>
        </p:txBody>
      </p:sp>
      <p:pic>
        <p:nvPicPr>
          <p:cNvPr id="17" name="Image 2" descr="preencoded.png"/>
          <p:cNvPicPr>
            <a:picLocks noChangeAspect="1"/>
          </p:cNvPicPr>
          <p:nvPr/>
        </p:nvPicPr>
        <p:blipFill>
          <a:blip r:embed="rId6"/>
          <a:stretch>
            <a:fillRect/>
          </a:stretch>
        </p:blipFill>
        <p:spPr>
          <a:xfrm>
            <a:off x="4727448" y="2057400"/>
            <a:ext cx="292608" cy="292608"/>
          </a:xfrm>
          <a:prstGeom prst="rect">
            <a:avLst/>
          </a:prstGeom>
        </p:spPr>
      </p:pic>
      <p:sp>
        <p:nvSpPr>
          <p:cNvPr id="18" name="Text 13"/>
          <p:cNvSpPr/>
          <p:nvPr/>
        </p:nvSpPr>
        <p:spPr>
          <a:xfrm>
            <a:off x="5385816" y="1901952"/>
            <a:ext cx="6302959" cy="365760"/>
          </a:xfrm>
          <a:prstGeom prst="rect">
            <a:avLst/>
          </a:prstGeom>
          <a:noFill/>
          <a:ln/>
        </p:spPr>
        <p:txBody>
          <a:bodyPr wrap="square" lIns="0" tIns="0" rIns="0" bIns="0" rtlCol="0" anchor="t"/>
          <a:lstStyle/>
          <a:p>
            <a:pPr marL="0" indent="0">
              <a:buNone/>
            </a:pPr>
            <a:r>
              <a:rPr lang="en-US" sz="1650" b="1">
                <a:solidFill>
                  <a:srgbClr val="13312F"/>
                </a:solidFill>
                <a:latin typeface="Calibri" pitchFamily="34" charset="0"/>
                <a:ea typeface="Calibri" pitchFamily="34" charset="-122"/>
                <a:cs typeface="Calibri" pitchFamily="34" charset="-120"/>
              </a:rPr>
              <a:t>What’s changing</a:t>
            </a:r>
            <a:endParaRPr lang="en-US" sz="1650"/>
          </a:p>
        </p:txBody>
      </p:sp>
      <p:sp>
        <p:nvSpPr>
          <p:cNvPr id="19" name="Text 14"/>
          <p:cNvSpPr/>
          <p:nvPr/>
        </p:nvSpPr>
        <p:spPr>
          <a:xfrm>
            <a:off x="5385816" y="2267186"/>
            <a:ext cx="6462884" cy="915716"/>
          </a:xfrm>
          <a:prstGeom prst="rect">
            <a:avLst/>
          </a:prstGeom>
          <a:noFill/>
          <a:ln/>
        </p:spPr>
        <p:txBody>
          <a:bodyPr wrap="square" lIns="0" tIns="0" rIns="0" bIns="0" rtlCol="0" anchor="t"/>
          <a:lstStyle/>
          <a:p>
            <a:pPr>
              <a:lnSpc>
                <a:spcPct val="118000"/>
              </a:lnSpc>
            </a:pPr>
            <a:r>
              <a:rPr lang="en-US" sz="1200">
                <a:solidFill>
                  <a:srgbClr val="4E6E6A"/>
                </a:solidFill>
                <a:latin typeface="Calibri"/>
                <a:ea typeface="Calibri"/>
                <a:cs typeface="Calibri"/>
              </a:rPr>
              <a:t>Epic AP Beaker replaces our current AP lab information system (</a:t>
            </a:r>
            <a:r>
              <a:rPr lang="en-US" sz="1200" err="1">
                <a:solidFill>
                  <a:srgbClr val="4E6E6A"/>
                </a:solidFill>
                <a:latin typeface="Calibri"/>
                <a:ea typeface="Calibri"/>
                <a:cs typeface="Calibri"/>
              </a:rPr>
              <a:t>CoPath</a:t>
            </a:r>
            <a:r>
              <a:rPr lang="en-US" sz="1200">
                <a:solidFill>
                  <a:srgbClr val="4E6E6A"/>
                </a:solidFill>
                <a:latin typeface="Calibri"/>
                <a:ea typeface="Calibri"/>
                <a:cs typeface="Calibri"/>
              </a:rPr>
              <a:t>) and further integrates AP workflows with the Epic EHR — a more connected experience for ordering, collecting, processing, and reviewing AP specimens and results.</a:t>
            </a:r>
            <a:endParaRPr lang="en-US" sz="1200">
              <a:latin typeface="Calibri"/>
              <a:ea typeface="Calibri"/>
              <a:cs typeface="Calibri"/>
            </a:endParaRPr>
          </a:p>
        </p:txBody>
      </p:sp>
      <p:sp>
        <p:nvSpPr>
          <p:cNvPr id="20" name="Shape 15"/>
          <p:cNvSpPr/>
          <p:nvPr/>
        </p:nvSpPr>
        <p:spPr>
          <a:xfrm>
            <a:off x="4617720" y="3227832"/>
            <a:ext cx="7071055" cy="0"/>
          </a:xfrm>
          <a:prstGeom prst="line">
            <a:avLst/>
          </a:prstGeom>
          <a:noFill/>
          <a:ln w="12700">
            <a:solidFill>
              <a:srgbClr val="D9EFEA"/>
            </a:solidFill>
            <a:prstDash val="solid"/>
          </a:ln>
        </p:spPr>
        <p:txBody>
          <a:bodyPr/>
          <a:lstStyle/>
          <a:p>
            <a:endParaRPr lang="en-US"/>
          </a:p>
        </p:txBody>
      </p:sp>
      <p:sp>
        <p:nvSpPr>
          <p:cNvPr id="21" name="Shape 16"/>
          <p:cNvSpPr/>
          <p:nvPr/>
        </p:nvSpPr>
        <p:spPr>
          <a:xfrm>
            <a:off x="4617720" y="3364992"/>
            <a:ext cx="512064" cy="512064"/>
          </a:xfrm>
          <a:prstGeom prst="ellipse">
            <a:avLst/>
          </a:prstGeom>
          <a:solidFill>
            <a:srgbClr val="0B4F5C"/>
          </a:solidFill>
          <a:ln/>
        </p:spPr>
        <p:txBody>
          <a:bodyPr/>
          <a:lstStyle/>
          <a:p>
            <a:endParaRPr lang="en-US"/>
          </a:p>
        </p:txBody>
      </p:sp>
      <p:pic>
        <p:nvPicPr>
          <p:cNvPr id="22" name="Image 3" descr="preencoded.png"/>
          <p:cNvPicPr>
            <a:picLocks noChangeAspect="1"/>
          </p:cNvPicPr>
          <p:nvPr/>
        </p:nvPicPr>
        <p:blipFill>
          <a:blip r:embed="rId7"/>
          <a:stretch>
            <a:fillRect/>
          </a:stretch>
        </p:blipFill>
        <p:spPr>
          <a:xfrm>
            <a:off x="4764024" y="3474720"/>
            <a:ext cx="292608" cy="292608"/>
          </a:xfrm>
          <a:prstGeom prst="rect">
            <a:avLst/>
          </a:prstGeom>
        </p:spPr>
      </p:pic>
      <p:sp>
        <p:nvSpPr>
          <p:cNvPr id="23" name="Text 17"/>
          <p:cNvSpPr/>
          <p:nvPr/>
        </p:nvSpPr>
        <p:spPr>
          <a:xfrm>
            <a:off x="5550573" y="3329569"/>
            <a:ext cx="6302959" cy="365760"/>
          </a:xfrm>
          <a:prstGeom prst="rect">
            <a:avLst/>
          </a:prstGeom>
          <a:noFill/>
          <a:ln/>
        </p:spPr>
        <p:txBody>
          <a:bodyPr wrap="square" lIns="0" tIns="0" rIns="0" bIns="0" rtlCol="0" anchor="t"/>
          <a:lstStyle/>
          <a:p>
            <a:r>
              <a:rPr lang="en-US" sz="1650" b="1">
                <a:solidFill>
                  <a:srgbClr val="13312F"/>
                </a:solidFill>
                <a:latin typeface="Calibri"/>
                <a:ea typeface="Calibri"/>
                <a:cs typeface="Calibri"/>
              </a:rPr>
              <a:t>Clinician Readiness</a:t>
            </a:r>
            <a:endParaRPr lang="en-US"/>
          </a:p>
        </p:txBody>
      </p:sp>
      <p:sp>
        <p:nvSpPr>
          <p:cNvPr id="24" name="Text 18"/>
          <p:cNvSpPr/>
          <p:nvPr/>
        </p:nvSpPr>
        <p:spPr>
          <a:xfrm>
            <a:off x="5385816" y="3703320"/>
            <a:ext cx="6302959" cy="868680"/>
          </a:xfrm>
          <a:prstGeom prst="rect">
            <a:avLst/>
          </a:prstGeom>
          <a:noFill/>
          <a:ln/>
        </p:spPr>
        <p:txBody>
          <a:bodyPr wrap="square" lIns="0" tIns="0" rIns="0" bIns="0" rtlCol="0" anchor="t"/>
          <a:lstStyle/>
          <a:p>
            <a:r>
              <a:rPr lang="en-US" sz="1200">
                <a:solidFill>
                  <a:srgbClr val="4E6E6A"/>
                </a:solidFill>
                <a:latin typeface="Calibri"/>
                <a:ea typeface="Calibri"/>
                <a:cs typeface="Calibri"/>
              </a:rPr>
              <a:t>Impacted Clinicians will receive a tip sheet outlining key workflow changes and a link to optional training in Workday: </a:t>
            </a:r>
            <a:r>
              <a:rPr lang="en-US" sz="1200" u="sng">
                <a:solidFill>
                  <a:srgbClr val="000000"/>
                </a:solidFill>
                <a:latin typeface="Calibri"/>
                <a:ea typeface="Calibri"/>
                <a:cs typeface="Calibri"/>
                <a:hlinkClick r:id="rId8"/>
              </a:rPr>
              <a:t>Epic Beaker Clinician Specimen Collection - MD, APP – Workday</a:t>
            </a:r>
            <a:r>
              <a:rPr lang="en-US" sz="1200">
                <a:solidFill>
                  <a:srgbClr val="000000"/>
                </a:solidFill>
                <a:latin typeface="Calibri"/>
                <a:ea typeface="Calibri"/>
                <a:cs typeface="Calibri"/>
              </a:rPr>
              <a:t>. </a:t>
            </a:r>
            <a:r>
              <a:rPr lang="en-US" sz="1200">
                <a:solidFill>
                  <a:srgbClr val="4E6E6A"/>
                </a:solidFill>
                <a:latin typeface="Calibri"/>
                <a:ea typeface="Calibri"/>
                <a:cs typeface="Calibri"/>
              </a:rPr>
              <a:t>Additional readiness resources will be shared ahead of go-live.</a:t>
            </a:r>
            <a:endParaRPr lang="en-US" sz="1200">
              <a:latin typeface="Calibri"/>
              <a:ea typeface="Calibri"/>
              <a:cs typeface="Calibri"/>
            </a:endParaRPr>
          </a:p>
        </p:txBody>
      </p:sp>
      <p:sp>
        <p:nvSpPr>
          <p:cNvPr id="25" name="Shape 19"/>
          <p:cNvSpPr/>
          <p:nvPr/>
        </p:nvSpPr>
        <p:spPr>
          <a:xfrm>
            <a:off x="4617720" y="4645152"/>
            <a:ext cx="7071055" cy="0"/>
          </a:xfrm>
          <a:prstGeom prst="line">
            <a:avLst/>
          </a:prstGeom>
          <a:noFill/>
          <a:ln w="12700">
            <a:solidFill>
              <a:srgbClr val="D9EFEA"/>
            </a:solidFill>
            <a:prstDash val="solid"/>
          </a:ln>
        </p:spPr>
        <p:txBody>
          <a:bodyPr/>
          <a:lstStyle/>
          <a:p>
            <a:endParaRPr lang="en-US"/>
          </a:p>
        </p:txBody>
      </p:sp>
      <p:sp>
        <p:nvSpPr>
          <p:cNvPr id="26" name="Shape 20"/>
          <p:cNvSpPr/>
          <p:nvPr/>
        </p:nvSpPr>
        <p:spPr>
          <a:xfrm>
            <a:off x="4617720" y="4782312"/>
            <a:ext cx="512064" cy="512064"/>
          </a:xfrm>
          <a:prstGeom prst="ellipse">
            <a:avLst/>
          </a:prstGeom>
          <a:solidFill>
            <a:srgbClr val="0B4F5C"/>
          </a:solidFill>
          <a:ln/>
        </p:spPr>
        <p:txBody>
          <a:bodyPr/>
          <a:lstStyle/>
          <a:p>
            <a:endParaRPr lang="en-US"/>
          </a:p>
        </p:txBody>
      </p:sp>
      <p:pic>
        <p:nvPicPr>
          <p:cNvPr id="27" name="Image 4" descr="preencoded.png"/>
          <p:cNvPicPr>
            <a:picLocks noChangeAspect="1"/>
          </p:cNvPicPr>
          <p:nvPr/>
        </p:nvPicPr>
        <p:blipFill>
          <a:blip r:embed="rId9"/>
          <a:stretch>
            <a:fillRect/>
          </a:stretch>
        </p:blipFill>
        <p:spPr>
          <a:xfrm>
            <a:off x="4727448" y="4892040"/>
            <a:ext cx="292608" cy="292608"/>
          </a:xfrm>
          <a:prstGeom prst="rect">
            <a:avLst/>
          </a:prstGeom>
        </p:spPr>
      </p:pic>
      <p:sp>
        <p:nvSpPr>
          <p:cNvPr id="28" name="Text 21"/>
          <p:cNvSpPr/>
          <p:nvPr/>
        </p:nvSpPr>
        <p:spPr>
          <a:xfrm>
            <a:off x="5385816" y="4736592"/>
            <a:ext cx="6302959" cy="365760"/>
          </a:xfrm>
          <a:prstGeom prst="rect">
            <a:avLst/>
          </a:prstGeom>
          <a:noFill/>
          <a:ln/>
        </p:spPr>
        <p:txBody>
          <a:bodyPr wrap="square" lIns="0" tIns="0" rIns="0" bIns="0" rtlCol="0" anchor="t"/>
          <a:lstStyle/>
          <a:p>
            <a:pPr marL="0" indent="0">
              <a:buNone/>
            </a:pPr>
            <a:r>
              <a:rPr lang="en-US" sz="1650" b="1">
                <a:solidFill>
                  <a:srgbClr val="13312F"/>
                </a:solidFill>
                <a:latin typeface="Calibri" pitchFamily="34" charset="0"/>
                <a:ea typeface="Calibri" pitchFamily="34" charset="-122"/>
                <a:cs typeface="Calibri" pitchFamily="34" charset="-120"/>
              </a:rPr>
              <a:t>Questions or feedback</a:t>
            </a:r>
            <a:endParaRPr lang="en-US" sz="1650"/>
          </a:p>
        </p:txBody>
      </p:sp>
      <p:sp>
        <p:nvSpPr>
          <p:cNvPr id="29" name="Text 22"/>
          <p:cNvSpPr/>
          <p:nvPr/>
        </p:nvSpPr>
        <p:spPr>
          <a:xfrm>
            <a:off x="5385816" y="5120640"/>
            <a:ext cx="6302959" cy="868680"/>
          </a:xfrm>
          <a:prstGeom prst="rect">
            <a:avLst/>
          </a:prstGeom>
          <a:noFill/>
          <a:ln/>
        </p:spPr>
        <p:txBody>
          <a:bodyPr wrap="square" lIns="0" tIns="0" rIns="0" bIns="0" rtlCol="0" anchor="t"/>
          <a:lstStyle/>
          <a:p>
            <a:pPr>
              <a:lnSpc>
                <a:spcPct val="118000"/>
              </a:lnSpc>
            </a:pPr>
            <a:r>
              <a:rPr lang="en-US" sz="1200">
                <a:solidFill>
                  <a:srgbClr val="4E6E6A"/>
                </a:solidFill>
                <a:latin typeface="Calibri"/>
                <a:ea typeface="Calibri"/>
                <a:cs typeface="Calibri"/>
              </a:rPr>
              <a:t>Share feedback and get answers via the </a:t>
            </a:r>
            <a:r>
              <a:rPr lang="en-US" sz="1200">
                <a:solidFill>
                  <a:srgbClr val="4E6E6A"/>
                </a:solidFill>
                <a:latin typeface="Calibri"/>
                <a:ea typeface="Calibri"/>
                <a:cs typeface="Calibri"/>
                <a:hlinkClick r:id="rId10"/>
              </a:rPr>
              <a:t>Beaker AP FAQ website</a:t>
            </a:r>
            <a:r>
              <a:rPr lang="en-US" sz="1200">
                <a:solidFill>
                  <a:srgbClr val="4E6E6A"/>
                </a:solidFill>
                <a:latin typeface="Calibri"/>
                <a:ea typeface="Calibri"/>
                <a:cs typeface="Calibri"/>
              </a:rPr>
              <a:t> (Pathology &amp; Laboratory Medicine section).</a:t>
            </a:r>
            <a:endParaRPr lang="en-US" sz="1200">
              <a:latin typeface="Calibri"/>
              <a:ea typeface="Calibri"/>
              <a:cs typeface="Calibri"/>
            </a:endParaRPr>
          </a:p>
        </p:txBody>
      </p:sp>
      <p:sp>
        <p:nvSpPr>
          <p:cNvPr id="30" name="Shape 23"/>
          <p:cNvSpPr/>
          <p:nvPr/>
        </p:nvSpPr>
        <p:spPr>
          <a:xfrm>
            <a:off x="4114800" y="6199632"/>
            <a:ext cx="8076895" cy="658368"/>
          </a:xfrm>
          <a:prstGeom prst="rect">
            <a:avLst/>
          </a:prstGeom>
          <a:solidFill>
            <a:srgbClr val="EAF7F4"/>
          </a:solidFill>
          <a:ln/>
        </p:spPr>
        <p:txBody>
          <a:bodyPr/>
          <a:lstStyle/>
          <a:p>
            <a:endParaRPr lang="en-US"/>
          </a:p>
        </p:txBody>
      </p:sp>
      <p:sp>
        <p:nvSpPr>
          <p:cNvPr id="31" name="Text 24"/>
          <p:cNvSpPr/>
          <p:nvPr/>
        </p:nvSpPr>
        <p:spPr>
          <a:xfrm>
            <a:off x="4617720" y="6199632"/>
            <a:ext cx="7071055" cy="658368"/>
          </a:xfrm>
          <a:prstGeom prst="rect">
            <a:avLst/>
          </a:prstGeom>
          <a:noFill/>
          <a:ln/>
        </p:spPr>
        <p:txBody>
          <a:bodyPr wrap="square" lIns="0" tIns="0" rIns="0" bIns="0" rtlCol="0" anchor="ctr"/>
          <a:lstStyle/>
          <a:p>
            <a:r>
              <a:rPr lang="en-US" sz="1150" b="1">
                <a:latin typeface="Calibri" panose="020F0502020204030204" pitchFamily="34" charset="0"/>
                <a:ea typeface="Calibri" panose="020F0502020204030204" pitchFamily="34" charset="0"/>
                <a:cs typeface="Calibri" panose="020F0502020204030204" pitchFamily="34" charset="0"/>
              </a:rPr>
              <a:t>Leaders: </a:t>
            </a:r>
            <a:r>
              <a:rPr lang="en-US" sz="1150">
                <a:latin typeface="Calibri" panose="020F0502020204030204" pitchFamily="34" charset="0"/>
                <a:ea typeface="Calibri" panose="020F0502020204030204" pitchFamily="34" charset="0"/>
                <a:cs typeface="Calibri" panose="020F0502020204030204" pitchFamily="34" charset="0"/>
              </a:rPr>
              <a:t>Reinforce training expectations with your teams and continue to share key Epic Beaker AP readiness updates ahead of the November 2 go-live.</a:t>
            </a:r>
          </a:p>
        </p:txBody>
      </p:sp>
    </p:spTree>
  </p:cSld>
  <p:clrMapOvr>
    <a:masterClrMapping/>
  </p:clrMapOvr>
  <p:extLst>
    <p:ext uri="{6950BFC3-D8DA-4A85-94F7-54DA5524770B}">
      <p188:commentRel xmlns:p188="http://schemas.microsoft.com/office/powerpoint/2018/8/main" r:id="rId3"/>
    </p:ext>
  </p:extLs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812754" y="187116"/>
            <a:ext cx="10883486"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a:ln>
                  <a:noFill/>
                </a:ln>
                <a:solidFill>
                  <a:srgbClr val="0E7C86"/>
                </a:solidFill>
                <a:effectLst/>
                <a:uLnTx/>
                <a:uFillTx/>
                <a:latin typeface="Arial" pitchFamily="34" charset="0"/>
                <a:ea typeface="Arial" pitchFamily="34" charset="-122"/>
                <a:cs typeface="Arial" pitchFamily="34" charset="-120"/>
              </a:rPr>
              <a:t>EPIC BEAKER AP</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p:nvPr/>
        </p:nvSpPr>
        <p:spPr>
          <a:xfrm>
            <a:off x="812754" y="463937"/>
            <a:ext cx="10883486" cy="444485"/>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3300"/>
              </a:lnSpc>
              <a:spcBef>
                <a:spcPts val="0"/>
              </a:spcBef>
              <a:spcAft>
                <a:spcPts val="0"/>
              </a:spcAft>
              <a:buClrTx/>
              <a:buSzTx/>
              <a:buFontTx/>
              <a:buNone/>
              <a:tabLst/>
              <a:defRPr/>
            </a:pPr>
            <a:r>
              <a:rPr kumimoji="0" lang="en-US" sz="3000" b="1" i="0" u="none" strike="noStrike" kern="1200" cap="none" spc="0" normalizeH="0" baseline="0" noProof="0">
                <a:ln>
                  <a:noFill/>
                </a:ln>
                <a:solidFill>
                  <a:srgbClr val="123A3D"/>
                </a:solidFill>
                <a:effectLst/>
                <a:uLnTx/>
                <a:uFillTx/>
                <a:latin typeface="Arial" pitchFamily="34" charset="0"/>
                <a:ea typeface="Arial" pitchFamily="34" charset="-122"/>
                <a:cs typeface="Arial" pitchFamily="34" charset="-120"/>
              </a:rPr>
              <a:t>What Clinicians Need to Know</a:t>
            </a:r>
            <a:endParaRPr kumimoji="0" lang="en-US" sz="3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 2"/>
          <p:cNvSpPr/>
          <p:nvPr/>
        </p:nvSpPr>
        <p:spPr>
          <a:xfrm>
            <a:off x="812754" y="1060776"/>
            <a:ext cx="10137697" cy="274363"/>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sz="1400" b="0" i="0" u="none" strike="noStrike" kern="1200" cap="none" spc="0" normalizeH="0" baseline="0" noProof="0">
                <a:ln>
                  <a:noFill/>
                </a:ln>
                <a:solidFill>
                  <a:srgbClr val="415E62"/>
                </a:solidFill>
                <a:effectLst/>
                <a:uLnTx/>
                <a:uFillTx/>
                <a:latin typeface="Arial" pitchFamily="34" charset="0"/>
                <a:ea typeface="Arial" pitchFamily="34" charset="-122"/>
                <a:cs typeface="Arial" pitchFamily="34" charset="-120"/>
              </a:rPr>
              <a:t>Workflow impacts will vary based on your role and whether you collect specimens.</a:t>
            </a: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hape 3"/>
          <p:cNvSpPr/>
          <p:nvPr/>
        </p:nvSpPr>
        <p:spPr>
          <a:xfrm>
            <a:off x="812754" y="1487493"/>
            <a:ext cx="6049673" cy="2635638"/>
          </a:xfrm>
          <a:prstGeom prst="roundRect">
            <a:avLst>
              <a:gd name="adj" fmla="val 3406"/>
            </a:avLst>
          </a:prstGeom>
          <a:solidFill>
            <a:schemeClr val="accent1">
              <a:lumMod val="50000"/>
            </a:scheme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hape 4"/>
          <p:cNvSpPr/>
          <p:nvPr/>
        </p:nvSpPr>
        <p:spPr>
          <a:xfrm>
            <a:off x="1066754" y="1716077"/>
            <a:ext cx="5541673" cy="314829"/>
          </a:xfrm>
          <a:prstGeom prst="roundRect">
            <a:avLst>
              <a:gd name="adj" fmla="val 50000"/>
            </a:avLst>
          </a:prstGeom>
          <a:solidFill>
            <a:srgbClr val="1E8E8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5"/>
          <p:cNvSpPr/>
          <p:nvPr/>
        </p:nvSpPr>
        <p:spPr>
          <a:xfrm>
            <a:off x="1193754" y="1766831"/>
            <a:ext cx="243044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50" normalizeH="0" baseline="0" noProof="0">
                <a:ln>
                  <a:noFill/>
                </a:ln>
                <a:solidFill>
                  <a:srgbClr val="FFFFFF"/>
                </a:solidFill>
                <a:effectLst/>
                <a:uLnTx/>
                <a:uFillTx/>
                <a:latin typeface="Arial" pitchFamily="34" charset="0"/>
                <a:ea typeface="Arial" pitchFamily="34" charset="-122"/>
                <a:cs typeface="Arial" pitchFamily="34" charset="-120"/>
              </a:rPr>
              <a:t>IF YOU COLLECT SPECIMENS</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 6"/>
          <p:cNvSpPr/>
          <p:nvPr/>
        </p:nvSpPr>
        <p:spPr>
          <a:xfrm>
            <a:off x="1177426" y="2132491"/>
            <a:ext cx="5655797" cy="1990640"/>
          </a:xfrm>
          <a:prstGeom prst="rect">
            <a:avLst/>
          </a:prstGeom>
          <a:noFill/>
          <a:ln/>
        </p:spPr>
        <p:txBody>
          <a:bodyPr wrap="square" lIns="0" tIns="0" rIns="0" bIns="0" rtlCol="0" anchor="t">
            <a:normAutofit/>
          </a:bodyPr>
          <a:lstStyle/>
          <a:p>
            <a:pPr marL="342900" marR="0" lvl="0" indent="-342900" algn="l" defTabSz="914400" rtl="0" eaLnBrk="1" fontAlgn="auto" latinLnBrk="0" hangingPunct="1">
              <a:lnSpc>
                <a:spcPts val="1680"/>
              </a:lnSpc>
              <a:spcBef>
                <a:spcPts val="0"/>
              </a:spcBef>
              <a:spcAft>
                <a:spcPts val="0"/>
              </a:spcAft>
              <a:buClrTx/>
              <a:buSzPct val="100000"/>
              <a:buFontTx/>
              <a:buChar char="•"/>
              <a:tabLst/>
              <a:defRPr/>
            </a:pPr>
            <a:r>
              <a:rPr kumimoji="0" lang="en-US" sz="1200" b="0" i="0" u="none" strike="noStrike" kern="1200" cap="none" spc="0" normalizeH="0" baseline="0" noProof="0">
                <a:ln>
                  <a:noFill/>
                </a:ln>
                <a:solidFill>
                  <a:srgbClr val="D7ECEE"/>
                </a:solidFill>
                <a:effectLst/>
                <a:uLnTx/>
                <a:uFillTx/>
                <a:latin typeface="Arial"/>
                <a:ea typeface="Arial" pitchFamily="34" charset="-122"/>
                <a:cs typeface="Arial"/>
              </a:rPr>
              <a:t>Expect changes to specimen collection, labeling and documentation workflows</a:t>
            </a:r>
            <a:endParaRPr kumimoji="0" lang="en-US" sz="1200" b="0" i="0" u="none" strike="noStrike" kern="1200" cap="none" spc="0" normalizeH="0" baseline="0" noProof="0">
              <a:ln>
                <a:noFill/>
              </a:ln>
              <a:solidFill>
                <a:prstClr val="black"/>
              </a:solidFill>
              <a:effectLst/>
              <a:uLnTx/>
              <a:uFillTx/>
              <a:latin typeface="Arial"/>
              <a:cs typeface="Arial"/>
            </a:endParaRPr>
          </a:p>
          <a:p>
            <a:pPr marL="342900" marR="0" lvl="0" indent="-342900" algn="l" defTabSz="914400" rtl="0" eaLnBrk="1" fontAlgn="auto" latinLnBrk="0" hangingPunct="1">
              <a:lnSpc>
                <a:spcPts val="1680"/>
              </a:lnSpc>
              <a:spcBef>
                <a:spcPts val="0"/>
              </a:spcBef>
              <a:spcAft>
                <a:spcPts val="0"/>
              </a:spcAft>
              <a:buClrTx/>
              <a:buSzPct val="100000"/>
              <a:buFontTx/>
              <a:buChar char="•"/>
              <a:tabLst/>
              <a:defRPr/>
            </a:pPr>
            <a:r>
              <a:rPr kumimoji="0" lang="en-US" sz="1200" b="0" i="0" u="none" strike="noStrike" kern="1200" cap="none" spc="0" normalizeH="0" baseline="0" noProof="0">
                <a:ln>
                  <a:noFill/>
                </a:ln>
                <a:solidFill>
                  <a:srgbClr val="D7ECEE"/>
                </a:solidFill>
                <a:effectLst/>
                <a:uLnTx/>
                <a:uFillTx/>
                <a:latin typeface="Arial"/>
                <a:ea typeface="Arial" pitchFamily="34" charset="-122"/>
                <a:cs typeface="Arial"/>
              </a:rPr>
              <a:t>Epic Beaker AP introduces a paperless process, eliminating the requisition ("req")</a:t>
            </a:r>
            <a:endParaRPr kumimoji="0" lang="en-US" sz="1200" b="0" i="0" u="none" strike="noStrike" kern="1200" cap="none" spc="0" normalizeH="0" baseline="0" noProof="0">
              <a:ln>
                <a:noFill/>
              </a:ln>
              <a:solidFill>
                <a:prstClr val="black"/>
              </a:solidFill>
              <a:effectLst/>
              <a:uLnTx/>
              <a:uFillTx/>
              <a:latin typeface="Arial"/>
              <a:cs typeface="Arial"/>
            </a:endParaRPr>
          </a:p>
          <a:p>
            <a:pPr marL="342900" marR="0" lvl="0" indent="-342900" algn="l" defTabSz="914400" rtl="0" eaLnBrk="1" fontAlgn="auto" latinLnBrk="0" hangingPunct="1">
              <a:lnSpc>
                <a:spcPts val="1680"/>
              </a:lnSpc>
              <a:spcBef>
                <a:spcPts val="0"/>
              </a:spcBef>
              <a:spcAft>
                <a:spcPts val="0"/>
              </a:spcAft>
              <a:buClrTx/>
              <a:buSzPct val="100000"/>
              <a:buFontTx/>
              <a:buChar char="•"/>
              <a:tabLst/>
              <a:defRPr/>
            </a:pPr>
            <a:r>
              <a:rPr kumimoji="0" lang="en-US" sz="1200" b="0" i="0" u="none" strike="noStrike" kern="1200" cap="none" spc="0" normalizeH="0" baseline="0" noProof="0">
                <a:ln>
                  <a:noFill/>
                </a:ln>
                <a:solidFill>
                  <a:srgbClr val="D7ECEE"/>
                </a:solidFill>
                <a:effectLst/>
                <a:uLnTx/>
                <a:uFillTx/>
                <a:latin typeface="Arial"/>
                <a:ea typeface="Arial" pitchFamily="34" charset="-122"/>
                <a:cs typeface="Arial"/>
              </a:rPr>
              <a:t>Specimens will use Beaker pathology labels as part of the new workflow</a:t>
            </a:r>
            <a:endParaRPr kumimoji="0" lang="en-US" sz="1200" b="0" i="0" u="none" strike="noStrike" kern="1200" cap="none" spc="0" normalizeH="0" baseline="0" noProof="0">
              <a:ln>
                <a:noFill/>
              </a:ln>
              <a:solidFill>
                <a:prstClr val="black"/>
              </a:solidFill>
              <a:effectLst/>
              <a:uLnTx/>
              <a:uFillTx/>
              <a:latin typeface="Arial"/>
              <a:cs typeface="Arial"/>
            </a:endParaRPr>
          </a:p>
          <a:p>
            <a:pPr marL="342900" marR="0" lvl="0" indent="-342900" algn="l" defTabSz="914400" rtl="0" eaLnBrk="1" fontAlgn="auto" latinLnBrk="0" hangingPunct="1">
              <a:lnSpc>
                <a:spcPts val="1680"/>
              </a:lnSpc>
              <a:spcBef>
                <a:spcPts val="0"/>
              </a:spcBef>
              <a:spcAft>
                <a:spcPts val="0"/>
              </a:spcAft>
              <a:buClrTx/>
              <a:buSzPct val="100000"/>
              <a:buFontTx/>
              <a:buChar char="•"/>
              <a:tabLst/>
              <a:defRPr/>
            </a:pPr>
            <a:r>
              <a:rPr kumimoji="0" lang="en-US" sz="1200" b="0" i="0" u="none" strike="noStrike" kern="1200" cap="none" spc="0" normalizeH="0" baseline="0" noProof="0">
                <a:ln>
                  <a:noFill/>
                </a:ln>
                <a:solidFill>
                  <a:srgbClr val="D7ECEE"/>
                </a:solidFill>
                <a:effectLst/>
                <a:uLnTx/>
                <a:uFillTx/>
                <a:latin typeface="Arial"/>
                <a:ea typeface="Arial" pitchFamily="34" charset="-122"/>
                <a:cs typeface="Arial"/>
              </a:rPr>
              <a:t>A verification step will be required to support downstream laboratory processing</a:t>
            </a:r>
            <a:endParaRPr kumimoji="0" lang="en-US" sz="1200" b="0" i="0" u="none" strike="noStrike" kern="1200" cap="none" spc="0" normalizeH="0" baseline="0" noProof="0">
              <a:ln>
                <a:noFill/>
              </a:ln>
              <a:solidFill>
                <a:prstClr val="black"/>
              </a:solidFill>
              <a:effectLst/>
              <a:uLnTx/>
              <a:uFillTx/>
              <a:latin typeface="Arial"/>
              <a:cs typeface="Arial"/>
            </a:endParaRPr>
          </a:p>
          <a:p>
            <a:pPr marL="342900" indent="-342900" defTabSz="914400">
              <a:lnSpc>
                <a:spcPts val="1680"/>
              </a:lnSpc>
              <a:buSzPct val="100000"/>
              <a:buFontTx/>
              <a:buChar char="•"/>
              <a:defRPr/>
            </a:pPr>
            <a:r>
              <a:rPr kumimoji="0" lang="en-US" sz="1200" b="0" i="0" u="none" strike="noStrike" kern="1200" cap="none" spc="0" normalizeH="0" baseline="0" noProof="0">
                <a:ln>
                  <a:noFill/>
                </a:ln>
                <a:solidFill>
                  <a:srgbClr val="D7ECEE"/>
                </a:solidFill>
                <a:effectLst/>
                <a:uLnTx/>
                <a:uFillTx/>
                <a:latin typeface="Arial"/>
                <a:ea typeface="Arial" pitchFamily="34" charset="-122"/>
                <a:cs typeface="Arial"/>
              </a:rPr>
              <a:t>These changes are especially important for clinicians who currently complete </a:t>
            </a:r>
            <a:r>
              <a:rPr lang="en-US" sz="1200">
                <a:solidFill>
                  <a:srgbClr val="D7ECEE"/>
                </a:solidFill>
                <a:latin typeface="Arial"/>
                <a:ea typeface="Arial" pitchFamily="34" charset="-122"/>
                <a:cs typeface="Arial"/>
              </a:rPr>
              <a:t>Surgical</a:t>
            </a:r>
            <a:r>
              <a:rPr kumimoji="0" lang="en-US" sz="1200" b="0" i="0" u="none" strike="noStrike" kern="1200" cap="none" spc="0" normalizeH="0" baseline="0" noProof="0">
                <a:ln>
                  <a:noFill/>
                </a:ln>
                <a:solidFill>
                  <a:srgbClr val="D7ECEE"/>
                </a:solidFill>
                <a:effectLst/>
                <a:uLnTx/>
                <a:uFillTx/>
                <a:latin typeface="Arial"/>
                <a:ea typeface="Arial" pitchFamily="34" charset="-122"/>
                <a:cs typeface="Arial"/>
              </a:rPr>
              <a:t> Pathology or Cytology </a:t>
            </a:r>
            <a:r>
              <a:rPr lang="en-US" sz="1200">
                <a:solidFill>
                  <a:srgbClr val="D7ECEE"/>
                </a:solidFill>
                <a:latin typeface="Arial"/>
                <a:ea typeface="Arial" pitchFamily="34" charset="-122"/>
                <a:cs typeface="Arial"/>
              </a:rPr>
              <a:t>requisitions</a:t>
            </a:r>
            <a:endParaRPr kumimoji="0" lang="en-US" sz="1200" b="0" i="0" u="none" strike="noStrike" kern="1200" cap="none" spc="0" normalizeH="0" baseline="0" noProof="0">
              <a:ln>
                <a:noFill/>
              </a:ln>
              <a:solidFill>
                <a:prstClr val="black"/>
              </a:solidFill>
              <a:effectLst/>
              <a:uLnTx/>
              <a:uFillTx/>
              <a:latin typeface="Calibri" panose="020F0502020204030204"/>
              <a:cs typeface="+mn-cs"/>
            </a:endParaRPr>
          </a:p>
        </p:txBody>
      </p:sp>
      <p:sp>
        <p:nvSpPr>
          <p:cNvPr id="9" name="Shape 7"/>
          <p:cNvSpPr/>
          <p:nvPr/>
        </p:nvSpPr>
        <p:spPr>
          <a:xfrm>
            <a:off x="1672979" y="4322606"/>
            <a:ext cx="4262819" cy="1990640"/>
          </a:xfrm>
          <a:prstGeom prst="roundRect">
            <a:avLst>
              <a:gd name="adj" fmla="val 5408"/>
            </a:avLst>
          </a:prstGeom>
          <a:solidFill>
            <a:srgbClr val="F1F5F5"/>
          </a:solidFill>
          <a:ln>
            <a:solidFill>
              <a:schemeClr val="tx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 8"/>
          <p:cNvSpPr/>
          <p:nvPr/>
        </p:nvSpPr>
        <p:spPr>
          <a:xfrm>
            <a:off x="1846496" y="4432045"/>
            <a:ext cx="3972175" cy="238797"/>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400" b="1" i="0" u="none" strike="noStrike" kern="1200" cap="none" spc="0" normalizeH="0" baseline="0" noProof="0">
                <a:ln>
                  <a:noFill/>
                </a:ln>
                <a:solidFill>
                  <a:srgbClr val="123A3D"/>
                </a:solidFill>
                <a:effectLst/>
                <a:uLnTx/>
                <a:uFillTx/>
                <a:latin typeface="Arial" pitchFamily="34" charset="0"/>
                <a:ea typeface="Arial" pitchFamily="34" charset="-122"/>
                <a:cs typeface="Arial" pitchFamily="34" charset="-120"/>
              </a:rPr>
              <a:t>Ambulatory &amp; Infrequent Collection</a:t>
            </a: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xt 9"/>
          <p:cNvSpPr/>
          <p:nvPr/>
        </p:nvSpPr>
        <p:spPr>
          <a:xfrm>
            <a:off x="1723025" y="4805191"/>
            <a:ext cx="4037978" cy="1418859"/>
          </a:xfrm>
          <a:prstGeom prst="rect">
            <a:avLst/>
          </a:prstGeom>
          <a:noFill/>
          <a:ln/>
        </p:spPr>
        <p:txBody>
          <a:bodyPr wrap="square" lIns="0" tIns="0" rIns="0" bIns="0" rtlCol="0" anchor="t">
            <a:normAutofit fontScale="92500"/>
          </a:bodyPr>
          <a:lstStyle/>
          <a:p>
            <a:pPr marL="342900" indent="-342900" defTabSz="914400">
              <a:lnSpc>
                <a:spcPts val="1680"/>
              </a:lnSpc>
              <a:buSzPct val="100000"/>
              <a:buFontTx/>
              <a:buChar char="•"/>
              <a:defRPr/>
            </a:pPr>
            <a:r>
              <a:rPr kumimoji="0" lang="en-US" sz="1200" b="0" i="0" u="none" strike="noStrike" kern="1200" cap="none" spc="0" normalizeH="0" baseline="0" noProof="0">
                <a:ln>
                  <a:noFill/>
                </a:ln>
                <a:solidFill>
                  <a:srgbClr val="415E62"/>
                </a:solidFill>
                <a:effectLst/>
                <a:uLnTx/>
                <a:uFillTx/>
                <a:latin typeface="Arial"/>
                <a:ea typeface="Arial" pitchFamily="34" charset="-122"/>
                <a:cs typeface="Arial"/>
              </a:rPr>
              <a:t>Additional focus is being placed on ambulatory and Community Connect workflows</a:t>
            </a:r>
            <a:endParaRPr kumimoji="0" lang="en-US" sz="1200" b="0" i="0" u="none" strike="noStrike" kern="1200" cap="none" spc="0" normalizeH="0" baseline="0" noProof="0">
              <a:ln>
                <a:noFill/>
              </a:ln>
              <a:solidFill>
                <a:prstClr val="black"/>
              </a:solidFill>
              <a:effectLst/>
              <a:uLnTx/>
              <a:uFillTx/>
              <a:latin typeface="Arial"/>
              <a:cs typeface="Arial"/>
            </a:endParaRPr>
          </a:p>
          <a:p>
            <a:pPr marL="342900" marR="0" lvl="0" indent="-342900" algn="l" defTabSz="914400" rtl="0" eaLnBrk="1" fontAlgn="auto" latinLnBrk="0" hangingPunct="1">
              <a:lnSpc>
                <a:spcPts val="1680"/>
              </a:lnSpc>
              <a:spcBef>
                <a:spcPts val="0"/>
              </a:spcBef>
              <a:spcAft>
                <a:spcPts val="0"/>
              </a:spcAft>
              <a:buClrTx/>
              <a:buSzPct val="100000"/>
              <a:buFontTx/>
              <a:buChar char="•"/>
              <a:tabLst/>
              <a:defRPr/>
            </a:pPr>
            <a:r>
              <a:rPr kumimoji="0" lang="en-US" sz="1200" b="0" i="0" u="none" strike="noStrike" kern="1200" cap="none" spc="0" normalizeH="0" baseline="0" noProof="0">
                <a:ln>
                  <a:noFill/>
                </a:ln>
                <a:solidFill>
                  <a:srgbClr val="415E62"/>
                </a:solidFill>
                <a:effectLst/>
                <a:uLnTx/>
                <a:uFillTx/>
                <a:latin typeface="Arial"/>
                <a:ea typeface="Arial" pitchFamily="34" charset="-122"/>
                <a:cs typeface="Arial"/>
              </a:rPr>
              <a:t>Clinicians who collect specimens infrequently should also become familiar with the new process before go-live</a:t>
            </a:r>
            <a:endParaRPr kumimoji="0" lang="en-US" sz="1200" b="0" i="0" u="none" strike="noStrike" kern="1200" cap="none" spc="0" normalizeH="0" baseline="0" noProof="0">
              <a:ln>
                <a:noFill/>
              </a:ln>
              <a:solidFill>
                <a:prstClr val="black"/>
              </a:solidFill>
              <a:effectLst/>
              <a:uLnTx/>
              <a:uFillTx/>
              <a:latin typeface="Arial"/>
              <a:cs typeface="Arial"/>
            </a:endParaRPr>
          </a:p>
          <a:p>
            <a:pPr marL="342900" marR="0" lvl="0" indent="-342900" algn="l" defTabSz="914400" rtl="0" eaLnBrk="1" fontAlgn="auto" latinLnBrk="0" hangingPunct="1">
              <a:lnSpc>
                <a:spcPts val="1680"/>
              </a:lnSpc>
              <a:spcBef>
                <a:spcPts val="0"/>
              </a:spcBef>
              <a:spcAft>
                <a:spcPts val="0"/>
              </a:spcAft>
              <a:buClrTx/>
              <a:buSzPct val="100000"/>
              <a:buFontTx/>
              <a:buChar char="•"/>
              <a:tabLst/>
              <a:defRPr/>
            </a:pPr>
            <a:r>
              <a:rPr kumimoji="0" lang="en-US" sz="1200" b="0" i="0" u="none" strike="noStrike" kern="1200" cap="none" spc="0" normalizeH="0" baseline="0" noProof="0">
                <a:ln>
                  <a:noFill/>
                </a:ln>
                <a:solidFill>
                  <a:srgbClr val="415E62"/>
                </a:solidFill>
                <a:effectLst/>
                <a:uLnTx/>
                <a:uFillTx/>
                <a:latin typeface="Arial"/>
                <a:ea typeface="Arial" pitchFamily="34" charset="-122"/>
                <a:cs typeface="Arial"/>
              </a:rPr>
              <a:t>Targeted guidance and resources will be provided to support impacted areas</a:t>
            </a:r>
          </a:p>
          <a:p>
            <a:pPr marL="342900" indent="-342900" defTabSz="914400">
              <a:lnSpc>
                <a:spcPts val="1680"/>
              </a:lnSpc>
              <a:buSzPct val="100000"/>
              <a:buFontTx/>
              <a:buChar char="•"/>
              <a:defRPr/>
            </a:pPr>
            <a:endParaRPr lang="en-US" sz="1200">
              <a:solidFill>
                <a:srgbClr val="415E62"/>
              </a:solidFill>
              <a:latin typeface="Arial"/>
              <a:cs typeface="Arial"/>
            </a:endParaRPr>
          </a:p>
        </p:txBody>
      </p:sp>
      <p:sp>
        <p:nvSpPr>
          <p:cNvPr id="12" name="Shape 10"/>
          <p:cNvSpPr/>
          <p:nvPr/>
        </p:nvSpPr>
        <p:spPr>
          <a:xfrm>
            <a:off x="7345255" y="1474933"/>
            <a:ext cx="4268933" cy="1093256"/>
          </a:xfrm>
          <a:prstGeom prst="roundRect">
            <a:avLst>
              <a:gd name="adj" fmla="val 7836"/>
            </a:avLst>
          </a:prstGeom>
          <a:solidFill>
            <a:srgbClr val="FFFFFF"/>
          </a:solidFill>
          <a:ln w="12700">
            <a:solidFill>
              <a:srgbClr val="D98C1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Text 11"/>
          <p:cNvSpPr/>
          <p:nvPr/>
        </p:nvSpPr>
        <p:spPr>
          <a:xfrm>
            <a:off x="7535835" y="1630692"/>
            <a:ext cx="4004406"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50" normalizeH="0" baseline="0" noProof="0">
                <a:ln>
                  <a:noFill/>
                </a:ln>
                <a:solidFill>
                  <a:srgbClr val="D98C15"/>
                </a:solidFill>
                <a:effectLst/>
                <a:uLnTx/>
                <a:uFillTx/>
                <a:latin typeface="Arial" pitchFamily="34" charset="0"/>
                <a:ea typeface="Arial" pitchFamily="34" charset="-122"/>
                <a:cs typeface="Arial" pitchFamily="34" charset="-120"/>
              </a:rPr>
              <a:t>Clinician RESOURCE</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 12"/>
          <p:cNvSpPr/>
          <p:nvPr/>
        </p:nvSpPr>
        <p:spPr>
          <a:xfrm>
            <a:off x="7535835" y="1894766"/>
            <a:ext cx="4004406" cy="665361"/>
          </a:xfrm>
          <a:prstGeom prst="rect">
            <a:avLst/>
          </a:prstGeom>
          <a:noFill/>
          <a:ln/>
        </p:spPr>
        <p:txBody>
          <a:bodyPr wrap="square" lIns="0" tIns="0" rIns="0" bIns="0" rtlCol="0" anchor="t">
            <a:normAutofit/>
          </a:bodyPr>
          <a:lstStyle/>
          <a:p>
            <a:pPr defTabSz="914400">
              <a:lnSpc>
                <a:spcPts val="1680"/>
              </a:lnSpc>
              <a:defRPr/>
            </a:pPr>
            <a:r>
              <a:rPr kumimoji="0" lang="en-US" sz="1150" b="0" i="0" u="none" strike="noStrike" kern="1200" cap="none" spc="0" normalizeH="0" baseline="0" noProof="0">
                <a:ln>
                  <a:noFill/>
                </a:ln>
                <a:solidFill>
                  <a:srgbClr val="415E62"/>
                </a:solidFill>
                <a:effectLst/>
                <a:uLnTx/>
                <a:uFillTx/>
                <a:latin typeface="Arial"/>
                <a:ea typeface="Arial" pitchFamily="34" charset="-122"/>
                <a:cs typeface="Arial"/>
              </a:rPr>
              <a:t>A Clinician tip sheet will be available on the Epic Beaker </a:t>
            </a:r>
            <a:r>
              <a:rPr lang="en-US" sz="1150">
                <a:solidFill>
                  <a:srgbClr val="415E62"/>
                </a:solidFill>
                <a:latin typeface="Arial"/>
                <a:ea typeface="Arial" pitchFamily="34" charset="-122"/>
                <a:cs typeface="Arial"/>
              </a:rPr>
              <a:t>AP website</a:t>
            </a:r>
            <a:r>
              <a:rPr kumimoji="0" lang="en-US" sz="1150" b="0" i="0" u="none" strike="noStrike" kern="1200" cap="none" spc="0" normalizeH="0" baseline="0" noProof="0">
                <a:ln>
                  <a:noFill/>
                </a:ln>
                <a:solidFill>
                  <a:srgbClr val="415E62"/>
                </a:solidFill>
                <a:effectLst/>
                <a:uLnTx/>
                <a:uFillTx/>
                <a:latin typeface="Arial"/>
                <a:ea typeface="Arial" pitchFamily="34" charset="-122"/>
                <a:cs typeface="Arial"/>
              </a:rPr>
              <a:t> and will include a link to optional training in Workday.</a:t>
            </a:r>
          </a:p>
          <a:p>
            <a:pPr algn="ctr" defTabSz="914400">
              <a:lnSpc>
                <a:spcPts val="1680"/>
              </a:lnSpc>
              <a:defRPr/>
            </a:pPr>
            <a:r>
              <a:rPr lang="en-US" sz="1200">
                <a:hlinkClick r:id="rId4"/>
              </a:rPr>
              <a:t>Epic Beaker Enrolling in Epic </a:t>
            </a:r>
            <a:r>
              <a:rPr lang="en-US" sz="1200" err="1">
                <a:hlinkClick r:id="rId4"/>
              </a:rPr>
              <a:t>Training_Workday</a:t>
            </a:r>
            <a:endParaRPr lang="en-US" sz="1200"/>
          </a:p>
          <a:p>
            <a:pPr defTabSz="914400">
              <a:lnSpc>
                <a:spcPts val="1680"/>
              </a:lnSpc>
              <a:defRPr/>
            </a:pPr>
            <a:endParaRPr lang="en-US" sz="1150" b="0" i="0" u="none" strike="noStrike" kern="1200" cap="none" spc="0" normalizeH="0" baseline="0" noProof="0">
              <a:ln>
                <a:noFill/>
              </a:ln>
              <a:solidFill>
                <a:prstClr val="black"/>
              </a:solidFill>
              <a:effectLst/>
              <a:uLnTx/>
              <a:uFillTx/>
              <a:latin typeface="Arial"/>
              <a:cs typeface="Arial"/>
            </a:endParaRPr>
          </a:p>
        </p:txBody>
      </p:sp>
      <p:pic>
        <p:nvPicPr>
          <p:cNvPr id="15" name="Picture 14">
            <a:extLst>
              <a:ext uri="{FF2B5EF4-FFF2-40B4-BE49-F238E27FC236}">
                <a16:creationId xmlns:a16="http://schemas.microsoft.com/office/drawing/2014/main" id="{DFA6D6B9-6566-84FF-940C-61DA6A88397A}"/>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7016731" y="2779026"/>
            <a:ext cx="3801964" cy="2785634"/>
          </a:xfrm>
          <a:prstGeom prst="rect">
            <a:avLst/>
          </a:prstGeom>
          <a:ln>
            <a:solidFill>
              <a:schemeClr val="tx1"/>
            </a:solidFill>
          </a:ln>
          <a:effectLst>
            <a:outerShdw blurRad="50800" dist="38100" dir="2700000" algn="tl" rotWithShape="0">
              <a:prstClr val="black">
                <a:alpha val="40000"/>
              </a:prstClr>
            </a:outerShdw>
          </a:effectLst>
        </p:spPr>
      </p:pic>
      <p:pic>
        <p:nvPicPr>
          <p:cNvPr id="16" name="Picture 15">
            <a:extLst>
              <a:ext uri="{FF2B5EF4-FFF2-40B4-BE49-F238E27FC236}">
                <a16:creationId xmlns:a16="http://schemas.microsoft.com/office/drawing/2014/main" id="{DBD936E6-B582-43B7-6F10-2F61B287411F}"/>
              </a:ext>
              <a:ext uri="{C183D7F6-B498-43B3-948B-1728B52AA6E4}">
                <adec:decorative xmlns:adec="http://schemas.microsoft.com/office/drawing/2017/decorative" val="1"/>
              </a:ext>
            </a:extLst>
          </p:cNvPr>
          <p:cNvPicPr>
            <a:picLocks noChangeAspect="1"/>
          </p:cNvPicPr>
          <p:nvPr/>
        </p:nvPicPr>
        <p:blipFill>
          <a:blip r:embed="rId6"/>
          <a:srcRect r="7488"/>
          <a:stretch>
            <a:fillRect/>
          </a:stretch>
        </p:blipFill>
        <p:spPr>
          <a:xfrm>
            <a:off x="8888509" y="3848070"/>
            <a:ext cx="3176226" cy="2500218"/>
          </a:xfrm>
          <a:prstGeom prst="rect">
            <a:avLst/>
          </a:prstGeom>
          <a:ln>
            <a:solidFill>
              <a:schemeClr val="tx1"/>
            </a:solidFill>
          </a:ln>
          <a:effectLst>
            <a:outerShdw blurRad="50800" dist="38100" dir="2700000" algn="tl" rotWithShape="0">
              <a:prstClr val="black">
                <a:alpha val="40000"/>
              </a:prstClr>
            </a:outerShdw>
          </a:effectLst>
        </p:spPr>
      </p:pic>
      <p:sp>
        <p:nvSpPr>
          <p:cNvPr id="19" name="Text Placeholder 18">
            <a:extLst>
              <a:ext uri="{FF2B5EF4-FFF2-40B4-BE49-F238E27FC236}">
                <a16:creationId xmlns:a16="http://schemas.microsoft.com/office/drawing/2014/main" id="{4FFD7CD0-FA72-3084-C02D-FEB475EAEF4A}"/>
              </a:ext>
            </a:extLst>
          </p:cNvPr>
          <p:cNvSpPr>
            <a:spLocks noGrp="1"/>
          </p:cNvSpPr>
          <p:nvPr>
            <p:ph type="body" sz="quarter" idx="19"/>
          </p:nvPr>
        </p:nvSpPr>
        <p:spPr/>
        <p:txBody>
          <a:bodyPr/>
          <a:lstStyle/>
          <a:p>
            <a:endParaRPr lang="en-US"/>
          </a:p>
        </p:txBody>
      </p:sp>
    </p:spTree>
  </p:cSld>
  <p:clrMapOvr>
    <a:masterClrMapping/>
  </p:clrMapOvr>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B8FC442C-A61C-2C8B-2918-2EB69D0D40DA}"/>
              </a:ext>
            </a:extLst>
          </p:cNvPr>
          <p:cNvSpPr>
            <a:spLocks noGrp="1"/>
          </p:cNvSpPr>
          <p:nvPr>
            <p:ph idx="1"/>
          </p:nvPr>
        </p:nvSpPr>
        <p:spPr>
          <a:xfrm>
            <a:off x="497840" y="1243915"/>
            <a:ext cx="2978009" cy="275957"/>
          </a:xfrm>
        </p:spPr>
        <p:txBody>
          <a:bodyPr/>
          <a:lstStyle/>
          <a:p>
            <a:r>
              <a:rPr lang="en-US"/>
              <a:t> Step 1: Specimen Navigator</a:t>
            </a:r>
          </a:p>
        </p:txBody>
      </p:sp>
      <p:sp>
        <p:nvSpPr>
          <p:cNvPr id="5" name="Slide Number Placeholder 4">
            <a:extLst>
              <a:ext uri="{FF2B5EF4-FFF2-40B4-BE49-F238E27FC236}">
                <a16:creationId xmlns:a16="http://schemas.microsoft.com/office/drawing/2014/main" id="{9D41D247-D1C2-D085-1814-5AA7DDDC352D}"/>
              </a:ext>
            </a:extLst>
          </p:cNvPr>
          <p:cNvSpPr>
            <a:spLocks noGrp="1"/>
          </p:cNvSpPr>
          <p:nvPr>
            <p:ph type="sldNum" sz="quarter" idx="12"/>
          </p:nvPr>
        </p:nvSpPr>
        <p:spPr/>
        <p:txBody>
          <a:bodyPr/>
          <a:lstStyle/>
          <a:p>
            <a:pPr algn="r"/>
            <a:fld id="{F7021451-1387-4CA6-816F-3879F97B5CBC}" type="slidenum">
              <a:rPr lang="en-US" b="0" smtClean="0"/>
              <a:t>4</a:t>
            </a:fld>
            <a:endParaRPr lang="en-US"/>
          </a:p>
        </p:txBody>
      </p:sp>
      <p:sp>
        <p:nvSpPr>
          <p:cNvPr id="8" name="Text Placeholder 7">
            <a:extLst>
              <a:ext uri="{FF2B5EF4-FFF2-40B4-BE49-F238E27FC236}">
                <a16:creationId xmlns:a16="http://schemas.microsoft.com/office/drawing/2014/main" id="{23177B1F-806F-4F8E-62F3-70C780545A67}"/>
              </a:ext>
            </a:extLst>
          </p:cNvPr>
          <p:cNvSpPr>
            <a:spLocks noGrp="1"/>
          </p:cNvSpPr>
          <p:nvPr>
            <p:ph type="body" sz="quarter" idx="19"/>
          </p:nvPr>
        </p:nvSpPr>
        <p:spPr/>
        <p:txBody>
          <a:bodyPr/>
          <a:lstStyle/>
          <a:p>
            <a:r>
              <a:rPr lang="en-US">
                <a:hlinkClick r:id="rId2"/>
              </a:rPr>
              <a:t>How to collect AP specimens in a Surgical or Procedural setting: Tip Sheet!</a:t>
            </a:r>
            <a:endParaRPr lang="en-US"/>
          </a:p>
        </p:txBody>
      </p:sp>
      <p:pic>
        <p:nvPicPr>
          <p:cNvPr id="21" name="Picture 20">
            <a:extLst>
              <a:ext uri="{FF2B5EF4-FFF2-40B4-BE49-F238E27FC236}">
                <a16:creationId xmlns:a16="http://schemas.microsoft.com/office/drawing/2014/main" id="{D51C6233-9F25-F906-2DBC-5AE9AF30EF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4840" y="1632645"/>
            <a:ext cx="1437640" cy="3228340"/>
          </a:xfrm>
          <a:prstGeom prst="rect">
            <a:avLst/>
          </a:prstGeom>
          <a:ln>
            <a:solidFill>
              <a:schemeClr val="tx1"/>
            </a:solidFill>
          </a:ln>
          <a:effectLst>
            <a:outerShdw blurRad="50800" dist="38100" dir="2700000" algn="tl" rotWithShape="0">
              <a:prstClr val="black">
                <a:alpha val="40000"/>
              </a:prstClr>
            </a:outerShdw>
          </a:effectLst>
        </p:spPr>
      </p:pic>
      <p:pic>
        <p:nvPicPr>
          <p:cNvPr id="22" name="Picture 21">
            <a:extLst>
              <a:ext uri="{FF2B5EF4-FFF2-40B4-BE49-F238E27FC236}">
                <a16:creationId xmlns:a16="http://schemas.microsoft.com/office/drawing/2014/main" id="{435F8C20-E825-F940-A38C-BD4BEEBD061D}"/>
              </a:ext>
            </a:extLst>
          </p:cNvPr>
          <p:cNvPicPr>
            <a:picLocks noChangeAspect="1"/>
          </p:cNvPicPr>
          <p:nvPr/>
        </p:nvPicPr>
        <p:blipFill>
          <a:blip r:embed="rId4"/>
          <a:stretch>
            <a:fillRect/>
          </a:stretch>
        </p:blipFill>
        <p:spPr>
          <a:xfrm>
            <a:off x="3612200" y="1632645"/>
            <a:ext cx="2667000" cy="1871980"/>
          </a:xfrm>
          <a:prstGeom prst="rect">
            <a:avLst/>
          </a:prstGeom>
          <a:ln>
            <a:solidFill>
              <a:schemeClr val="tx1"/>
            </a:solidFill>
          </a:ln>
          <a:effectLst>
            <a:outerShdw blurRad="50800" dist="38100" dir="2700000" algn="tl" rotWithShape="0">
              <a:prstClr val="black">
                <a:alpha val="40000"/>
              </a:prstClr>
            </a:outerShdw>
          </a:effectLst>
        </p:spPr>
      </p:pic>
      <p:pic>
        <p:nvPicPr>
          <p:cNvPr id="23" name="Picture 22">
            <a:extLst>
              <a:ext uri="{FF2B5EF4-FFF2-40B4-BE49-F238E27FC236}">
                <a16:creationId xmlns:a16="http://schemas.microsoft.com/office/drawing/2014/main" id="{F4D3AC09-B146-C082-00E4-54F9A6BD5645}"/>
              </a:ext>
            </a:extLst>
          </p:cNvPr>
          <p:cNvPicPr>
            <a:picLocks noChangeAspect="1"/>
          </p:cNvPicPr>
          <p:nvPr/>
        </p:nvPicPr>
        <p:blipFill>
          <a:blip r:embed="rId5"/>
          <a:stretch>
            <a:fillRect/>
          </a:stretch>
        </p:blipFill>
        <p:spPr>
          <a:xfrm>
            <a:off x="6931674" y="1632645"/>
            <a:ext cx="4219575" cy="2848610"/>
          </a:xfrm>
          <a:prstGeom prst="rect">
            <a:avLst/>
          </a:prstGeom>
          <a:ln>
            <a:solidFill>
              <a:schemeClr val="tx1"/>
            </a:solidFill>
          </a:ln>
          <a:effectLst>
            <a:outerShdw blurRad="50800" dist="38100" dir="2700000" algn="tl" rotWithShape="0">
              <a:prstClr val="black">
                <a:alpha val="40000"/>
              </a:prstClr>
            </a:outerShdw>
          </a:effectLst>
        </p:spPr>
      </p:pic>
      <p:pic>
        <p:nvPicPr>
          <p:cNvPr id="24" name="Picture 23">
            <a:extLst>
              <a:ext uri="{FF2B5EF4-FFF2-40B4-BE49-F238E27FC236}">
                <a16:creationId xmlns:a16="http://schemas.microsoft.com/office/drawing/2014/main" id="{7E602DCF-4064-7036-BEF7-DBF5D67117FA}"/>
              </a:ext>
            </a:extLst>
          </p:cNvPr>
          <p:cNvPicPr>
            <a:picLocks noChangeAspect="1"/>
          </p:cNvPicPr>
          <p:nvPr/>
        </p:nvPicPr>
        <p:blipFill>
          <a:blip r:embed="rId6"/>
          <a:stretch>
            <a:fillRect/>
          </a:stretch>
        </p:blipFill>
        <p:spPr>
          <a:xfrm>
            <a:off x="8914928" y="3204270"/>
            <a:ext cx="2571115" cy="1656715"/>
          </a:xfrm>
          <a:prstGeom prst="rect">
            <a:avLst/>
          </a:prstGeom>
          <a:ln>
            <a:solidFill>
              <a:schemeClr val="tx1"/>
            </a:solidFill>
          </a:ln>
          <a:effectLst>
            <a:outerShdw blurRad="50800" dist="38100" dir="2700000" algn="tl" rotWithShape="0">
              <a:prstClr val="black">
                <a:alpha val="40000"/>
              </a:prstClr>
            </a:outerShdw>
          </a:effectLst>
        </p:spPr>
      </p:pic>
      <p:pic>
        <p:nvPicPr>
          <p:cNvPr id="25" name="Picture 24">
            <a:extLst>
              <a:ext uri="{FF2B5EF4-FFF2-40B4-BE49-F238E27FC236}">
                <a16:creationId xmlns:a16="http://schemas.microsoft.com/office/drawing/2014/main" id="{1AD4420F-B9C2-10ED-74DF-1EFB83A98100}"/>
              </a:ext>
            </a:extLst>
          </p:cNvPr>
          <p:cNvPicPr>
            <a:picLocks noChangeAspect="1"/>
          </p:cNvPicPr>
          <p:nvPr/>
        </p:nvPicPr>
        <p:blipFill>
          <a:blip r:embed="rId7"/>
          <a:stretch>
            <a:fillRect/>
          </a:stretch>
        </p:blipFill>
        <p:spPr>
          <a:xfrm>
            <a:off x="10940768" y="4498698"/>
            <a:ext cx="847090" cy="589915"/>
          </a:xfrm>
          <a:prstGeom prst="rect">
            <a:avLst/>
          </a:prstGeom>
          <a:ln>
            <a:solidFill>
              <a:schemeClr val="tx1"/>
            </a:solidFill>
          </a:ln>
          <a:effectLst>
            <a:outerShdw blurRad="50800" dist="38100" dir="2700000" algn="tl" rotWithShape="0">
              <a:prstClr val="black">
                <a:alpha val="40000"/>
              </a:prstClr>
            </a:outerShdw>
          </a:effectLst>
        </p:spPr>
      </p:pic>
      <p:sp>
        <p:nvSpPr>
          <p:cNvPr id="28" name="Content Placeholder 6">
            <a:extLst>
              <a:ext uri="{FF2B5EF4-FFF2-40B4-BE49-F238E27FC236}">
                <a16:creationId xmlns:a16="http://schemas.microsoft.com/office/drawing/2014/main" id="{8D5589E1-C4A6-E26E-2DBF-7BA276885EE6}"/>
              </a:ext>
            </a:extLst>
          </p:cNvPr>
          <p:cNvSpPr txBox="1">
            <a:spLocks/>
          </p:cNvSpPr>
          <p:nvPr/>
        </p:nvSpPr>
        <p:spPr>
          <a:xfrm>
            <a:off x="3195921" y="1238501"/>
            <a:ext cx="3343559" cy="275957"/>
          </a:xfrm>
          <a:prstGeom prst="rect">
            <a:avLst/>
          </a:prstGeom>
        </p:spPr>
        <p:txBody>
          <a:bodyPr vert="horz" lIns="91440" tIns="45720" rIns="91440" bIns="45720" rtlCol="0">
            <a:noAutofit/>
          </a:bodyPr>
          <a:lstStyle>
            <a:lvl1pPr marL="0" indent="0" algn="l" defTabSz="837426" rtl="0" eaLnBrk="1" latinLnBrk="0" hangingPunct="1">
              <a:lnSpc>
                <a:spcPct val="100000"/>
              </a:lnSpc>
              <a:spcBef>
                <a:spcPts val="550"/>
              </a:spcBef>
              <a:buFont typeface="Arial" panose="020B0604020202020204" pitchFamily="34" charset="0"/>
              <a:buNone/>
              <a:defRPr sz="1465" kern="1200">
                <a:solidFill>
                  <a:schemeClr val="tx1"/>
                </a:solidFill>
                <a:latin typeface="+mn-lt"/>
                <a:ea typeface="+mn-ea"/>
                <a:cs typeface="Arial" panose="020B0604020202020204" pitchFamily="34" charset="0"/>
              </a:defRPr>
            </a:lvl1pPr>
            <a:lvl2pPr marL="157017" indent="-157017" algn="l" defTabSz="837426" rtl="0" eaLnBrk="1" latinLnBrk="0" hangingPunct="1">
              <a:lnSpc>
                <a:spcPct val="100000"/>
              </a:lnSpc>
              <a:spcBef>
                <a:spcPts val="550"/>
              </a:spcBef>
              <a:buClrTx/>
              <a:buFont typeface="Wingdings" pitchFamily="2" charset="2"/>
              <a:buChar char="§"/>
              <a:tabLst/>
              <a:defRPr sz="1465" kern="1200">
                <a:solidFill>
                  <a:schemeClr val="tx1"/>
                </a:solidFill>
                <a:latin typeface="+mn-lt"/>
                <a:ea typeface="+mn-ea"/>
                <a:cs typeface="Arial" panose="020B0604020202020204" pitchFamily="34" charset="0"/>
              </a:defRPr>
            </a:lvl2pPr>
            <a:lvl3pPr marL="314035" indent="-142479" algn="l" defTabSz="837426" rtl="0" eaLnBrk="1" latinLnBrk="0" hangingPunct="1">
              <a:lnSpc>
                <a:spcPct val="100000"/>
              </a:lnSpc>
              <a:spcBef>
                <a:spcPts val="550"/>
              </a:spcBef>
              <a:buClrTx/>
              <a:buSzPct val="100000"/>
              <a:buFont typeface="System Font Regular"/>
              <a:buChar char="–"/>
              <a:tabLst/>
              <a:defRPr sz="1465" kern="1200">
                <a:solidFill>
                  <a:schemeClr val="tx1"/>
                </a:solidFill>
                <a:latin typeface="+mn-lt"/>
                <a:ea typeface="+mn-ea"/>
                <a:cs typeface="Arial" panose="020B0604020202020204" pitchFamily="34" charset="0"/>
              </a:defRPr>
            </a:lvl3pPr>
            <a:lvl4pPr marL="472507" indent="-158472" algn="l" defTabSz="837426" rtl="0" eaLnBrk="1" latinLnBrk="0" hangingPunct="1">
              <a:lnSpc>
                <a:spcPct val="100000"/>
              </a:lnSpc>
              <a:spcBef>
                <a:spcPts val="550"/>
              </a:spcBef>
              <a:buClrTx/>
              <a:buFont typeface=".Hiragino Kaku Gothic Interface W3"/>
              <a:buChar char="▫"/>
              <a:tabLst/>
              <a:defRPr sz="1465" kern="1200">
                <a:solidFill>
                  <a:schemeClr val="tx1"/>
                </a:solidFill>
                <a:latin typeface="+mn-lt"/>
                <a:ea typeface="+mn-ea"/>
                <a:cs typeface="Arial" panose="020B0604020202020204" pitchFamily="34" charset="0"/>
              </a:defRPr>
            </a:lvl4pPr>
            <a:lvl5pPr marL="629524" indent="-157017" algn="l" defTabSz="837426" rtl="0" eaLnBrk="1" latinLnBrk="0" hangingPunct="1">
              <a:lnSpc>
                <a:spcPct val="100000"/>
              </a:lnSpc>
              <a:spcBef>
                <a:spcPts val="550"/>
              </a:spcBef>
              <a:buClrTx/>
              <a:buFont typeface="System Font Regular"/>
              <a:buChar char="–"/>
              <a:tabLst/>
              <a:defRPr sz="1465" kern="1200">
                <a:solidFill>
                  <a:schemeClr val="tx1"/>
                </a:solidFill>
                <a:latin typeface="+mn-lt"/>
                <a:ea typeface="+mn-ea"/>
                <a:cs typeface="Arial" panose="020B0604020202020204" pitchFamily="34" charset="0"/>
              </a:defRPr>
            </a:lvl5pPr>
            <a:lvl6pPr marL="2302920" indent="-209356" algn="l" defTabSz="837426" rtl="0" eaLnBrk="1" latinLnBrk="0" hangingPunct="1">
              <a:lnSpc>
                <a:spcPct val="90000"/>
              </a:lnSpc>
              <a:spcBef>
                <a:spcPts val="458"/>
              </a:spcBef>
              <a:buFont typeface="Arial" panose="020B0604020202020204" pitchFamily="34" charset="0"/>
              <a:buChar char="•"/>
              <a:defRPr sz="1649" kern="1200">
                <a:solidFill>
                  <a:schemeClr val="tx1"/>
                </a:solidFill>
                <a:latin typeface="+mn-lt"/>
                <a:ea typeface="+mn-ea"/>
                <a:cs typeface="+mn-cs"/>
              </a:defRPr>
            </a:lvl6pPr>
            <a:lvl7pPr marL="2721633" indent="-209356" algn="l" defTabSz="837426" rtl="0" eaLnBrk="1" latinLnBrk="0" hangingPunct="1">
              <a:lnSpc>
                <a:spcPct val="90000"/>
              </a:lnSpc>
              <a:spcBef>
                <a:spcPts val="458"/>
              </a:spcBef>
              <a:buFont typeface="Arial" panose="020B0604020202020204" pitchFamily="34" charset="0"/>
              <a:buChar char="•"/>
              <a:defRPr sz="1649" kern="1200">
                <a:solidFill>
                  <a:schemeClr val="tx1"/>
                </a:solidFill>
                <a:latin typeface="+mn-lt"/>
                <a:ea typeface="+mn-ea"/>
                <a:cs typeface="+mn-cs"/>
              </a:defRPr>
            </a:lvl7pPr>
            <a:lvl8pPr marL="3140346" indent="-209356" algn="l" defTabSz="837426" rtl="0" eaLnBrk="1" latinLnBrk="0" hangingPunct="1">
              <a:lnSpc>
                <a:spcPct val="90000"/>
              </a:lnSpc>
              <a:spcBef>
                <a:spcPts val="458"/>
              </a:spcBef>
              <a:buFont typeface="Arial" panose="020B0604020202020204" pitchFamily="34" charset="0"/>
              <a:buChar char="•"/>
              <a:defRPr sz="1649" kern="1200">
                <a:solidFill>
                  <a:schemeClr val="tx1"/>
                </a:solidFill>
                <a:latin typeface="+mn-lt"/>
                <a:ea typeface="+mn-ea"/>
                <a:cs typeface="+mn-cs"/>
              </a:defRPr>
            </a:lvl8pPr>
            <a:lvl9pPr marL="3559058" indent="-209356" algn="l" defTabSz="837426" rtl="0" eaLnBrk="1" latinLnBrk="0" hangingPunct="1">
              <a:lnSpc>
                <a:spcPct val="90000"/>
              </a:lnSpc>
              <a:spcBef>
                <a:spcPts val="458"/>
              </a:spcBef>
              <a:buFont typeface="Arial" panose="020B0604020202020204" pitchFamily="34" charset="0"/>
              <a:buChar char="•"/>
              <a:defRPr sz="1649" kern="1200">
                <a:solidFill>
                  <a:schemeClr val="tx1"/>
                </a:solidFill>
                <a:latin typeface="+mn-lt"/>
                <a:ea typeface="+mn-ea"/>
                <a:cs typeface="+mn-cs"/>
              </a:defRPr>
            </a:lvl9pPr>
          </a:lstStyle>
          <a:p>
            <a:r>
              <a:rPr lang="en-US"/>
              <a:t>  Step 2: Document Specimen Source</a:t>
            </a:r>
          </a:p>
        </p:txBody>
      </p:sp>
      <p:sp>
        <p:nvSpPr>
          <p:cNvPr id="30" name="Content Placeholder 6">
            <a:extLst>
              <a:ext uri="{FF2B5EF4-FFF2-40B4-BE49-F238E27FC236}">
                <a16:creationId xmlns:a16="http://schemas.microsoft.com/office/drawing/2014/main" id="{EE7F230B-0265-151B-896D-136BFC5304C7}"/>
              </a:ext>
            </a:extLst>
          </p:cNvPr>
          <p:cNvSpPr txBox="1">
            <a:spLocks/>
          </p:cNvSpPr>
          <p:nvPr/>
        </p:nvSpPr>
        <p:spPr>
          <a:xfrm>
            <a:off x="7287092" y="1238501"/>
            <a:ext cx="3653676" cy="275957"/>
          </a:xfrm>
          <a:prstGeom prst="rect">
            <a:avLst/>
          </a:prstGeom>
        </p:spPr>
        <p:txBody>
          <a:bodyPr vert="horz" lIns="91440" tIns="45720" rIns="91440" bIns="45720" rtlCol="0">
            <a:noAutofit/>
          </a:bodyPr>
          <a:lstStyle>
            <a:lvl1pPr marL="0" indent="0" algn="l" defTabSz="837426" rtl="0" eaLnBrk="1" latinLnBrk="0" hangingPunct="1">
              <a:lnSpc>
                <a:spcPct val="100000"/>
              </a:lnSpc>
              <a:spcBef>
                <a:spcPts val="550"/>
              </a:spcBef>
              <a:buFont typeface="Arial" panose="020B0604020202020204" pitchFamily="34" charset="0"/>
              <a:buNone/>
              <a:defRPr sz="1465" kern="1200">
                <a:solidFill>
                  <a:schemeClr val="tx1"/>
                </a:solidFill>
                <a:latin typeface="+mn-lt"/>
                <a:ea typeface="+mn-ea"/>
                <a:cs typeface="Arial" panose="020B0604020202020204" pitchFamily="34" charset="0"/>
              </a:defRPr>
            </a:lvl1pPr>
            <a:lvl2pPr marL="157017" indent="-157017" algn="l" defTabSz="837426" rtl="0" eaLnBrk="1" latinLnBrk="0" hangingPunct="1">
              <a:lnSpc>
                <a:spcPct val="100000"/>
              </a:lnSpc>
              <a:spcBef>
                <a:spcPts val="550"/>
              </a:spcBef>
              <a:buClrTx/>
              <a:buFont typeface="Wingdings" pitchFamily="2" charset="2"/>
              <a:buChar char="§"/>
              <a:tabLst/>
              <a:defRPr sz="1465" kern="1200">
                <a:solidFill>
                  <a:schemeClr val="tx1"/>
                </a:solidFill>
                <a:latin typeface="+mn-lt"/>
                <a:ea typeface="+mn-ea"/>
                <a:cs typeface="Arial" panose="020B0604020202020204" pitchFamily="34" charset="0"/>
              </a:defRPr>
            </a:lvl2pPr>
            <a:lvl3pPr marL="314035" indent="-142479" algn="l" defTabSz="837426" rtl="0" eaLnBrk="1" latinLnBrk="0" hangingPunct="1">
              <a:lnSpc>
                <a:spcPct val="100000"/>
              </a:lnSpc>
              <a:spcBef>
                <a:spcPts val="550"/>
              </a:spcBef>
              <a:buClrTx/>
              <a:buSzPct val="100000"/>
              <a:buFont typeface="System Font Regular"/>
              <a:buChar char="–"/>
              <a:tabLst/>
              <a:defRPr sz="1465" kern="1200">
                <a:solidFill>
                  <a:schemeClr val="tx1"/>
                </a:solidFill>
                <a:latin typeface="+mn-lt"/>
                <a:ea typeface="+mn-ea"/>
                <a:cs typeface="Arial" panose="020B0604020202020204" pitchFamily="34" charset="0"/>
              </a:defRPr>
            </a:lvl3pPr>
            <a:lvl4pPr marL="472507" indent="-158472" algn="l" defTabSz="837426" rtl="0" eaLnBrk="1" latinLnBrk="0" hangingPunct="1">
              <a:lnSpc>
                <a:spcPct val="100000"/>
              </a:lnSpc>
              <a:spcBef>
                <a:spcPts val="550"/>
              </a:spcBef>
              <a:buClrTx/>
              <a:buFont typeface=".Hiragino Kaku Gothic Interface W3"/>
              <a:buChar char="▫"/>
              <a:tabLst/>
              <a:defRPr sz="1465" kern="1200">
                <a:solidFill>
                  <a:schemeClr val="tx1"/>
                </a:solidFill>
                <a:latin typeface="+mn-lt"/>
                <a:ea typeface="+mn-ea"/>
                <a:cs typeface="Arial" panose="020B0604020202020204" pitchFamily="34" charset="0"/>
              </a:defRPr>
            </a:lvl4pPr>
            <a:lvl5pPr marL="629524" indent="-157017" algn="l" defTabSz="837426" rtl="0" eaLnBrk="1" latinLnBrk="0" hangingPunct="1">
              <a:lnSpc>
                <a:spcPct val="100000"/>
              </a:lnSpc>
              <a:spcBef>
                <a:spcPts val="550"/>
              </a:spcBef>
              <a:buClrTx/>
              <a:buFont typeface="System Font Regular"/>
              <a:buChar char="–"/>
              <a:tabLst/>
              <a:defRPr sz="1465" kern="1200">
                <a:solidFill>
                  <a:schemeClr val="tx1"/>
                </a:solidFill>
                <a:latin typeface="+mn-lt"/>
                <a:ea typeface="+mn-ea"/>
                <a:cs typeface="Arial" panose="020B0604020202020204" pitchFamily="34" charset="0"/>
              </a:defRPr>
            </a:lvl5pPr>
            <a:lvl6pPr marL="2302920" indent="-209356" algn="l" defTabSz="837426" rtl="0" eaLnBrk="1" latinLnBrk="0" hangingPunct="1">
              <a:lnSpc>
                <a:spcPct val="90000"/>
              </a:lnSpc>
              <a:spcBef>
                <a:spcPts val="458"/>
              </a:spcBef>
              <a:buFont typeface="Arial" panose="020B0604020202020204" pitchFamily="34" charset="0"/>
              <a:buChar char="•"/>
              <a:defRPr sz="1649" kern="1200">
                <a:solidFill>
                  <a:schemeClr val="tx1"/>
                </a:solidFill>
                <a:latin typeface="+mn-lt"/>
                <a:ea typeface="+mn-ea"/>
                <a:cs typeface="+mn-cs"/>
              </a:defRPr>
            </a:lvl6pPr>
            <a:lvl7pPr marL="2721633" indent="-209356" algn="l" defTabSz="837426" rtl="0" eaLnBrk="1" latinLnBrk="0" hangingPunct="1">
              <a:lnSpc>
                <a:spcPct val="90000"/>
              </a:lnSpc>
              <a:spcBef>
                <a:spcPts val="458"/>
              </a:spcBef>
              <a:buFont typeface="Arial" panose="020B0604020202020204" pitchFamily="34" charset="0"/>
              <a:buChar char="•"/>
              <a:defRPr sz="1649" kern="1200">
                <a:solidFill>
                  <a:schemeClr val="tx1"/>
                </a:solidFill>
                <a:latin typeface="+mn-lt"/>
                <a:ea typeface="+mn-ea"/>
                <a:cs typeface="+mn-cs"/>
              </a:defRPr>
            </a:lvl7pPr>
            <a:lvl8pPr marL="3140346" indent="-209356" algn="l" defTabSz="837426" rtl="0" eaLnBrk="1" latinLnBrk="0" hangingPunct="1">
              <a:lnSpc>
                <a:spcPct val="90000"/>
              </a:lnSpc>
              <a:spcBef>
                <a:spcPts val="458"/>
              </a:spcBef>
              <a:buFont typeface="Arial" panose="020B0604020202020204" pitchFamily="34" charset="0"/>
              <a:buChar char="•"/>
              <a:defRPr sz="1649" kern="1200">
                <a:solidFill>
                  <a:schemeClr val="tx1"/>
                </a:solidFill>
                <a:latin typeface="+mn-lt"/>
                <a:ea typeface="+mn-ea"/>
                <a:cs typeface="+mn-cs"/>
              </a:defRPr>
            </a:lvl8pPr>
            <a:lvl9pPr marL="3559058" indent="-209356" algn="l" defTabSz="837426" rtl="0" eaLnBrk="1" latinLnBrk="0" hangingPunct="1">
              <a:lnSpc>
                <a:spcPct val="90000"/>
              </a:lnSpc>
              <a:spcBef>
                <a:spcPts val="458"/>
              </a:spcBef>
              <a:buFont typeface="Arial" panose="020B0604020202020204" pitchFamily="34" charset="0"/>
              <a:buChar char="•"/>
              <a:defRPr sz="1649" kern="1200">
                <a:solidFill>
                  <a:schemeClr val="tx1"/>
                </a:solidFill>
                <a:latin typeface="+mn-lt"/>
                <a:ea typeface="+mn-ea"/>
                <a:cs typeface="+mn-cs"/>
              </a:defRPr>
            </a:lvl9pPr>
          </a:lstStyle>
          <a:p>
            <a:r>
              <a:rPr lang="en-US"/>
              <a:t> Step 3: Complete Documentation</a:t>
            </a:r>
          </a:p>
        </p:txBody>
      </p:sp>
      <p:pic>
        <p:nvPicPr>
          <p:cNvPr id="31" name="Picture 30">
            <a:extLst>
              <a:ext uri="{FF2B5EF4-FFF2-40B4-BE49-F238E27FC236}">
                <a16:creationId xmlns:a16="http://schemas.microsoft.com/office/drawing/2014/main" id="{0244E220-73A8-DBF2-C936-F95F75614D9A}"/>
              </a:ext>
            </a:extLst>
          </p:cNvPr>
          <p:cNvPicPr>
            <a:picLocks noChangeAspect="1"/>
          </p:cNvPicPr>
          <p:nvPr/>
        </p:nvPicPr>
        <p:blipFill>
          <a:blip r:embed="rId8"/>
          <a:stretch>
            <a:fillRect/>
          </a:stretch>
        </p:blipFill>
        <p:spPr>
          <a:xfrm>
            <a:off x="2756319" y="5280528"/>
            <a:ext cx="3628390" cy="427990"/>
          </a:xfrm>
          <a:prstGeom prst="rect">
            <a:avLst/>
          </a:prstGeom>
          <a:ln>
            <a:solidFill>
              <a:schemeClr val="tx1"/>
            </a:solidFill>
          </a:ln>
          <a:effectLst>
            <a:outerShdw blurRad="50800" dist="38100" dir="2700000" algn="tl" rotWithShape="0">
              <a:prstClr val="black">
                <a:alpha val="40000"/>
              </a:prstClr>
            </a:outerShdw>
          </a:effectLst>
        </p:spPr>
      </p:pic>
      <p:sp>
        <p:nvSpPr>
          <p:cNvPr id="33" name="Content Placeholder 6">
            <a:extLst>
              <a:ext uri="{FF2B5EF4-FFF2-40B4-BE49-F238E27FC236}">
                <a16:creationId xmlns:a16="http://schemas.microsoft.com/office/drawing/2014/main" id="{00062D70-C4D9-6CC5-2ACE-CB98634FFD10}"/>
              </a:ext>
            </a:extLst>
          </p:cNvPr>
          <p:cNvSpPr txBox="1">
            <a:spLocks/>
          </p:cNvSpPr>
          <p:nvPr/>
        </p:nvSpPr>
        <p:spPr>
          <a:xfrm>
            <a:off x="3023898" y="4956668"/>
            <a:ext cx="3343559" cy="275957"/>
          </a:xfrm>
          <a:prstGeom prst="rect">
            <a:avLst/>
          </a:prstGeom>
        </p:spPr>
        <p:txBody>
          <a:bodyPr vert="horz" lIns="91440" tIns="45720" rIns="91440" bIns="45720" rtlCol="0">
            <a:noAutofit/>
          </a:bodyPr>
          <a:lstStyle>
            <a:lvl1pPr marL="0" indent="0" algn="l" defTabSz="837426" rtl="0" eaLnBrk="1" latinLnBrk="0" hangingPunct="1">
              <a:lnSpc>
                <a:spcPct val="100000"/>
              </a:lnSpc>
              <a:spcBef>
                <a:spcPts val="550"/>
              </a:spcBef>
              <a:buFont typeface="Arial" panose="020B0604020202020204" pitchFamily="34" charset="0"/>
              <a:buNone/>
              <a:defRPr sz="1465" kern="1200">
                <a:solidFill>
                  <a:schemeClr val="tx1"/>
                </a:solidFill>
                <a:latin typeface="+mn-lt"/>
                <a:ea typeface="+mn-ea"/>
                <a:cs typeface="Arial" panose="020B0604020202020204" pitchFamily="34" charset="0"/>
              </a:defRPr>
            </a:lvl1pPr>
            <a:lvl2pPr marL="157017" indent="-157017" algn="l" defTabSz="837426" rtl="0" eaLnBrk="1" latinLnBrk="0" hangingPunct="1">
              <a:lnSpc>
                <a:spcPct val="100000"/>
              </a:lnSpc>
              <a:spcBef>
                <a:spcPts val="550"/>
              </a:spcBef>
              <a:buClrTx/>
              <a:buFont typeface="Wingdings" pitchFamily="2" charset="2"/>
              <a:buChar char="§"/>
              <a:tabLst/>
              <a:defRPr sz="1465" kern="1200">
                <a:solidFill>
                  <a:schemeClr val="tx1"/>
                </a:solidFill>
                <a:latin typeface="+mn-lt"/>
                <a:ea typeface="+mn-ea"/>
                <a:cs typeface="Arial" panose="020B0604020202020204" pitchFamily="34" charset="0"/>
              </a:defRPr>
            </a:lvl2pPr>
            <a:lvl3pPr marL="314035" indent="-142479" algn="l" defTabSz="837426" rtl="0" eaLnBrk="1" latinLnBrk="0" hangingPunct="1">
              <a:lnSpc>
                <a:spcPct val="100000"/>
              </a:lnSpc>
              <a:spcBef>
                <a:spcPts val="550"/>
              </a:spcBef>
              <a:buClrTx/>
              <a:buSzPct val="100000"/>
              <a:buFont typeface="System Font Regular"/>
              <a:buChar char="–"/>
              <a:tabLst/>
              <a:defRPr sz="1465" kern="1200">
                <a:solidFill>
                  <a:schemeClr val="tx1"/>
                </a:solidFill>
                <a:latin typeface="+mn-lt"/>
                <a:ea typeface="+mn-ea"/>
                <a:cs typeface="Arial" panose="020B0604020202020204" pitchFamily="34" charset="0"/>
              </a:defRPr>
            </a:lvl3pPr>
            <a:lvl4pPr marL="472507" indent="-158472" algn="l" defTabSz="837426" rtl="0" eaLnBrk="1" latinLnBrk="0" hangingPunct="1">
              <a:lnSpc>
                <a:spcPct val="100000"/>
              </a:lnSpc>
              <a:spcBef>
                <a:spcPts val="550"/>
              </a:spcBef>
              <a:buClrTx/>
              <a:buFont typeface=".Hiragino Kaku Gothic Interface W3"/>
              <a:buChar char="▫"/>
              <a:tabLst/>
              <a:defRPr sz="1465" kern="1200">
                <a:solidFill>
                  <a:schemeClr val="tx1"/>
                </a:solidFill>
                <a:latin typeface="+mn-lt"/>
                <a:ea typeface="+mn-ea"/>
                <a:cs typeface="Arial" panose="020B0604020202020204" pitchFamily="34" charset="0"/>
              </a:defRPr>
            </a:lvl4pPr>
            <a:lvl5pPr marL="629524" indent="-157017" algn="l" defTabSz="837426" rtl="0" eaLnBrk="1" latinLnBrk="0" hangingPunct="1">
              <a:lnSpc>
                <a:spcPct val="100000"/>
              </a:lnSpc>
              <a:spcBef>
                <a:spcPts val="550"/>
              </a:spcBef>
              <a:buClrTx/>
              <a:buFont typeface="System Font Regular"/>
              <a:buChar char="–"/>
              <a:tabLst/>
              <a:defRPr sz="1465" kern="1200">
                <a:solidFill>
                  <a:schemeClr val="tx1"/>
                </a:solidFill>
                <a:latin typeface="+mn-lt"/>
                <a:ea typeface="+mn-ea"/>
                <a:cs typeface="Arial" panose="020B0604020202020204" pitchFamily="34" charset="0"/>
              </a:defRPr>
            </a:lvl5pPr>
            <a:lvl6pPr marL="2302920" indent="-209356" algn="l" defTabSz="837426" rtl="0" eaLnBrk="1" latinLnBrk="0" hangingPunct="1">
              <a:lnSpc>
                <a:spcPct val="90000"/>
              </a:lnSpc>
              <a:spcBef>
                <a:spcPts val="458"/>
              </a:spcBef>
              <a:buFont typeface="Arial" panose="020B0604020202020204" pitchFamily="34" charset="0"/>
              <a:buChar char="•"/>
              <a:defRPr sz="1649" kern="1200">
                <a:solidFill>
                  <a:schemeClr val="tx1"/>
                </a:solidFill>
                <a:latin typeface="+mn-lt"/>
                <a:ea typeface="+mn-ea"/>
                <a:cs typeface="+mn-cs"/>
              </a:defRPr>
            </a:lvl6pPr>
            <a:lvl7pPr marL="2721633" indent="-209356" algn="l" defTabSz="837426" rtl="0" eaLnBrk="1" latinLnBrk="0" hangingPunct="1">
              <a:lnSpc>
                <a:spcPct val="90000"/>
              </a:lnSpc>
              <a:spcBef>
                <a:spcPts val="458"/>
              </a:spcBef>
              <a:buFont typeface="Arial" panose="020B0604020202020204" pitchFamily="34" charset="0"/>
              <a:buChar char="•"/>
              <a:defRPr sz="1649" kern="1200">
                <a:solidFill>
                  <a:schemeClr val="tx1"/>
                </a:solidFill>
                <a:latin typeface="+mn-lt"/>
                <a:ea typeface="+mn-ea"/>
                <a:cs typeface="+mn-cs"/>
              </a:defRPr>
            </a:lvl7pPr>
            <a:lvl8pPr marL="3140346" indent="-209356" algn="l" defTabSz="837426" rtl="0" eaLnBrk="1" latinLnBrk="0" hangingPunct="1">
              <a:lnSpc>
                <a:spcPct val="90000"/>
              </a:lnSpc>
              <a:spcBef>
                <a:spcPts val="458"/>
              </a:spcBef>
              <a:buFont typeface="Arial" panose="020B0604020202020204" pitchFamily="34" charset="0"/>
              <a:buChar char="•"/>
              <a:defRPr sz="1649" kern="1200">
                <a:solidFill>
                  <a:schemeClr val="tx1"/>
                </a:solidFill>
                <a:latin typeface="+mn-lt"/>
                <a:ea typeface="+mn-ea"/>
                <a:cs typeface="+mn-cs"/>
              </a:defRPr>
            </a:lvl8pPr>
            <a:lvl9pPr marL="3559058" indent="-209356" algn="l" defTabSz="837426" rtl="0" eaLnBrk="1" latinLnBrk="0" hangingPunct="1">
              <a:lnSpc>
                <a:spcPct val="90000"/>
              </a:lnSpc>
              <a:spcBef>
                <a:spcPts val="458"/>
              </a:spcBef>
              <a:buFont typeface="Arial" panose="020B0604020202020204" pitchFamily="34" charset="0"/>
              <a:buChar char="•"/>
              <a:defRPr sz="1649" kern="1200">
                <a:solidFill>
                  <a:schemeClr val="tx1"/>
                </a:solidFill>
                <a:latin typeface="+mn-lt"/>
                <a:ea typeface="+mn-ea"/>
                <a:cs typeface="+mn-cs"/>
              </a:defRPr>
            </a:lvl9pPr>
          </a:lstStyle>
          <a:p>
            <a:r>
              <a:rPr lang="en-US"/>
              <a:t> Step 4: Print Labels &amp; Mark as Sent</a:t>
            </a:r>
          </a:p>
        </p:txBody>
      </p:sp>
      <p:pic>
        <p:nvPicPr>
          <p:cNvPr id="34" name="Picture 33">
            <a:extLst>
              <a:ext uri="{FF2B5EF4-FFF2-40B4-BE49-F238E27FC236}">
                <a16:creationId xmlns:a16="http://schemas.microsoft.com/office/drawing/2014/main" id="{E5360B1A-FA06-AF5B-2941-19E064D71F7F}"/>
              </a:ext>
            </a:extLst>
          </p:cNvPr>
          <p:cNvPicPr>
            <a:picLocks noChangeAspect="1"/>
          </p:cNvPicPr>
          <p:nvPr/>
        </p:nvPicPr>
        <p:blipFill>
          <a:blip r:embed="rId9"/>
          <a:stretch>
            <a:fillRect/>
          </a:stretch>
        </p:blipFill>
        <p:spPr>
          <a:xfrm>
            <a:off x="2756319" y="5832677"/>
            <a:ext cx="3628390" cy="427990"/>
          </a:xfrm>
          <a:prstGeom prst="rect">
            <a:avLst/>
          </a:prstGeom>
          <a:ln>
            <a:solidFill>
              <a:schemeClr val="tx1"/>
            </a:solidFill>
          </a:ln>
          <a:effectLst>
            <a:outerShdw blurRad="50800" dist="38100" dir="2700000" algn="tl" rotWithShape="0">
              <a:prstClr val="black">
                <a:alpha val="40000"/>
              </a:prstClr>
            </a:outerShdw>
          </a:effectLst>
        </p:spPr>
      </p:pic>
      <p:sp>
        <p:nvSpPr>
          <p:cNvPr id="38" name="Rectangle: Rounded Corners 37">
            <a:extLst>
              <a:ext uri="{FF2B5EF4-FFF2-40B4-BE49-F238E27FC236}">
                <a16:creationId xmlns:a16="http://schemas.microsoft.com/office/drawing/2014/main" id="{9D4A6E66-B1FB-937F-8AC4-860B67309FC2}"/>
              </a:ext>
            </a:extLst>
          </p:cNvPr>
          <p:cNvSpPr/>
          <p:nvPr/>
        </p:nvSpPr>
        <p:spPr>
          <a:xfrm>
            <a:off x="6539480" y="5373451"/>
            <a:ext cx="5248378" cy="781962"/>
          </a:xfrm>
          <a:prstGeom prst="roundRect">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r>
              <a:rPr lang="en-US" sz="1100" u="sng"/>
              <a:t>Mark as Sent</a:t>
            </a:r>
            <a:r>
              <a:rPr lang="en-US" sz="1100"/>
              <a:t> = Notifies the lab that they should be expecting this specimen</a:t>
            </a:r>
          </a:p>
        </p:txBody>
      </p:sp>
      <p:sp>
        <p:nvSpPr>
          <p:cNvPr id="3" name="Text 1">
            <a:extLst>
              <a:ext uri="{FF2B5EF4-FFF2-40B4-BE49-F238E27FC236}">
                <a16:creationId xmlns:a16="http://schemas.microsoft.com/office/drawing/2014/main" id="{9F221A67-452C-1214-5CBB-2F304627C080}"/>
              </a:ext>
            </a:extLst>
          </p:cNvPr>
          <p:cNvSpPr/>
          <p:nvPr/>
        </p:nvSpPr>
        <p:spPr>
          <a:xfrm>
            <a:off x="590249" y="537783"/>
            <a:ext cx="10883486" cy="444485"/>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3300"/>
              </a:lnSpc>
              <a:spcBef>
                <a:spcPts val="0"/>
              </a:spcBef>
              <a:spcAft>
                <a:spcPts val="0"/>
              </a:spcAft>
              <a:buClrTx/>
              <a:buSzTx/>
              <a:buFontTx/>
              <a:buNone/>
              <a:tabLst/>
              <a:defRPr/>
            </a:pPr>
            <a:r>
              <a:rPr kumimoji="0" lang="en-US" sz="3000" b="1" i="0" u="none" strike="noStrike" kern="1200" cap="none" spc="0" normalizeH="0" baseline="0" noProof="0">
                <a:ln>
                  <a:noFill/>
                </a:ln>
                <a:solidFill>
                  <a:srgbClr val="123A3D"/>
                </a:solidFill>
                <a:effectLst/>
                <a:uLnTx/>
                <a:uFillTx/>
                <a:latin typeface="Arial" pitchFamily="34" charset="0"/>
                <a:ea typeface="Arial" pitchFamily="34" charset="-122"/>
                <a:cs typeface="Arial" pitchFamily="34" charset="-120"/>
              </a:rPr>
              <a:t>Specimen Collection in Procedural Spaces</a:t>
            </a:r>
            <a:endParaRPr kumimoji="0" lang="en-US" sz="3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xt 0">
            <a:extLst>
              <a:ext uri="{FF2B5EF4-FFF2-40B4-BE49-F238E27FC236}">
                <a16:creationId xmlns:a16="http://schemas.microsoft.com/office/drawing/2014/main" id="{4540AD28-B31D-A2C9-B033-BFB746DDA347}"/>
              </a:ext>
            </a:extLst>
          </p:cNvPr>
          <p:cNvSpPr/>
          <p:nvPr/>
        </p:nvSpPr>
        <p:spPr>
          <a:xfrm>
            <a:off x="602557" y="252945"/>
            <a:ext cx="10883486"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a:ln>
                  <a:noFill/>
                </a:ln>
                <a:solidFill>
                  <a:srgbClr val="0E7C86"/>
                </a:solidFill>
                <a:effectLst/>
                <a:uLnTx/>
                <a:uFillTx/>
                <a:latin typeface="Arial" pitchFamily="34" charset="0"/>
                <a:ea typeface="Arial" pitchFamily="34" charset="-122"/>
                <a:cs typeface="Arial" pitchFamily="34" charset="-120"/>
              </a:rPr>
              <a:t>EPIC BEAKER AP</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85891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F2981A-5D4C-ECF9-EFF8-B5B4AFD1DF9E}"/>
              </a:ext>
            </a:extLst>
          </p:cNvPr>
          <p:cNvSpPr>
            <a:spLocks noGrp="1"/>
          </p:cNvSpPr>
          <p:nvPr>
            <p:ph idx="1"/>
          </p:nvPr>
        </p:nvSpPr>
        <p:spPr>
          <a:xfrm>
            <a:off x="497840" y="1172244"/>
            <a:ext cx="4978727" cy="391328"/>
          </a:xfrm>
        </p:spPr>
        <p:txBody>
          <a:bodyPr/>
          <a:lstStyle/>
          <a:p>
            <a:r>
              <a:rPr lang="en-US"/>
              <a:t>Step 1: Specimen Collection Navigator OR AMB Visit Orders Report from MPS</a:t>
            </a:r>
          </a:p>
        </p:txBody>
      </p:sp>
      <p:sp>
        <p:nvSpPr>
          <p:cNvPr id="4" name="Slide Number Placeholder 3">
            <a:extLst>
              <a:ext uri="{FF2B5EF4-FFF2-40B4-BE49-F238E27FC236}">
                <a16:creationId xmlns:a16="http://schemas.microsoft.com/office/drawing/2014/main" id="{BCB8B852-424F-7B81-E798-996DE55FC7F9}"/>
              </a:ext>
            </a:extLst>
          </p:cNvPr>
          <p:cNvSpPr>
            <a:spLocks noGrp="1"/>
          </p:cNvSpPr>
          <p:nvPr>
            <p:ph type="sldNum" sz="quarter" idx="12"/>
          </p:nvPr>
        </p:nvSpPr>
        <p:spPr/>
        <p:txBody>
          <a:bodyPr/>
          <a:lstStyle/>
          <a:p>
            <a:fld id="{F85CE818-7367-6A4C-AA8A-8ACF11B1523A}" type="slidenum">
              <a:rPr lang="en-US" smtClean="0"/>
              <a:t>5</a:t>
            </a:fld>
            <a:endParaRPr lang="en-US"/>
          </a:p>
        </p:txBody>
      </p:sp>
      <p:sp>
        <p:nvSpPr>
          <p:cNvPr id="5" name="Text Placeholder 4">
            <a:extLst>
              <a:ext uri="{FF2B5EF4-FFF2-40B4-BE49-F238E27FC236}">
                <a16:creationId xmlns:a16="http://schemas.microsoft.com/office/drawing/2014/main" id="{511BECC0-5AF3-CB31-AB77-6FE3777D69C1}"/>
              </a:ext>
            </a:extLst>
          </p:cNvPr>
          <p:cNvSpPr>
            <a:spLocks noGrp="1"/>
          </p:cNvSpPr>
          <p:nvPr>
            <p:ph type="body" sz="quarter" idx="19"/>
          </p:nvPr>
        </p:nvSpPr>
        <p:spPr/>
        <p:txBody>
          <a:bodyPr/>
          <a:lstStyle/>
          <a:p>
            <a:r>
              <a:rPr lang="en-US">
                <a:hlinkClick r:id="rId2"/>
              </a:rPr>
              <a:t>How to collect AP specimens in an Ambulatory setting: Tip Sheet!</a:t>
            </a:r>
            <a:endParaRPr lang="en-US"/>
          </a:p>
        </p:txBody>
      </p:sp>
      <p:pic>
        <p:nvPicPr>
          <p:cNvPr id="6" name="Picture 5">
            <a:extLst>
              <a:ext uri="{FF2B5EF4-FFF2-40B4-BE49-F238E27FC236}">
                <a16:creationId xmlns:a16="http://schemas.microsoft.com/office/drawing/2014/main" id="{5F1F5F1D-5C26-7568-0A05-29A71610C268}"/>
              </a:ext>
            </a:extLst>
          </p:cNvPr>
          <p:cNvPicPr>
            <a:picLocks noChangeAspect="1"/>
          </p:cNvPicPr>
          <p:nvPr/>
        </p:nvPicPr>
        <p:blipFill>
          <a:blip r:embed="rId3"/>
          <a:stretch>
            <a:fillRect/>
          </a:stretch>
        </p:blipFill>
        <p:spPr>
          <a:xfrm>
            <a:off x="199249" y="1696704"/>
            <a:ext cx="5943600" cy="1386840"/>
          </a:xfrm>
          <a:prstGeom prst="rect">
            <a:avLst/>
          </a:prstGeom>
          <a:ln>
            <a:solidFill>
              <a:schemeClr val="tx1"/>
            </a:solidFill>
          </a:ln>
          <a:effectLst>
            <a:outerShdw blurRad="50800" dist="38100" dir="2700000" algn="tl" rotWithShape="0">
              <a:prstClr val="black">
                <a:alpha val="40000"/>
              </a:prstClr>
            </a:outerShdw>
          </a:effectLst>
        </p:spPr>
      </p:pic>
      <p:pic>
        <p:nvPicPr>
          <p:cNvPr id="7" name="Picture 6">
            <a:extLst>
              <a:ext uri="{FF2B5EF4-FFF2-40B4-BE49-F238E27FC236}">
                <a16:creationId xmlns:a16="http://schemas.microsoft.com/office/drawing/2014/main" id="{EFDA7928-989F-1E04-6116-D983A51E91ED}"/>
              </a:ext>
            </a:extLst>
          </p:cNvPr>
          <p:cNvPicPr>
            <a:picLocks noChangeAspect="1"/>
          </p:cNvPicPr>
          <p:nvPr/>
        </p:nvPicPr>
        <p:blipFill>
          <a:blip r:embed="rId4"/>
          <a:stretch>
            <a:fillRect/>
          </a:stretch>
        </p:blipFill>
        <p:spPr>
          <a:xfrm>
            <a:off x="6453293" y="1696704"/>
            <a:ext cx="5539458" cy="1117953"/>
          </a:xfrm>
          <a:prstGeom prst="rect">
            <a:avLst/>
          </a:prstGeom>
          <a:ln>
            <a:solidFill>
              <a:schemeClr val="tx1"/>
            </a:solidFill>
          </a:ln>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527FD583-DD55-64B4-68D1-E15C471E8F51}"/>
              </a:ext>
            </a:extLst>
          </p:cNvPr>
          <p:cNvPicPr>
            <a:picLocks noChangeAspect="1"/>
          </p:cNvPicPr>
          <p:nvPr/>
        </p:nvPicPr>
        <p:blipFill>
          <a:blip r:embed="rId5"/>
          <a:stretch>
            <a:fillRect/>
          </a:stretch>
        </p:blipFill>
        <p:spPr>
          <a:xfrm>
            <a:off x="6735409" y="3017010"/>
            <a:ext cx="4975225" cy="3205480"/>
          </a:xfrm>
          <a:prstGeom prst="rect">
            <a:avLst/>
          </a:prstGeom>
          <a:ln>
            <a:solidFill>
              <a:schemeClr val="tx1"/>
            </a:solidFill>
          </a:ln>
          <a:effectLst>
            <a:outerShdw blurRad="50800" dist="38100" dir="2700000" algn="tl" rotWithShape="0">
              <a:prstClr val="black">
                <a:alpha val="40000"/>
              </a:prstClr>
            </a:outerShdw>
          </a:effectLst>
        </p:spPr>
      </p:pic>
      <p:pic>
        <p:nvPicPr>
          <p:cNvPr id="10" name="Picture 9">
            <a:extLst>
              <a:ext uri="{FF2B5EF4-FFF2-40B4-BE49-F238E27FC236}">
                <a16:creationId xmlns:a16="http://schemas.microsoft.com/office/drawing/2014/main" id="{7B9C2599-BAA0-24A6-7C81-5873032518DE}"/>
              </a:ext>
            </a:extLst>
          </p:cNvPr>
          <p:cNvPicPr>
            <a:picLocks noChangeAspect="1"/>
          </p:cNvPicPr>
          <p:nvPr/>
        </p:nvPicPr>
        <p:blipFill>
          <a:blip r:embed="rId6"/>
          <a:stretch>
            <a:fillRect/>
          </a:stretch>
        </p:blipFill>
        <p:spPr>
          <a:xfrm>
            <a:off x="152400" y="3385491"/>
            <a:ext cx="5943600" cy="1230630"/>
          </a:xfrm>
          <a:prstGeom prst="rect">
            <a:avLst/>
          </a:prstGeom>
          <a:ln>
            <a:solidFill>
              <a:schemeClr val="tx1"/>
            </a:solidFill>
          </a:ln>
          <a:effectLst>
            <a:outerShdw blurRad="50800" dist="38100" dir="2700000" algn="tl" rotWithShape="0">
              <a:prstClr val="black">
                <a:alpha val="40000"/>
              </a:prstClr>
            </a:outerShdw>
          </a:effectLst>
        </p:spPr>
      </p:pic>
      <p:sp>
        <p:nvSpPr>
          <p:cNvPr id="11" name="Content Placeholder 2">
            <a:extLst>
              <a:ext uri="{FF2B5EF4-FFF2-40B4-BE49-F238E27FC236}">
                <a16:creationId xmlns:a16="http://schemas.microsoft.com/office/drawing/2014/main" id="{A8A93ADE-1528-C50A-F0DE-294F4943730D}"/>
              </a:ext>
            </a:extLst>
          </p:cNvPr>
          <p:cNvSpPr txBox="1">
            <a:spLocks/>
          </p:cNvSpPr>
          <p:nvPr/>
        </p:nvSpPr>
        <p:spPr>
          <a:xfrm>
            <a:off x="7574171" y="1238446"/>
            <a:ext cx="3714421" cy="391328"/>
          </a:xfrm>
          <a:prstGeom prst="rect">
            <a:avLst/>
          </a:prstGeom>
        </p:spPr>
        <p:txBody>
          <a:bodyPr vert="horz" lIns="91440" tIns="45720" rIns="91440" bIns="45720" rtlCol="0">
            <a:noAutofit/>
          </a:bodyPr>
          <a:lstStyle>
            <a:lvl1pPr marL="0" indent="0" algn="l" defTabSz="837426" rtl="0" eaLnBrk="1" latinLnBrk="0" hangingPunct="1">
              <a:lnSpc>
                <a:spcPct val="100000"/>
              </a:lnSpc>
              <a:spcBef>
                <a:spcPts val="550"/>
              </a:spcBef>
              <a:buFont typeface="Arial" panose="020B0604020202020204" pitchFamily="34" charset="0"/>
              <a:buNone/>
              <a:defRPr sz="1465" kern="1200">
                <a:solidFill>
                  <a:schemeClr val="tx1"/>
                </a:solidFill>
                <a:latin typeface="+mn-lt"/>
                <a:ea typeface="+mn-ea"/>
                <a:cs typeface="Arial" panose="020B0604020202020204" pitchFamily="34" charset="0"/>
              </a:defRPr>
            </a:lvl1pPr>
            <a:lvl2pPr marL="157017" indent="-157017" algn="l" defTabSz="837426" rtl="0" eaLnBrk="1" latinLnBrk="0" hangingPunct="1">
              <a:lnSpc>
                <a:spcPct val="100000"/>
              </a:lnSpc>
              <a:spcBef>
                <a:spcPts val="550"/>
              </a:spcBef>
              <a:buClrTx/>
              <a:buFont typeface="Wingdings" pitchFamily="2" charset="2"/>
              <a:buChar char="§"/>
              <a:tabLst/>
              <a:defRPr sz="1465" kern="1200">
                <a:solidFill>
                  <a:schemeClr val="tx1"/>
                </a:solidFill>
                <a:latin typeface="+mn-lt"/>
                <a:ea typeface="+mn-ea"/>
                <a:cs typeface="Arial" panose="020B0604020202020204" pitchFamily="34" charset="0"/>
              </a:defRPr>
            </a:lvl2pPr>
            <a:lvl3pPr marL="314035" indent="-142479" algn="l" defTabSz="837426" rtl="0" eaLnBrk="1" latinLnBrk="0" hangingPunct="1">
              <a:lnSpc>
                <a:spcPct val="100000"/>
              </a:lnSpc>
              <a:spcBef>
                <a:spcPts val="550"/>
              </a:spcBef>
              <a:buClrTx/>
              <a:buSzPct val="100000"/>
              <a:buFont typeface="System Font Regular"/>
              <a:buChar char="–"/>
              <a:tabLst/>
              <a:defRPr sz="1465" kern="1200">
                <a:solidFill>
                  <a:schemeClr val="tx1"/>
                </a:solidFill>
                <a:latin typeface="+mn-lt"/>
                <a:ea typeface="+mn-ea"/>
                <a:cs typeface="Arial" panose="020B0604020202020204" pitchFamily="34" charset="0"/>
              </a:defRPr>
            </a:lvl3pPr>
            <a:lvl4pPr marL="472507" indent="-158472" algn="l" defTabSz="837426" rtl="0" eaLnBrk="1" latinLnBrk="0" hangingPunct="1">
              <a:lnSpc>
                <a:spcPct val="100000"/>
              </a:lnSpc>
              <a:spcBef>
                <a:spcPts val="550"/>
              </a:spcBef>
              <a:buClrTx/>
              <a:buFont typeface=".Hiragino Kaku Gothic Interface W3"/>
              <a:buChar char="▫"/>
              <a:tabLst/>
              <a:defRPr sz="1465" kern="1200">
                <a:solidFill>
                  <a:schemeClr val="tx1"/>
                </a:solidFill>
                <a:latin typeface="+mn-lt"/>
                <a:ea typeface="+mn-ea"/>
                <a:cs typeface="Arial" panose="020B0604020202020204" pitchFamily="34" charset="0"/>
              </a:defRPr>
            </a:lvl4pPr>
            <a:lvl5pPr marL="629524" indent="-157017" algn="l" defTabSz="837426" rtl="0" eaLnBrk="1" latinLnBrk="0" hangingPunct="1">
              <a:lnSpc>
                <a:spcPct val="100000"/>
              </a:lnSpc>
              <a:spcBef>
                <a:spcPts val="550"/>
              </a:spcBef>
              <a:buClrTx/>
              <a:buFont typeface="System Font Regular"/>
              <a:buChar char="–"/>
              <a:tabLst/>
              <a:defRPr sz="1465" kern="1200">
                <a:solidFill>
                  <a:schemeClr val="tx1"/>
                </a:solidFill>
                <a:latin typeface="+mn-lt"/>
                <a:ea typeface="+mn-ea"/>
                <a:cs typeface="Arial" panose="020B0604020202020204" pitchFamily="34" charset="0"/>
              </a:defRPr>
            </a:lvl5pPr>
            <a:lvl6pPr marL="2302920" indent="-209356" algn="l" defTabSz="837426" rtl="0" eaLnBrk="1" latinLnBrk="0" hangingPunct="1">
              <a:lnSpc>
                <a:spcPct val="90000"/>
              </a:lnSpc>
              <a:spcBef>
                <a:spcPts val="458"/>
              </a:spcBef>
              <a:buFont typeface="Arial" panose="020B0604020202020204" pitchFamily="34" charset="0"/>
              <a:buChar char="•"/>
              <a:defRPr sz="1649" kern="1200">
                <a:solidFill>
                  <a:schemeClr val="tx1"/>
                </a:solidFill>
                <a:latin typeface="+mn-lt"/>
                <a:ea typeface="+mn-ea"/>
                <a:cs typeface="+mn-cs"/>
              </a:defRPr>
            </a:lvl6pPr>
            <a:lvl7pPr marL="2721633" indent="-209356" algn="l" defTabSz="837426" rtl="0" eaLnBrk="1" latinLnBrk="0" hangingPunct="1">
              <a:lnSpc>
                <a:spcPct val="90000"/>
              </a:lnSpc>
              <a:spcBef>
                <a:spcPts val="458"/>
              </a:spcBef>
              <a:buFont typeface="Arial" panose="020B0604020202020204" pitchFamily="34" charset="0"/>
              <a:buChar char="•"/>
              <a:defRPr sz="1649" kern="1200">
                <a:solidFill>
                  <a:schemeClr val="tx1"/>
                </a:solidFill>
                <a:latin typeface="+mn-lt"/>
                <a:ea typeface="+mn-ea"/>
                <a:cs typeface="+mn-cs"/>
              </a:defRPr>
            </a:lvl7pPr>
            <a:lvl8pPr marL="3140346" indent="-209356" algn="l" defTabSz="837426" rtl="0" eaLnBrk="1" latinLnBrk="0" hangingPunct="1">
              <a:lnSpc>
                <a:spcPct val="90000"/>
              </a:lnSpc>
              <a:spcBef>
                <a:spcPts val="458"/>
              </a:spcBef>
              <a:buFont typeface="Arial" panose="020B0604020202020204" pitchFamily="34" charset="0"/>
              <a:buChar char="•"/>
              <a:defRPr sz="1649" kern="1200">
                <a:solidFill>
                  <a:schemeClr val="tx1"/>
                </a:solidFill>
                <a:latin typeface="+mn-lt"/>
                <a:ea typeface="+mn-ea"/>
                <a:cs typeface="+mn-cs"/>
              </a:defRPr>
            </a:lvl8pPr>
            <a:lvl9pPr marL="3559058" indent="-209356" algn="l" defTabSz="837426" rtl="0" eaLnBrk="1" latinLnBrk="0" hangingPunct="1">
              <a:lnSpc>
                <a:spcPct val="90000"/>
              </a:lnSpc>
              <a:spcBef>
                <a:spcPts val="458"/>
              </a:spcBef>
              <a:buFont typeface="Arial" panose="020B0604020202020204" pitchFamily="34" charset="0"/>
              <a:buChar char="•"/>
              <a:defRPr sz="1649" kern="1200">
                <a:solidFill>
                  <a:schemeClr val="tx1"/>
                </a:solidFill>
                <a:latin typeface="+mn-lt"/>
                <a:ea typeface="+mn-ea"/>
                <a:cs typeface="+mn-cs"/>
              </a:defRPr>
            </a:lvl9pPr>
          </a:lstStyle>
          <a:p>
            <a:r>
              <a:rPr lang="en-US"/>
              <a:t>Step 2: Print Labels, Label Specimen</a:t>
            </a:r>
          </a:p>
        </p:txBody>
      </p:sp>
      <p:sp>
        <p:nvSpPr>
          <p:cNvPr id="14" name="Text 1">
            <a:extLst>
              <a:ext uri="{FF2B5EF4-FFF2-40B4-BE49-F238E27FC236}">
                <a16:creationId xmlns:a16="http://schemas.microsoft.com/office/drawing/2014/main" id="{DDFB642B-AD31-B395-2152-B561BCF10B0D}"/>
              </a:ext>
            </a:extLst>
          </p:cNvPr>
          <p:cNvSpPr/>
          <p:nvPr/>
        </p:nvSpPr>
        <p:spPr>
          <a:xfrm>
            <a:off x="590249" y="537783"/>
            <a:ext cx="10883486" cy="444485"/>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3300"/>
              </a:lnSpc>
              <a:spcBef>
                <a:spcPts val="0"/>
              </a:spcBef>
              <a:spcAft>
                <a:spcPts val="0"/>
              </a:spcAft>
              <a:buClrTx/>
              <a:buSzTx/>
              <a:buFontTx/>
              <a:buNone/>
              <a:tabLst/>
              <a:defRPr/>
            </a:pPr>
            <a:r>
              <a:rPr kumimoji="0" lang="en-US" sz="3000" b="1" i="0" u="none" strike="noStrike" kern="1200" cap="none" spc="0" normalizeH="0" baseline="0" noProof="0">
                <a:ln>
                  <a:noFill/>
                </a:ln>
                <a:solidFill>
                  <a:srgbClr val="123A3D"/>
                </a:solidFill>
                <a:effectLst/>
                <a:uLnTx/>
                <a:uFillTx/>
                <a:latin typeface="Arial" pitchFamily="34" charset="0"/>
                <a:ea typeface="Arial" pitchFamily="34" charset="-122"/>
                <a:cs typeface="Arial" pitchFamily="34" charset="-120"/>
              </a:rPr>
              <a:t>Specimen Collection in the Outpatient Setting</a:t>
            </a:r>
            <a:endParaRPr kumimoji="0" lang="en-US" sz="3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Text 0">
            <a:extLst>
              <a:ext uri="{FF2B5EF4-FFF2-40B4-BE49-F238E27FC236}">
                <a16:creationId xmlns:a16="http://schemas.microsoft.com/office/drawing/2014/main" id="{C586F7FA-8853-30AF-252B-92B0B2DBA87E}"/>
              </a:ext>
            </a:extLst>
          </p:cNvPr>
          <p:cNvSpPr/>
          <p:nvPr/>
        </p:nvSpPr>
        <p:spPr>
          <a:xfrm>
            <a:off x="602557" y="252945"/>
            <a:ext cx="10883486"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a:ln>
                  <a:noFill/>
                </a:ln>
                <a:solidFill>
                  <a:srgbClr val="0E7C86"/>
                </a:solidFill>
                <a:effectLst/>
                <a:uLnTx/>
                <a:uFillTx/>
                <a:latin typeface="Arial" pitchFamily="34" charset="0"/>
                <a:ea typeface="Arial" pitchFamily="34" charset="-122"/>
                <a:cs typeface="Arial" pitchFamily="34" charset="-120"/>
              </a:rPr>
              <a:t>EPIC BEAKER AP</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04789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5DF91C-A55C-F0EA-9A4C-DDCF8F9F989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A3430DE-8313-D870-871F-28A7D5EA7F68}"/>
              </a:ext>
            </a:extLst>
          </p:cNvPr>
          <p:cNvSpPr>
            <a:spLocks noGrp="1"/>
          </p:cNvSpPr>
          <p:nvPr>
            <p:ph idx="1"/>
          </p:nvPr>
        </p:nvSpPr>
        <p:spPr>
          <a:xfrm>
            <a:off x="646916" y="1243734"/>
            <a:ext cx="4978727" cy="391328"/>
          </a:xfrm>
        </p:spPr>
        <p:txBody>
          <a:bodyPr/>
          <a:lstStyle/>
          <a:p>
            <a:r>
              <a:rPr lang="en-US"/>
              <a:t>Step 3: Document Collection</a:t>
            </a:r>
          </a:p>
        </p:txBody>
      </p:sp>
      <p:sp>
        <p:nvSpPr>
          <p:cNvPr id="4" name="Slide Number Placeholder 3">
            <a:extLst>
              <a:ext uri="{FF2B5EF4-FFF2-40B4-BE49-F238E27FC236}">
                <a16:creationId xmlns:a16="http://schemas.microsoft.com/office/drawing/2014/main" id="{37E78897-3460-4285-A1D1-AED6A708AC30}"/>
              </a:ext>
            </a:extLst>
          </p:cNvPr>
          <p:cNvSpPr>
            <a:spLocks noGrp="1"/>
          </p:cNvSpPr>
          <p:nvPr>
            <p:ph type="sldNum" sz="quarter" idx="12"/>
          </p:nvPr>
        </p:nvSpPr>
        <p:spPr/>
        <p:txBody>
          <a:bodyPr/>
          <a:lstStyle/>
          <a:p>
            <a:fld id="{F85CE818-7367-6A4C-AA8A-8ACF11B1523A}" type="slidenum">
              <a:rPr lang="en-US" smtClean="0"/>
              <a:t>6</a:t>
            </a:fld>
            <a:endParaRPr lang="en-US"/>
          </a:p>
        </p:txBody>
      </p:sp>
      <p:sp>
        <p:nvSpPr>
          <p:cNvPr id="5" name="Text Placeholder 4">
            <a:extLst>
              <a:ext uri="{FF2B5EF4-FFF2-40B4-BE49-F238E27FC236}">
                <a16:creationId xmlns:a16="http://schemas.microsoft.com/office/drawing/2014/main" id="{B909BC6E-00DB-D7C1-2DB1-680CD2C497B9}"/>
              </a:ext>
            </a:extLst>
          </p:cNvPr>
          <p:cNvSpPr>
            <a:spLocks noGrp="1"/>
          </p:cNvSpPr>
          <p:nvPr>
            <p:ph type="body" sz="quarter" idx="19"/>
          </p:nvPr>
        </p:nvSpPr>
        <p:spPr/>
        <p:txBody>
          <a:bodyPr/>
          <a:lstStyle/>
          <a:p>
            <a:r>
              <a:rPr lang="en-US">
                <a:hlinkClick r:id="rId2"/>
              </a:rPr>
              <a:t>How to collect AP specimens in an Ambulatory setting: Tip Sheet!</a:t>
            </a:r>
            <a:endParaRPr lang="en-US"/>
          </a:p>
        </p:txBody>
      </p:sp>
      <p:pic>
        <p:nvPicPr>
          <p:cNvPr id="9" name="Picture 8">
            <a:extLst>
              <a:ext uri="{FF2B5EF4-FFF2-40B4-BE49-F238E27FC236}">
                <a16:creationId xmlns:a16="http://schemas.microsoft.com/office/drawing/2014/main" id="{FA95BE33-B7E4-FE24-4E4C-87C7016E8E59}"/>
              </a:ext>
            </a:extLst>
          </p:cNvPr>
          <p:cNvPicPr>
            <a:picLocks noChangeAspect="1"/>
          </p:cNvPicPr>
          <p:nvPr/>
        </p:nvPicPr>
        <p:blipFill>
          <a:blip r:embed="rId3"/>
          <a:stretch>
            <a:fillRect/>
          </a:stretch>
        </p:blipFill>
        <p:spPr>
          <a:xfrm>
            <a:off x="497840" y="1752508"/>
            <a:ext cx="5891530" cy="2609850"/>
          </a:xfrm>
          <a:prstGeom prst="rect">
            <a:avLst/>
          </a:prstGeom>
          <a:ln>
            <a:solidFill>
              <a:schemeClr val="tx1"/>
            </a:solidFill>
          </a:ln>
          <a:effectLst>
            <a:outerShdw blurRad="50800" dist="38100" dir="2700000" algn="tl" rotWithShape="0">
              <a:prstClr val="black">
                <a:alpha val="40000"/>
              </a:prstClr>
            </a:outerShdw>
          </a:effectLst>
        </p:spPr>
      </p:pic>
      <p:sp>
        <p:nvSpPr>
          <p:cNvPr id="13" name="TextBox 12">
            <a:extLst>
              <a:ext uri="{FF2B5EF4-FFF2-40B4-BE49-F238E27FC236}">
                <a16:creationId xmlns:a16="http://schemas.microsoft.com/office/drawing/2014/main" id="{C53A3579-4EC8-6B04-2A84-A138BB1B739A}"/>
              </a:ext>
            </a:extLst>
          </p:cNvPr>
          <p:cNvSpPr txBox="1"/>
          <p:nvPr/>
        </p:nvSpPr>
        <p:spPr>
          <a:xfrm>
            <a:off x="497840" y="4479804"/>
            <a:ext cx="6096000" cy="938719"/>
          </a:xfrm>
          <a:prstGeom prst="rect">
            <a:avLst/>
          </a:prstGeom>
          <a:noFill/>
        </p:spPr>
        <p:txBody>
          <a:bodyPr wrap="square">
            <a:spAutoFit/>
          </a:bodyPr>
          <a:lstStyle/>
          <a:p>
            <a:pPr marL="342900" marR="0" lvl="0" indent="-342900">
              <a:lnSpc>
                <a:spcPct val="100000"/>
              </a:lnSpc>
              <a:buFont typeface="+mj-lt"/>
              <a:buAutoNum type="arabicPeriod"/>
            </a:pPr>
            <a:r>
              <a:rPr lang="en-US" sz="1100">
                <a:effectLst/>
                <a:latin typeface="+mn-lt"/>
                <a:ea typeface="Calibri" panose="020F0502020204030204" pitchFamily="34" charset="0"/>
                <a:cs typeface="Times New Roman" panose="02020603050405020304" pitchFamily="18" charset="0"/>
              </a:rPr>
              <a:t>If you need to reprint your labels, click </a:t>
            </a:r>
            <a:r>
              <a:rPr lang="en-US" sz="1100" b="1">
                <a:effectLst/>
                <a:latin typeface="+mn-lt"/>
                <a:ea typeface="Calibri" panose="020F0502020204030204" pitchFamily="34" charset="0"/>
                <a:cs typeface="Times New Roman" panose="02020603050405020304" pitchFamily="18" charset="0"/>
              </a:rPr>
              <a:t>Reprint</a:t>
            </a:r>
            <a:r>
              <a:rPr lang="en-US" sz="1100">
                <a:effectLst/>
                <a:latin typeface="+mn-lt"/>
                <a:ea typeface="Calibri" panose="020F0502020204030204" pitchFamily="34" charset="0"/>
                <a:cs typeface="Times New Roman" panose="02020603050405020304" pitchFamily="18" charset="0"/>
              </a:rPr>
              <a:t> Labels</a:t>
            </a:r>
          </a:p>
          <a:p>
            <a:pPr marL="342900" marR="0" lvl="0" indent="-342900">
              <a:lnSpc>
                <a:spcPct val="100000"/>
              </a:lnSpc>
              <a:buFont typeface="+mj-lt"/>
              <a:buAutoNum type="arabicPeriod"/>
            </a:pPr>
            <a:r>
              <a:rPr lang="en-US" sz="1100">
                <a:effectLst/>
                <a:latin typeface="+mn-lt"/>
                <a:ea typeface="Calibri" panose="020F0502020204030204" pitchFamily="34" charset="0"/>
                <a:cs typeface="Times New Roman" panose="02020603050405020304" pitchFamily="18" charset="0"/>
              </a:rPr>
              <a:t>If you have multiple specimens to document on, you could click </a:t>
            </a:r>
            <a:r>
              <a:rPr lang="en-US" sz="1100" b="1">
                <a:effectLst/>
                <a:latin typeface="+mn-lt"/>
                <a:ea typeface="Calibri" panose="020F0502020204030204" pitchFamily="34" charset="0"/>
                <a:cs typeface="Times New Roman" panose="02020603050405020304" pitchFamily="18" charset="0"/>
              </a:rPr>
              <a:t>Collect All</a:t>
            </a:r>
            <a:endParaRPr lang="en-US" sz="1100">
              <a:effectLst/>
              <a:latin typeface="+mn-lt"/>
              <a:ea typeface="Calibri" panose="020F0502020204030204" pitchFamily="34" charset="0"/>
              <a:cs typeface="Times New Roman" panose="02020603050405020304" pitchFamily="18" charset="0"/>
            </a:endParaRPr>
          </a:p>
          <a:p>
            <a:pPr marL="742950" marR="0" lvl="1" indent="-285750">
              <a:lnSpc>
                <a:spcPct val="100000"/>
              </a:lnSpc>
              <a:buFont typeface="+mj-lt"/>
              <a:buAutoNum type="alphaLcPeriod"/>
            </a:pPr>
            <a:r>
              <a:rPr lang="en-US" sz="1100">
                <a:effectLst/>
                <a:latin typeface="+mn-lt"/>
                <a:ea typeface="Calibri" panose="020F0502020204030204" pitchFamily="34" charset="0"/>
                <a:cs typeface="Times New Roman" panose="02020603050405020304" pitchFamily="18" charset="0"/>
              </a:rPr>
              <a:t>Note: Only use this if the collection details are the same for both specimens, including Collector.</a:t>
            </a:r>
          </a:p>
          <a:p>
            <a:pPr marL="342900" marR="0" lvl="0" indent="-342900">
              <a:lnSpc>
                <a:spcPct val="100000"/>
              </a:lnSpc>
              <a:spcAft>
                <a:spcPts val="800"/>
              </a:spcAft>
              <a:buFont typeface="+mj-lt"/>
              <a:buAutoNum type="arabicPeriod"/>
            </a:pPr>
            <a:r>
              <a:rPr lang="en-US" sz="1100">
                <a:effectLst/>
                <a:latin typeface="+mn-lt"/>
                <a:ea typeface="Calibri" panose="020F0502020204030204" pitchFamily="34" charset="0"/>
                <a:cs typeface="Times New Roman" panose="02020603050405020304" pitchFamily="18" charset="0"/>
              </a:rPr>
              <a:t>When you are finished, click </a:t>
            </a:r>
            <a:r>
              <a:rPr lang="en-US" sz="1100" b="1">
                <a:effectLst/>
                <a:latin typeface="+mn-lt"/>
                <a:ea typeface="Calibri" panose="020F0502020204030204" pitchFamily="34" charset="0"/>
                <a:cs typeface="Times New Roman" panose="02020603050405020304" pitchFamily="18" charset="0"/>
              </a:rPr>
              <a:t>Accept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ctangle: Rounded Corners 13">
            <a:extLst>
              <a:ext uri="{FF2B5EF4-FFF2-40B4-BE49-F238E27FC236}">
                <a16:creationId xmlns:a16="http://schemas.microsoft.com/office/drawing/2014/main" id="{DF8A4BA4-B7A2-1391-78BD-D119549F2C1C}"/>
              </a:ext>
            </a:extLst>
          </p:cNvPr>
          <p:cNvSpPr/>
          <p:nvPr/>
        </p:nvSpPr>
        <p:spPr>
          <a:xfrm>
            <a:off x="6877053" y="1885851"/>
            <a:ext cx="4505325" cy="1162050"/>
          </a:xfrm>
          <a:prstGeom prst="roundRect">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R="0" algn="ctr">
              <a:lnSpc>
                <a:spcPct val="107000"/>
              </a:lnSpc>
              <a:spcAft>
                <a:spcPts val="800"/>
              </a:spcAft>
              <a:buNone/>
            </a:pPr>
            <a:r>
              <a:rPr lang="en-US" sz="1100" i="1">
                <a:effectLst/>
                <a:ea typeface="Calibri" panose="020F0502020204030204" pitchFamily="34" charset="0"/>
                <a:cs typeface="Times New Roman" panose="02020603050405020304" pitchFamily="18" charset="0"/>
              </a:rPr>
              <a:t>Scan when you can!!</a:t>
            </a:r>
            <a:r>
              <a:rPr lang="en-US" sz="1100">
                <a:effectLst/>
                <a:ea typeface="Calibri" panose="020F0502020204030204" pitchFamily="34" charset="0"/>
                <a:cs typeface="Times New Roman" panose="02020603050405020304" pitchFamily="18" charset="0"/>
              </a:rPr>
              <a:t> If you work in a department that uses barcode scanners, you can go ahead and scan the specimen. The specimen and collection details will default into the collection window for you. If you do not have a scanner, you can click the hyperlink to document the collection details. </a:t>
            </a:r>
          </a:p>
        </p:txBody>
      </p:sp>
      <p:pic>
        <p:nvPicPr>
          <p:cNvPr id="15" name="Picture 14">
            <a:extLst>
              <a:ext uri="{FF2B5EF4-FFF2-40B4-BE49-F238E27FC236}">
                <a16:creationId xmlns:a16="http://schemas.microsoft.com/office/drawing/2014/main" id="{74A979E9-D678-2293-3F0B-D8904E330B9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10477" y="3201732"/>
            <a:ext cx="3091294" cy="2103673"/>
          </a:xfrm>
          <a:prstGeom prst="rect">
            <a:avLst/>
          </a:prstGeom>
        </p:spPr>
      </p:pic>
      <p:sp>
        <p:nvSpPr>
          <p:cNvPr id="16" name="TextBox 15">
            <a:extLst>
              <a:ext uri="{FF2B5EF4-FFF2-40B4-BE49-F238E27FC236}">
                <a16:creationId xmlns:a16="http://schemas.microsoft.com/office/drawing/2014/main" id="{0190FAAC-E578-1152-10F8-2402C183CDBC}"/>
              </a:ext>
            </a:extLst>
          </p:cNvPr>
          <p:cNvSpPr txBox="1"/>
          <p:nvPr/>
        </p:nvSpPr>
        <p:spPr>
          <a:xfrm>
            <a:off x="2342681" y="5693417"/>
            <a:ext cx="7600336" cy="646331"/>
          </a:xfrm>
          <a:prstGeom prst="rect">
            <a:avLst/>
          </a:prstGeom>
          <a:noFill/>
        </p:spPr>
        <p:txBody>
          <a:bodyPr wrap="square" rtlCol="0">
            <a:spAutoFit/>
          </a:bodyPr>
          <a:lstStyle/>
          <a:p>
            <a:r>
              <a:rPr lang="en-US"/>
              <a:t>What happens next?! Great question. The specimen will be added to a Packing List for the courier to pick up and deliver to the lab.</a:t>
            </a:r>
          </a:p>
        </p:txBody>
      </p:sp>
      <p:sp>
        <p:nvSpPr>
          <p:cNvPr id="10" name="Text 1">
            <a:extLst>
              <a:ext uri="{FF2B5EF4-FFF2-40B4-BE49-F238E27FC236}">
                <a16:creationId xmlns:a16="http://schemas.microsoft.com/office/drawing/2014/main" id="{D08D99AE-CD65-F5EB-BF60-2E67703C2568}"/>
              </a:ext>
            </a:extLst>
          </p:cNvPr>
          <p:cNvSpPr/>
          <p:nvPr/>
        </p:nvSpPr>
        <p:spPr>
          <a:xfrm>
            <a:off x="590249" y="537783"/>
            <a:ext cx="10883486" cy="444485"/>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3300"/>
              </a:lnSpc>
              <a:spcBef>
                <a:spcPts val="0"/>
              </a:spcBef>
              <a:spcAft>
                <a:spcPts val="0"/>
              </a:spcAft>
              <a:buClrTx/>
              <a:buSzTx/>
              <a:buFontTx/>
              <a:buNone/>
              <a:tabLst/>
              <a:defRPr/>
            </a:pPr>
            <a:r>
              <a:rPr kumimoji="0" lang="en-US" sz="3000" b="1" i="0" u="none" strike="noStrike" kern="1200" cap="none" spc="0" normalizeH="0" baseline="0" noProof="0">
                <a:ln>
                  <a:noFill/>
                </a:ln>
                <a:solidFill>
                  <a:srgbClr val="123A3D"/>
                </a:solidFill>
                <a:effectLst/>
                <a:uLnTx/>
                <a:uFillTx/>
                <a:latin typeface="Arial" pitchFamily="34" charset="0"/>
                <a:ea typeface="Arial" pitchFamily="34" charset="-122"/>
                <a:cs typeface="Arial" pitchFamily="34" charset="-120"/>
              </a:rPr>
              <a:t>Specimen Collection in the Outpatient Setting</a:t>
            </a:r>
            <a:endParaRPr kumimoji="0" lang="en-US" sz="3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 0">
            <a:extLst>
              <a:ext uri="{FF2B5EF4-FFF2-40B4-BE49-F238E27FC236}">
                <a16:creationId xmlns:a16="http://schemas.microsoft.com/office/drawing/2014/main" id="{38832AA9-E45B-979A-EE76-1972ED4EA565}"/>
              </a:ext>
            </a:extLst>
          </p:cNvPr>
          <p:cNvSpPr/>
          <p:nvPr/>
        </p:nvSpPr>
        <p:spPr>
          <a:xfrm>
            <a:off x="602557" y="252945"/>
            <a:ext cx="10883486"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a:ln>
                  <a:noFill/>
                </a:ln>
                <a:solidFill>
                  <a:srgbClr val="0E7C86"/>
                </a:solidFill>
                <a:effectLst/>
                <a:uLnTx/>
                <a:uFillTx/>
                <a:latin typeface="Arial" pitchFamily="34" charset="0"/>
                <a:ea typeface="Arial" pitchFamily="34" charset="-122"/>
                <a:cs typeface="Arial" pitchFamily="34" charset="-120"/>
              </a:rPr>
              <a:t>EPIC BEAKER AP</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19640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1">
    <p:bg>
      <p:bgPr>
        <a:solidFill>
          <a:srgbClr val="FBFBF8"/>
        </a:solidFill>
        <a:effectLst/>
      </p:bgPr>
    </p:bg>
    <p:spTree>
      <p:nvGrpSpPr>
        <p:cNvPr id="1" name=""/>
        <p:cNvGrpSpPr/>
        <p:nvPr/>
      </p:nvGrpSpPr>
      <p:grpSpPr>
        <a:xfrm>
          <a:off x="0" y="0"/>
          <a:ext cx="0" cy="0"/>
          <a:chOff x="0" y="0"/>
          <a:chExt cx="0" cy="0"/>
        </a:xfrm>
      </p:grpSpPr>
      <p:sp>
        <p:nvSpPr>
          <p:cNvPr id="2" name="Shape 0"/>
          <p:cNvSpPr/>
          <p:nvPr/>
        </p:nvSpPr>
        <p:spPr>
          <a:xfrm>
            <a:off x="0" y="0"/>
            <a:ext cx="12192000" cy="88839"/>
          </a:xfrm>
          <a:prstGeom prst="rect">
            <a:avLst/>
          </a:prstGeom>
          <a:gradFill rotWithShape="1">
            <a:gsLst>
              <a:gs pos="0">
                <a:srgbClr val="1B2A4A"/>
              </a:gs>
              <a:gs pos="25000">
                <a:srgbClr val="1B2A4A"/>
              </a:gs>
              <a:gs pos="25000">
                <a:srgbClr val="0F8B8D"/>
              </a:gs>
              <a:gs pos="50000">
                <a:srgbClr val="0F8B8D"/>
              </a:gs>
              <a:gs pos="50000">
                <a:srgbClr val="E07A1F"/>
              </a:gs>
              <a:gs pos="75000">
                <a:srgbClr val="E07A1F"/>
              </a:gs>
              <a:gs pos="75000">
                <a:srgbClr val="7A3E7D"/>
              </a:gs>
              <a:gs pos="100000">
                <a:srgbClr val="7A3E7D"/>
              </a:gs>
            </a:gsLst>
            <a:lin ang="0" scaled="0"/>
          </a:gradFill>
          <a:ln/>
        </p:spPr>
        <p:txBody>
          <a:bodyPr/>
          <a:lstStyle/>
          <a:p>
            <a:endParaRPr lang="en-US"/>
          </a:p>
        </p:txBody>
      </p:sp>
      <p:sp>
        <p:nvSpPr>
          <p:cNvPr id="3" name="Text 1"/>
          <p:cNvSpPr>
            <a:spLocks noGrp="1"/>
          </p:cNvSpPr>
          <p:nvPr>
            <p:ph type="title"/>
          </p:nvPr>
        </p:nvSpPr>
        <p:spPr>
          <a:xfrm>
            <a:off x="609585" y="457169"/>
            <a:ext cx="8681885" cy="807549"/>
          </a:xfrm>
          <a:prstGeom prst="rect">
            <a:avLst/>
          </a:prstGeom>
          <a:noFill/>
          <a:ln/>
        </p:spPr>
        <p:txBody>
          <a:bodyPr wrap="square" lIns="0" tIns="0" rIns="0" bIns="0" rtlCol="0" anchor="t">
            <a:normAutofit/>
          </a:bodyPr>
          <a:lstStyle/>
          <a:p>
            <a:pPr marL="0" indent="0" algn="l">
              <a:lnSpc>
                <a:spcPts val="3080"/>
              </a:lnSpc>
              <a:buNone/>
            </a:pPr>
            <a:r>
              <a:rPr lang="en-US" sz="2800" b="1" i="0">
                <a:solidFill>
                  <a:srgbClr val="1B2A4A"/>
                </a:solidFill>
                <a:latin typeface="Arial" pitchFamily="34" charset="0"/>
                <a:ea typeface="Arial" pitchFamily="34" charset="-122"/>
                <a:cs typeface="Arial" pitchFamily="34" charset="-120"/>
              </a:rPr>
              <a:t>Epic Beaker AP </a:t>
            </a:r>
            <a:r>
              <a:rPr lang="en-US" sz="2800" b="1" i="0">
                <a:solidFill>
                  <a:srgbClr val="0F8B8D"/>
                </a:solidFill>
                <a:latin typeface="Arial" pitchFamily="34" charset="0"/>
                <a:ea typeface="Arial" pitchFamily="34" charset="-122"/>
                <a:cs typeface="Arial" pitchFamily="34" charset="-120"/>
              </a:rPr>
              <a:t>|</a:t>
            </a:r>
            <a:r>
              <a:rPr lang="en-US" sz="2800" b="1" i="0">
                <a:solidFill>
                  <a:srgbClr val="1B2A4A"/>
                </a:solidFill>
                <a:latin typeface="Arial" pitchFamily="34" charset="0"/>
                <a:ea typeface="Arial" pitchFamily="34" charset="-122"/>
                <a:cs typeface="Arial" pitchFamily="34" charset="-120"/>
              </a:rPr>
              <a:t> Go-Live Support Expectations</a:t>
            </a:r>
            <a:endParaRPr lang="en-US" sz="2800"/>
          </a:p>
        </p:txBody>
      </p:sp>
      <p:sp>
        <p:nvSpPr>
          <p:cNvPr id="4" name="Text 2"/>
          <p:cNvSpPr/>
          <p:nvPr/>
        </p:nvSpPr>
        <p:spPr>
          <a:xfrm>
            <a:off x="9343354" y="656523"/>
            <a:ext cx="2239062" cy="383442"/>
          </a:xfrm>
          <a:prstGeom prst="roundRect">
            <a:avLst>
              <a:gd name="adj" fmla="val 50000"/>
            </a:avLst>
          </a:prstGeom>
          <a:solidFill>
            <a:srgbClr val="1B2A4A"/>
          </a:solidFill>
          <a:ln/>
        </p:spPr>
        <p:txBody>
          <a:bodyPr wrap="none" lIns="108947" tIns="20047" rIns="51681" bIns="0" rtlCol="0" anchor="t">
            <a:normAutofit/>
          </a:bodyPr>
          <a:lstStyle/>
          <a:p>
            <a:pPr marL="0" indent="0" algn="l">
              <a:lnSpc>
                <a:spcPts val="1820"/>
              </a:lnSpc>
              <a:buNone/>
            </a:pPr>
            <a:r>
              <a:rPr lang="en-US" sz="1300" b="1">
                <a:solidFill>
                  <a:srgbClr val="FBFBF8"/>
                </a:solidFill>
                <a:latin typeface="Arial" pitchFamily="34" charset="0"/>
                <a:ea typeface="Arial" pitchFamily="34" charset="-122"/>
                <a:cs typeface="Arial" pitchFamily="34" charset="-120"/>
              </a:rPr>
              <a:t>November 2, 2026 Go-Live</a:t>
            </a:r>
            <a:endParaRPr lang="en-US" sz="1300"/>
          </a:p>
        </p:txBody>
      </p:sp>
      <p:sp>
        <p:nvSpPr>
          <p:cNvPr id="5" name="Shape 3"/>
          <p:cNvSpPr/>
          <p:nvPr/>
        </p:nvSpPr>
        <p:spPr>
          <a:xfrm>
            <a:off x="612760" y="1420248"/>
            <a:ext cx="5391150" cy="1372104"/>
          </a:xfrm>
          <a:prstGeom prst="roundRect">
            <a:avLst>
              <a:gd name="adj" fmla="val 8099"/>
            </a:avLst>
          </a:prstGeom>
          <a:solidFill>
            <a:srgbClr val="FFFFFF"/>
          </a:solidFill>
          <a:ln w="6350">
            <a:solidFill>
              <a:srgbClr val="E3E6EA"/>
            </a:solidFill>
            <a:prstDash val="solid"/>
          </a:ln>
          <a:effectLst>
            <a:outerShdw blurRad="114300" dist="38100" dir="5400000" algn="bl" rotWithShape="0">
              <a:srgbClr val="1B2A4A">
                <a:alpha val="8000"/>
              </a:srgbClr>
            </a:outerShdw>
          </a:effectLst>
        </p:spPr>
        <p:txBody>
          <a:bodyPr/>
          <a:lstStyle/>
          <a:p>
            <a:endParaRPr lang="en-US"/>
          </a:p>
        </p:txBody>
      </p:sp>
      <p:sp>
        <p:nvSpPr>
          <p:cNvPr id="6" name="Text 4"/>
          <p:cNvSpPr/>
          <p:nvPr/>
        </p:nvSpPr>
        <p:spPr>
          <a:xfrm>
            <a:off x="817639" y="1599712"/>
            <a:ext cx="5130834" cy="269173"/>
          </a:xfrm>
          <a:prstGeom prst="rect">
            <a:avLst/>
          </a:prstGeom>
          <a:noFill/>
          <a:ln/>
        </p:spPr>
        <p:txBody>
          <a:bodyPr wrap="square" lIns="0" tIns="0" rIns="0" bIns="0" rtlCol="0" anchor="t">
            <a:normAutofit/>
          </a:bodyPr>
          <a:lstStyle/>
          <a:p>
            <a:pPr marL="0" indent="0" algn="l">
              <a:lnSpc>
                <a:spcPts val="1920"/>
              </a:lnSpc>
              <a:buNone/>
            </a:pPr>
            <a:r>
              <a:rPr lang="en-US" sz="1600" b="1">
                <a:solidFill>
                  <a:srgbClr val="0B6E70"/>
                </a:solidFill>
                <a:latin typeface="Arial" pitchFamily="34" charset="0"/>
                <a:ea typeface="Arial" pitchFamily="34" charset="-122"/>
                <a:cs typeface="Arial" pitchFamily="34" charset="-120"/>
              </a:rPr>
              <a:t>At-the-Elbow (ATE) Support – Weeks 1–3</a:t>
            </a:r>
            <a:endParaRPr lang="en-US" sz="1600"/>
          </a:p>
        </p:txBody>
      </p:sp>
      <p:sp>
        <p:nvSpPr>
          <p:cNvPr id="7" name="Text 5"/>
          <p:cNvSpPr/>
          <p:nvPr/>
        </p:nvSpPr>
        <p:spPr>
          <a:xfrm>
            <a:off x="817639" y="1919654"/>
            <a:ext cx="5130834" cy="231088"/>
          </a:xfrm>
          <a:prstGeom prst="rect">
            <a:avLst/>
          </a:prstGeom>
          <a:noFill/>
          <a:ln/>
        </p:spPr>
        <p:txBody>
          <a:bodyPr wrap="square" lIns="0" tIns="0" rIns="0" bIns="0" rtlCol="0" anchor="t">
            <a:normAutofit/>
          </a:bodyPr>
          <a:lstStyle/>
          <a:p>
            <a:pPr marL="0" indent="0" algn="l">
              <a:lnSpc>
                <a:spcPts val="1620"/>
              </a:lnSpc>
              <a:buNone/>
            </a:pPr>
            <a:r>
              <a:rPr lang="en-US" sz="1200">
                <a:solidFill>
                  <a:srgbClr val="2B3445"/>
                </a:solidFill>
                <a:latin typeface="Arial"/>
                <a:ea typeface="Arial" pitchFamily="34" charset="-122"/>
                <a:cs typeface="Arial"/>
              </a:rPr>
              <a:t>CSI will provide ATE support during the first three weeks of go-live.</a:t>
            </a:r>
            <a:endParaRPr lang="en-US" sz="1200">
              <a:latin typeface="Arial"/>
              <a:cs typeface="Arial"/>
            </a:endParaRPr>
          </a:p>
        </p:txBody>
      </p:sp>
      <p:sp>
        <p:nvSpPr>
          <p:cNvPr id="8" name="Text 6"/>
          <p:cNvSpPr/>
          <p:nvPr/>
        </p:nvSpPr>
        <p:spPr>
          <a:xfrm>
            <a:off x="817639" y="2201512"/>
            <a:ext cx="5130834" cy="436776"/>
          </a:xfrm>
          <a:prstGeom prst="rect">
            <a:avLst/>
          </a:prstGeom>
          <a:noFill/>
          <a:ln/>
        </p:spPr>
        <p:txBody>
          <a:bodyPr wrap="square" lIns="0" tIns="0" rIns="0" bIns="0" rtlCol="0" anchor="t">
            <a:normAutofit/>
          </a:bodyPr>
          <a:lstStyle/>
          <a:p>
            <a:pPr marL="0" indent="0" algn="l">
              <a:lnSpc>
                <a:spcPts val="1620"/>
              </a:lnSpc>
              <a:buNone/>
            </a:pPr>
            <a:r>
              <a:rPr lang="en-US" sz="1200">
                <a:solidFill>
                  <a:srgbClr val="2B3445"/>
                </a:solidFill>
                <a:latin typeface="Arial" pitchFamily="34" charset="0"/>
                <a:ea typeface="Arial" pitchFamily="34" charset="-122"/>
                <a:cs typeface="Arial" pitchFamily="34" charset="-120"/>
              </a:rPr>
              <a:t>In-person ATE resources will be deployed to support laboratory operations and specimen collection workflows at designated locations.</a:t>
            </a:r>
            <a:endParaRPr lang="en-US" sz="1200"/>
          </a:p>
        </p:txBody>
      </p:sp>
      <p:sp>
        <p:nvSpPr>
          <p:cNvPr id="9" name="Shape 7"/>
          <p:cNvSpPr/>
          <p:nvPr/>
        </p:nvSpPr>
        <p:spPr>
          <a:xfrm>
            <a:off x="612760" y="2951040"/>
            <a:ext cx="5391150" cy="2594631"/>
          </a:xfrm>
          <a:prstGeom prst="roundRect">
            <a:avLst>
              <a:gd name="adj" fmla="val 4283"/>
            </a:avLst>
          </a:prstGeom>
          <a:solidFill>
            <a:srgbClr val="FFFFFF"/>
          </a:solidFill>
          <a:ln w="6350">
            <a:solidFill>
              <a:srgbClr val="E3E6EA"/>
            </a:solidFill>
            <a:prstDash val="solid"/>
          </a:ln>
          <a:effectLst>
            <a:outerShdw blurRad="114300" dist="38100" dir="5400000" algn="bl" rotWithShape="0">
              <a:srgbClr val="1B2A4A">
                <a:alpha val="8000"/>
              </a:srgbClr>
            </a:outerShdw>
          </a:effectLst>
        </p:spPr>
        <p:txBody>
          <a:bodyPr/>
          <a:lstStyle/>
          <a:p>
            <a:endParaRPr lang="en-US"/>
          </a:p>
        </p:txBody>
      </p:sp>
      <p:sp>
        <p:nvSpPr>
          <p:cNvPr id="10" name="Text 8"/>
          <p:cNvSpPr/>
          <p:nvPr/>
        </p:nvSpPr>
        <p:spPr>
          <a:xfrm>
            <a:off x="817639" y="3130504"/>
            <a:ext cx="5130834" cy="263143"/>
          </a:xfrm>
          <a:prstGeom prst="rect">
            <a:avLst/>
          </a:prstGeom>
          <a:noFill/>
          <a:ln/>
        </p:spPr>
        <p:txBody>
          <a:bodyPr wrap="square" lIns="0" tIns="0" rIns="0" bIns="0" rtlCol="0" anchor="t">
            <a:normAutofit/>
          </a:bodyPr>
          <a:lstStyle/>
          <a:p>
            <a:pPr marL="0" indent="0" algn="l">
              <a:lnSpc>
                <a:spcPts val="1872"/>
              </a:lnSpc>
              <a:buNone/>
            </a:pPr>
            <a:r>
              <a:rPr lang="en-US" sz="1560" b="1">
                <a:solidFill>
                  <a:srgbClr val="5E2C61"/>
                </a:solidFill>
                <a:latin typeface="Arial" pitchFamily="34" charset="0"/>
                <a:ea typeface="Arial" pitchFamily="34" charset="-122"/>
                <a:cs typeface="Arial" pitchFamily="34" charset="-120"/>
              </a:rPr>
              <a:t>In-Person Support Coverage</a:t>
            </a:r>
            <a:endParaRPr lang="en-US" sz="1560"/>
          </a:p>
        </p:txBody>
      </p:sp>
      <p:graphicFrame>
        <p:nvGraphicFramePr>
          <p:cNvPr id="11" name="Table 0"/>
          <p:cNvGraphicFramePr>
            <a:graphicFrameLocks noGrp="1"/>
          </p:cNvGraphicFramePr>
          <p:nvPr/>
        </p:nvGraphicFramePr>
        <p:xfrm>
          <a:off x="827408" y="3479602"/>
          <a:ext cx="4971623" cy="1886607"/>
        </p:xfrm>
        <a:graphic>
          <a:graphicData uri="http://schemas.openxmlformats.org/drawingml/2006/table">
            <a:tbl>
              <a:tblPr/>
              <a:tblGrid>
                <a:gridCol w="1690352">
                  <a:extLst>
                    <a:ext uri="{9D8B030D-6E8A-4147-A177-3AD203B41FA5}">
                      <a16:colId xmlns:a16="http://schemas.microsoft.com/office/drawing/2014/main" val="20000"/>
                    </a:ext>
                  </a:extLst>
                </a:gridCol>
                <a:gridCol w="3281271">
                  <a:extLst>
                    <a:ext uri="{9D8B030D-6E8A-4147-A177-3AD203B41FA5}">
                      <a16:colId xmlns:a16="http://schemas.microsoft.com/office/drawing/2014/main" val="20001"/>
                    </a:ext>
                  </a:extLst>
                </a:gridCol>
              </a:tblGrid>
              <a:tr h="328643">
                <a:tc>
                  <a:txBody>
                    <a:bodyPr/>
                    <a:lstStyle/>
                    <a:p>
                      <a:pPr marL="0" indent="0">
                        <a:lnSpc>
                          <a:spcPts val="1627"/>
                        </a:lnSpc>
                        <a:buNone/>
                      </a:pPr>
                      <a:r>
                        <a:rPr lang="en-US" sz="1163" b="1">
                          <a:solidFill>
                            <a:srgbClr val="FBFBF8"/>
                          </a:solidFill>
                          <a:latin typeface="Arial" pitchFamily="34" charset="0"/>
                          <a:ea typeface="Arial" pitchFamily="34" charset="-122"/>
                          <a:cs typeface="Arial" pitchFamily="34" charset="-120"/>
                        </a:rPr>
                        <a:t>Support Area</a:t>
                      </a:r>
                      <a:endParaRPr lang="en-US" sz="1163">
                        <a:latin typeface="Arial" charset="0"/>
                        <a:ea typeface="Arial" charset="0"/>
                        <a:cs typeface="Arial" charset="0"/>
                      </a:endParaRPr>
                    </a:p>
                  </a:txBody>
                  <a:tcPr marL="101600" marR="101600" marT="63500" marB="63500">
                    <a:lnL w="12700" cap="flat" cmpd="sng" algn="ctr">
                      <a:solidFill>
                        <a:srgbClr val="CBCBCB"/>
                      </a:solidFill>
                      <a:prstDash val="solid"/>
                      <a:round/>
                      <a:headEnd type="none" w="med" len="med"/>
                      <a:tailEnd type="none" w="med" len="med"/>
                    </a:lnL>
                    <a:lnR w="12700" cap="flat" cmpd="sng" algn="ctr">
                      <a:solidFill>
                        <a:srgbClr val="643566"/>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643566"/>
                      </a:solidFill>
                      <a:prstDash val="solid"/>
                      <a:round/>
                      <a:headEnd type="none" w="med" len="med"/>
                      <a:tailEnd type="none" w="med" len="med"/>
                    </a:lnB>
                    <a:solidFill>
                      <a:srgbClr val="7A3E7D"/>
                    </a:solidFill>
                  </a:tcPr>
                </a:tc>
                <a:tc>
                  <a:txBody>
                    <a:bodyPr/>
                    <a:lstStyle/>
                    <a:p>
                      <a:pPr marL="0" indent="0">
                        <a:lnSpc>
                          <a:spcPts val="1627"/>
                        </a:lnSpc>
                        <a:buNone/>
                      </a:pPr>
                      <a:r>
                        <a:rPr lang="en-US" sz="1163" b="1">
                          <a:solidFill>
                            <a:srgbClr val="FBFBF8"/>
                          </a:solidFill>
                          <a:latin typeface="Arial" pitchFamily="34" charset="0"/>
                          <a:ea typeface="Arial" pitchFamily="34" charset="-122"/>
                          <a:cs typeface="Arial" pitchFamily="34" charset="-120"/>
                        </a:rPr>
                        <a:t>Locations</a:t>
                      </a:r>
                      <a:endParaRPr lang="en-US" sz="1163">
                        <a:latin typeface="Arial" charset="0"/>
                        <a:ea typeface="Arial" charset="0"/>
                        <a:cs typeface="Arial" charset="0"/>
                      </a:endParaRPr>
                    </a:p>
                  </a:txBody>
                  <a:tcPr marL="101600" marR="101600" marT="63500" marB="63500">
                    <a:lnL w="12700" cap="flat" cmpd="sng" algn="ctr">
                      <a:solidFill>
                        <a:srgbClr val="643566"/>
                      </a:solidFill>
                      <a:prstDash val="solid"/>
                      <a:round/>
                      <a:headEnd type="none" w="med" len="med"/>
                      <a:tailEnd type="none" w="med" len="med"/>
                    </a:lnL>
                    <a:lnR w="12700" cap="flat" cmpd="sng" algn="ctr">
                      <a:solidFill>
                        <a:srgbClr val="643566"/>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643566"/>
                      </a:solidFill>
                      <a:prstDash val="solid"/>
                      <a:round/>
                      <a:headEnd type="none" w="med" len="med"/>
                      <a:tailEnd type="none" w="med" len="med"/>
                    </a:lnB>
                    <a:solidFill>
                      <a:srgbClr val="7A3E7D"/>
                    </a:solidFill>
                  </a:tcPr>
                </a:tc>
                <a:extLst>
                  <a:ext uri="{0D108BD9-81ED-4DB2-BD59-A6C34878D82A}">
                    <a16:rowId xmlns:a16="http://schemas.microsoft.com/office/drawing/2014/main" val="10000"/>
                  </a:ext>
                </a:extLst>
              </a:tr>
              <a:tr h="519296">
                <a:tc>
                  <a:txBody>
                    <a:bodyPr/>
                    <a:lstStyle/>
                    <a:p>
                      <a:pPr marL="0" indent="0">
                        <a:lnSpc>
                          <a:spcPts val="1627"/>
                        </a:lnSpc>
                        <a:buNone/>
                      </a:pPr>
                      <a:r>
                        <a:rPr lang="en-US" sz="1163">
                          <a:solidFill>
                            <a:srgbClr val="5E2C61"/>
                          </a:solidFill>
                          <a:latin typeface="Arial" pitchFamily="34" charset="0"/>
                          <a:ea typeface="Arial" pitchFamily="34" charset="-122"/>
                          <a:cs typeface="Arial" pitchFamily="34" charset="-120"/>
                        </a:rPr>
                        <a:t>Laboratory Operations</a:t>
                      </a:r>
                      <a:endParaRPr lang="en-US" sz="1163">
                        <a:latin typeface="Arial" charset="0"/>
                        <a:ea typeface="Arial" charset="0"/>
                        <a:cs typeface="Arial" charset="0"/>
                      </a:endParaRPr>
                    </a:p>
                  </a:txBody>
                  <a:tcPr marL="101600" marR="101600" marT="63500" marB="63500">
                    <a:lnL w="12700" cap="flat" cmpd="sng" algn="ctr">
                      <a:solidFill>
                        <a:srgbClr val="CBCBCB"/>
                      </a:solidFill>
                      <a:prstDash val="solid"/>
                      <a:round/>
                      <a:headEnd type="none" w="med" len="med"/>
                      <a:tailEnd type="none" w="med" len="med"/>
                    </a:lnL>
                    <a:lnR w="12700" cap="flat" cmpd="sng" algn="ctr">
                      <a:solidFill>
                        <a:srgbClr val="C4BEC4"/>
                      </a:solidFill>
                      <a:prstDash val="solid"/>
                      <a:round/>
                      <a:headEnd type="none" w="med" len="med"/>
                      <a:tailEnd type="none" w="med" len="med"/>
                    </a:lnR>
                    <a:lnT w="12700" cap="flat" cmpd="sng" algn="ctr">
                      <a:solidFill>
                        <a:srgbClr val="643566"/>
                      </a:solidFill>
                      <a:prstDash val="solid"/>
                      <a:round/>
                      <a:headEnd type="none" w="med" len="med"/>
                      <a:tailEnd type="none" w="med" len="med"/>
                    </a:lnT>
                    <a:lnB w="12700" cap="flat" cmpd="sng" algn="ctr">
                      <a:solidFill>
                        <a:srgbClr val="C4BEC4"/>
                      </a:solidFill>
                      <a:prstDash val="solid"/>
                      <a:round/>
                      <a:headEnd type="none" w="med" len="med"/>
                      <a:tailEnd type="none" w="med" len="med"/>
                    </a:lnB>
                    <a:solidFill>
                      <a:srgbClr val="F6EEF6"/>
                    </a:solidFill>
                  </a:tcPr>
                </a:tc>
                <a:tc>
                  <a:txBody>
                    <a:bodyPr/>
                    <a:lstStyle/>
                    <a:p>
                      <a:pPr marL="0" indent="0">
                        <a:lnSpc>
                          <a:spcPts val="1627"/>
                        </a:lnSpc>
                        <a:buNone/>
                      </a:pPr>
                      <a:r>
                        <a:rPr lang="en-US" sz="1163">
                          <a:solidFill>
                            <a:srgbClr val="2B3445"/>
                          </a:solidFill>
                          <a:latin typeface="Arial" pitchFamily="34" charset="0"/>
                          <a:ea typeface="Arial" pitchFamily="34" charset="-122"/>
                          <a:cs typeface="Arial" pitchFamily="34" charset="-120"/>
                        </a:rPr>
                        <a:t>BMC Main, BMC South, BMC Brighton, DotHouse, Codman</a:t>
                      </a:r>
                      <a:endParaRPr lang="en-US" sz="1163">
                        <a:latin typeface="Arial" charset="0"/>
                        <a:ea typeface="Arial" charset="0"/>
                        <a:cs typeface="Arial" charset="0"/>
                      </a:endParaRPr>
                    </a:p>
                  </a:txBody>
                  <a:tcPr marL="101600" marR="101600" marT="63500" marB="63500">
                    <a:lnL w="12700" cap="flat" cmpd="sng" algn="ctr">
                      <a:solidFill>
                        <a:srgbClr val="C4BEC4"/>
                      </a:solidFill>
                      <a:prstDash val="solid"/>
                      <a:round/>
                      <a:headEnd type="none" w="med" len="med"/>
                      <a:tailEnd type="none" w="med" len="med"/>
                    </a:lnL>
                    <a:lnR w="12700" cap="flat" cmpd="sng" algn="ctr">
                      <a:solidFill>
                        <a:srgbClr val="C4BEC4"/>
                      </a:solidFill>
                      <a:prstDash val="solid"/>
                      <a:round/>
                      <a:headEnd type="none" w="med" len="med"/>
                      <a:tailEnd type="none" w="med" len="med"/>
                    </a:lnR>
                    <a:lnT w="12700" cap="flat" cmpd="sng" algn="ctr">
                      <a:solidFill>
                        <a:srgbClr val="643566"/>
                      </a:solidFill>
                      <a:prstDash val="solid"/>
                      <a:round/>
                      <a:headEnd type="none" w="med" len="med"/>
                      <a:tailEnd type="none" w="med" len="med"/>
                    </a:lnT>
                    <a:lnB w="12700" cap="flat" cmpd="sng" algn="ctr">
                      <a:solidFill>
                        <a:srgbClr val="C4BEC4"/>
                      </a:solidFill>
                      <a:prstDash val="solid"/>
                      <a:round/>
                      <a:headEnd type="none" w="med" len="med"/>
                      <a:tailEnd type="none" w="med" len="med"/>
                    </a:lnB>
                    <a:solidFill>
                      <a:srgbClr val="F6EEF6"/>
                    </a:solidFill>
                  </a:tcPr>
                </a:tc>
                <a:extLst>
                  <a:ext uri="{0D108BD9-81ED-4DB2-BD59-A6C34878D82A}">
                    <a16:rowId xmlns:a16="http://schemas.microsoft.com/office/drawing/2014/main" val="10001"/>
                  </a:ext>
                </a:extLst>
              </a:tr>
              <a:tr h="519296">
                <a:tc>
                  <a:txBody>
                    <a:bodyPr/>
                    <a:lstStyle/>
                    <a:p>
                      <a:pPr marL="0" indent="0">
                        <a:lnSpc>
                          <a:spcPts val="1627"/>
                        </a:lnSpc>
                        <a:buNone/>
                      </a:pPr>
                      <a:r>
                        <a:rPr lang="en-US" sz="1163">
                          <a:solidFill>
                            <a:srgbClr val="5E2C61"/>
                          </a:solidFill>
                          <a:latin typeface="Arial" pitchFamily="34" charset="0"/>
                          <a:ea typeface="Arial" pitchFamily="34" charset="-122"/>
                          <a:cs typeface="Arial" pitchFamily="34" charset="-120"/>
                        </a:rPr>
                        <a:t>Clinical Specimen Collection</a:t>
                      </a:r>
                      <a:endParaRPr lang="en-US" sz="1163">
                        <a:latin typeface="Arial" charset="0"/>
                        <a:ea typeface="Arial" charset="0"/>
                        <a:cs typeface="Arial" charset="0"/>
                      </a:endParaRPr>
                    </a:p>
                  </a:txBody>
                  <a:tcPr marL="101600" marR="101600" marT="63500" marB="635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4BEC4"/>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nSpc>
                          <a:spcPts val="1627"/>
                        </a:lnSpc>
                        <a:buNone/>
                      </a:pPr>
                      <a:r>
                        <a:rPr lang="en-US" sz="1163">
                          <a:solidFill>
                            <a:srgbClr val="2B3445"/>
                          </a:solidFill>
                          <a:latin typeface="Arial" pitchFamily="34" charset="0"/>
                          <a:ea typeface="Arial" pitchFamily="34" charset="-122"/>
                          <a:cs typeface="Arial" pitchFamily="34" charset="-120"/>
                        </a:rPr>
                        <a:t>BMC Main, BMC South, BMC Brighton</a:t>
                      </a:r>
                      <a:endParaRPr lang="en-US" sz="1163">
                        <a:latin typeface="Arial" charset="0"/>
                        <a:ea typeface="Arial" charset="0"/>
                        <a:cs typeface="Arial" charset="0"/>
                      </a:endParaRPr>
                    </a:p>
                  </a:txBody>
                  <a:tcPr marL="101600" marR="101600" marT="63500" marB="635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4BEC4"/>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19372">
                <a:tc>
                  <a:txBody>
                    <a:bodyPr/>
                    <a:lstStyle/>
                    <a:p>
                      <a:pPr marL="0" indent="0">
                        <a:lnSpc>
                          <a:spcPts val="1627"/>
                        </a:lnSpc>
                        <a:buNone/>
                      </a:pPr>
                      <a:r>
                        <a:rPr lang="en-US" sz="1163">
                          <a:solidFill>
                            <a:srgbClr val="5E2C61"/>
                          </a:solidFill>
                          <a:latin typeface="Arial" pitchFamily="34" charset="0"/>
                          <a:ea typeface="Arial" pitchFamily="34" charset="-122"/>
                          <a:cs typeface="Arial" pitchFamily="34" charset="-120"/>
                        </a:rPr>
                        <a:t>Select Ambulatory Locations</a:t>
                      </a:r>
                      <a:endParaRPr lang="en-US" sz="1163">
                        <a:latin typeface="Arial" charset="0"/>
                        <a:ea typeface="Arial" charset="0"/>
                        <a:cs typeface="Arial" charset="0"/>
                      </a:endParaRPr>
                    </a:p>
                  </a:txBody>
                  <a:tcPr marL="101600" marR="101600" marT="63500" marB="63500">
                    <a:lnL w="12700" cap="flat" cmpd="sng" algn="ctr">
                      <a:solidFill>
                        <a:srgbClr val="CBCBCB"/>
                      </a:solidFill>
                      <a:prstDash val="solid"/>
                      <a:round/>
                      <a:headEnd type="none" w="med" len="med"/>
                      <a:tailEnd type="none" w="med" len="med"/>
                    </a:lnL>
                    <a:lnR w="12700" cap="flat" cmpd="sng" algn="ctr">
                      <a:solidFill>
                        <a:srgbClr val="C4BEC4"/>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4BEC4"/>
                      </a:solidFill>
                      <a:prstDash val="solid"/>
                      <a:round/>
                      <a:headEnd type="none" w="med" len="med"/>
                      <a:tailEnd type="none" w="med" len="med"/>
                    </a:lnB>
                    <a:solidFill>
                      <a:srgbClr val="F6EEF6"/>
                    </a:solidFill>
                  </a:tcPr>
                </a:tc>
                <a:tc>
                  <a:txBody>
                    <a:bodyPr/>
                    <a:lstStyle/>
                    <a:p>
                      <a:pPr marL="0" indent="0">
                        <a:lnSpc>
                          <a:spcPts val="1627"/>
                        </a:lnSpc>
                        <a:buNone/>
                      </a:pPr>
                      <a:r>
                        <a:rPr lang="en-US" sz="1163">
                          <a:solidFill>
                            <a:srgbClr val="2B3445"/>
                          </a:solidFill>
                          <a:latin typeface="Arial" pitchFamily="34" charset="0"/>
                          <a:ea typeface="Arial" pitchFamily="34" charset="-122"/>
                          <a:cs typeface="Arial" pitchFamily="34" charset="-120"/>
                        </a:rPr>
                        <a:t>Codman, DotHouse, Whitman, OB/GYN, Endocrine and other designated locations</a:t>
                      </a:r>
                      <a:endParaRPr lang="en-US" sz="1163">
                        <a:latin typeface="Arial" charset="0"/>
                        <a:ea typeface="Arial" charset="0"/>
                        <a:cs typeface="Arial" charset="0"/>
                      </a:endParaRPr>
                    </a:p>
                  </a:txBody>
                  <a:tcPr marL="101600" marR="101600" marT="63500" marB="63500">
                    <a:lnL w="12700" cap="flat" cmpd="sng" algn="ctr">
                      <a:solidFill>
                        <a:srgbClr val="C4BEC4"/>
                      </a:solidFill>
                      <a:prstDash val="solid"/>
                      <a:round/>
                      <a:headEnd type="none" w="med" len="med"/>
                      <a:tailEnd type="none" w="med" len="med"/>
                    </a:lnL>
                    <a:lnR w="12700" cap="flat" cmpd="sng" algn="ctr">
                      <a:solidFill>
                        <a:srgbClr val="C4BEC4"/>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4BEC4"/>
                      </a:solidFill>
                      <a:prstDash val="solid"/>
                      <a:round/>
                      <a:headEnd type="none" w="med" len="med"/>
                      <a:tailEnd type="none" w="med" len="med"/>
                    </a:lnB>
                    <a:solidFill>
                      <a:srgbClr val="F6EEF6"/>
                    </a:solidFill>
                  </a:tcPr>
                </a:tc>
                <a:extLst>
                  <a:ext uri="{0D108BD9-81ED-4DB2-BD59-A6C34878D82A}">
                    <a16:rowId xmlns:a16="http://schemas.microsoft.com/office/drawing/2014/main" val="10003"/>
                  </a:ext>
                </a:extLst>
              </a:tr>
            </a:tbl>
          </a:graphicData>
        </a:graphic>
      </p:graphicFrame>
      <p:sp>
        <p:nvSpPr>
          <p:cNvPr id="12" name="Shape 9"/>
          <p:cNvSpPr/>
          <p:nvPr/>
        </p:nvSpPr>
        <p:spPr>
          <a:xfrm>
            <a:off x="6188014" y="1420248"/>
            <a:ext cx="5391226" cy="1577792"/>
          </a:xfrm>
          <a:prstGeom prst="roundRect">
            <a:avLst>
              <a:gd name="adj" fmla="val 7043"/>
            </a:avLst>
          </a:prstGeom>
          <a:solidFill>
            <a:srgbClr val="FFFFFF"/>
          </a:solidFill>
          <a:ln w="6350">
            <a:solidFill>
              <a:srgbClr val="E3E6EA"/>
            </a:solidFill>
            <a:prstDash val="solid"/>
          </a:ln>
          <a:effectLst>
            <a:outerShdw blurRad="114300" dist="38100" dir="5400000" algn="bl" rotWithShape="0">
              <a:srgbClr val="1B2A4A">
                <a:alpha val="8000"/>
              </a:srgbClr>
            </a:outerShdw>
          </a:effectLst>
        </p:spPr>
        <p:txBody>
          <a:bodyPr/>
          <a:lstStyle/>
          <a:p>
            <a:endParaRPr lang="en-US"/>
          </a:p>
        </p:txBody>
      </p:sp>
      <p:sp>
        <p:nvSpPr>
          <p:cNvPr id="13" name="Text 10"/>
          <p:cNvSpPr/>
          <p:nvPr/>
        </p:nvSpPr>
        <p:spPr>
          <a:xfrm>
            <a:off x="6392893" y="1599712"/>
            <a:ext cx="5130912" cy="269173"/>
          </a:xfrm>
          <a:prstGeom prst="rect">
            <a:avLst/>
          </a:prstGeom>
          <a:noFill/>
          <a:ln/>
        </p:spPr>
        <p:txBody>
          <a:bodyPr wrap="square" lIns="0" tIns="0" rIns="0" bIns="0" rtlCol="0" anchor="t">
            <a:normAutofit/>
          </a:bodyPr>
          <a:lstStyle/>
          <a:p>
            <a:pPr marL="0" indent="0" algn="l">
              <a:lnSpc>
                <a:spcPts val="1920"/>
              </a:lnSpc>
              <a:buNone/>
            </a:pPr>
            <a:r>
              <a:rPr lang="en-US" sz="1600" b="1">
                <a:solidFill>
                  <a:srgbClr val="1B2A4A"/>
                </a:solidFill>
                <a:latin typeface="Arial" pitchFamily="34" charset="0"/>
                <a:ea typeface="Arial" pitchFamily="34" charset="-122"/>
                <a:cs typeface="Arial" pitchFamily="34" charset="-120"/>
              </a:rPr>
              <a:t>Ambulatory Clinic Support</a:t>
            </a:r>
            <a:endParaRPr lang="en-US" sz="1600"/>
          </a:p>
        </p:txBody>
      </p:sp>
      <p:sp>
        <p:nvSpPr>
          <p:cNvPr id="14" name="Text 11"/>
          <p:cNvSpPr/>
          <p:nvPr/>
        </p:nvSpPr>
        <p:spPr>
          <a:xfrm>
            <a:off x="6392893" y="1919654"/>
            <a:ext cx="5130912" cy="436776"/>
          </a:xfrm>
          <a:prstGeom prst="rect">
            <a:avLst/>
          </a:prstGeom>
          <a:noFill/>
          <a:ln/>
        </p:spPr>
        <p:txBody>
          <a:bodyPr wrap="square" lIns="0" tIns="0" rIns="0" bIns="0" rtlCol="0" anchor="t">
            <a:normAutofit/>
          </a:bodyPr>
          <a:lstStyle/>
          <a:p>
            <a:pPr marL="0" indent="0" algn="l">
              <a:lnSpc>
                <a:spcPts val="1620"/>
              </a:lnSpc>
              <a:buNone/>
            </a:pPr>
            <a:r>
              <a:rPr lang="en-US" sz="1200">
                <a:solidFill>
                  <a:srgbClr val="2B3445"/>
                </a:solidFill>
                <a:latin typeface="Arial" pitchFamily="34" charset="0"/>
                <a:ea typeface="Arial" pitchFamily="34" charset="-122"/>
                <a:cs typeface="Arial" pitchFamily="34" charset="-120"/>
              </a:rPr>
              <a:t>The ATE Phone Tree will serve as the primary support model for ambulatory clinics.</a:t>
            </a:r>
            <a:endParaRPr lang="en-US" sz="1200"/>
          </a:p>
        </p:txBody>
      </p:sp>
      <p:sp>
        <p:nvSpPr>
          <p:cNvPr id="15" name="Text 12"/>
          <p:cNvSpPr/>
          <p:nvPr/>
        </p:nvSpPr>
        <p:spPr>
          <a:xfrm>
            <a:off x="6392893" y="2407200"/>
            <a:ext cx="5130912" cy="436776"/>
          </a:xfrm>
          <a:prstGeom prst="rect">
            <a:avLst/>
          </a:prstGeom>
          <a:noFill/>
          <a:ln/>
        </p:spPr>
        <p:txBody>
          <a:bodyPr wrap="square" lIns="0" tIns="0" rIns="0" bIns="0" rtlCol="0" anchor="t">
            <a:normAutofit/>
          </a:bodyPr>
          <a:lstStyle/>
          <a:p>
            <a:pPr marL="0" indent="0" algn="l">
              <a:lnSpc>
                <a:spcPts val="1620"/>
              </a:lnSpc>
              <a:buNone/>
            </a:pPr>
            <a:r>
              <a:rPr lang="en-US" sz="1200">
                <a:solidFill>
                  <a:srgbClr val="2B3445"/>
                </a:solidFill>
                <a:latin typeface="Arial" pitchFamily="34" charset="0"/>
                <a:ea typeface="Arial" pitchFamily="34" charset="-122"/>
                <a:cs typeface="Arial" pitchFamily="34" charset="-120"/>
              </a:rPr>
              <a:t>Limited in-person ATE resources will be deployed to select ambulatory locations based on regional coverage.</a:t>
            </a:r>
            <a:endParaRPr lang="en-US" sz="1200"/>
          </a:p>
        </p:txBody>
      </p:sp>
      <p:sp>
        <p:nvSpPr>
          <p:cNvPr id="16" name="Shape 13"/>
          <p:cNvSpPr/>
          <p:nvPr/>
        </p:nvSpPr>
        <p:spPr>
          <a:xfrm>
            <a:off x="6188014" y="3156729"/>
            <a:ext cx="5391226" cy="2388943"/>
          </a:xfrm>
          <a:prstGeom prst="roundRect">
            <a:avLst>
              <a:gd name="adj" fmla="val 4652"/>
            </a:avLst>
          </a:prstGeom>
          <a:solidFill>
            <a:srgbClr val="FFFFFF"/>
          </a:solidFill>
          <a:ln w="6350">
            <a:solidFill>
              <a:srgbClr val="E3E6EA"/>
            </a:solidFill>
            <a:prstDash val="solid"/>
          </a:ln>
          <a:effectLst>
            <a:outerShdw blurRad="114300" dist="38100" dir="5400000" algn="bl" rotWithShape="0">
              <a:srgbClr val="1B2A4A">
                <a:alpha val="8000"/>
              </a:srgbClr>
            </a:outerShdw>
          </a:effectLst>
        </p:spPr>
        <p:txBody>
          <a:bodyPr/>
          <a:lstStyle/>
          <a:p>
            <a:endParaRPr lang="en-US"/>
          </a:p>
        </p:txBody>
      </p:sp>
      <p:sp>
        <p:nvSpPr>
          <p:cNvPr id="17" name="Text 14"/>
          <p:cNvSpPr/>
          <p:nvPr/>
        </p:nvSpPr>
        <p:spPr>
          <a:xfrm>
            <a:off x="6392893" y="3336192"/>
            <a:ext cx="5130912" cy="269173"/>
          </a:xfrm>
          <a:prstGeom prst="rect">
            <a:avLst/>
          </a:prstGeom>
          <a:noFill/>
          <a:ln/>
        </p:spPr>
        <p:txBody>
          <a:bodyPr wrap="square" lIns="0" tIns="0" rIns="0" bIns="0" rtlCol="0" anchor="t">
            <a:normAutofit/>
          </a:bodyPr>
          <a:lstStyle/>
          <a:p>
            <a:pPr marL="0" indent="0" algn="l">
              <a:lnSpc>
                <a:spcPts val="1920"/>
              </a:lnSpc>
              <a:buNone/>
            </a:pPr>
            <a:r>
              <a:rPr lang="en-US" sz="1600" b="1">
                <a:solidFill>
                  <a:srgbClr val="A9530C"/>
                </a:solidFill>
                <a:latin typeface="Arial" pitchFamily="34" charset="0"/>
                <a:ea typeface="Arial" pitchFamily="34" charset="-122"/>
                <a:cs typeface="Arial" pitchFamily="34" charset="-120"/>
              </a:rPr>
              <a:t>Operational Expectations</a:t>
            </a:r>
            <a:endParaRPr lang="en-US" sz="1600"/>
          </a:p>
        </p:txBody>
      </p:sp>
      <p:sp>
        <p:nvSpPr>
          <p:cNvPr id="18" name="Text 15"/>
          <p:cNvSpPr/>
          <p:nvPr/>
        </p:nvSpPr>
        <p:spPr>
          <a:xfrm>
            <a:off x="6504399" y="3656135"/>
            <a:ext cx="5011786" cy="1259529"/>
          </a:xfrm>
          <a:prstGeom prst="rect">
            <a:avLst/>
          </a:prstGeom>
          <a:noFill/>
          <a:ln/>
        </p:spPr>
        <p:txBody>
          <a:bodyPr wrap="square" lIns="0" tIns="0" rIns="0" bIns="0" rtlCol="0" anchor="t">
            <a:normAutofit/>
          </a:bodyPr>
          <a:lstStyle/>
          <a:p>
            <a:pPr marL="142240" indent="-142240" algn="l">
              <a:lnSpc>
                <a:spcPts val="1620"/>
              </a:lnSpc>
              <a:buSzPct val="100000"/>
              <a:buChar char="•"/>
            </a:pPr>
            <a:r>
              <a:rPr lang="en-US" sz="1200">
                <a:solidFill>
                  <a:srgbClr val="2B3445"/>
                </a:solidFill>
                <a:latin typeface="Arial"/>
                <a:ea typeface="Arial" pitchFamily="34" charset="-122"/>
                <a:cs typeface="Arial"/>
              </a:rPr>
              <a:t>Leaders should ensure staff are aware of the </a:t>
            </a:r>
            <a:r>
              <a:rPr lang="en-US" sz="1200" b="1">
                <a:solidFill>
                  <a:srgbClr val="2B3445"/>
                </a:solidFill>
                <a:latin typeface="Arial"/>
                <a:ea typeface="Arial" pitchFamily="34" charset="-122"/>
                <a:cs typeface="Arial"/>
              </a:rPr>
              <a:t>go-live support model </a:t>
            </a:r>
            <a:r>
              <a:rPr lang="en-US" sz="1200">
                <a:solidFill>
                  <a:srgbClr val="2B3445"/>
                </a:solidFill>
                <a:latin typeface="Arial"/>
                <a:ea typeface="Arial" pitchFamily="34" charset="-122"/>
                <a:cs typeface="Arial"/>
              </a:rPr>
              <a:t>and how to access assistance.</a:t>
            </a:r>
            <a:endParaRPr lang="en-US" sz="1200">
              <a:latin typeface="Arial"/>
              <a:cs typeface="Arial"/>
            </a:endParaRPr>
          </a:p>
          <a:p>
            <a:pPr marL="142494" indent="-142494" algn="l">
              <a:lnSpc>
                <a:spcPts val="1620"/>
              </a:lnSpc>
              <a:buSzPct val="100000"/>
              <a:buChar char="•"/>
            </a:pPr>
            <a:r>
              <a:rPr lang="en-US" sz="1200">
                <a:solidFill>
                  <a:srgbClr val="2B3445"/>
                </a:solidFill>
                <a:latin typeface="Arial" pitchFamily="34" charset="0"/>
                <a:ea typeface="Arial" pitchFamily="34" charset="-122"/>
                <a:cs typeface="Arial" pitchFamily="34" charset="-120"/>
              </a:rPr>
              <a:t>Staff should utilize designated ATE resources or the Phone Tree for workflow questions and issues encountered during go-live.</a:t>
            </a:r>
            <a:endParaRPr lang="en-US" sz="1200"/>
          </a:p>
          <a:p>
            <a:pPr marL="142494" indent="-142494" algn="l">
              <a:lnSpc>
                <a:spcPts val="1620"/>
              </a:lnSpc>
              <a:buSzPct val="100000"/>
              <a:buChar char="•"/>
            </a:pPr>
            <a:r>
              <a:rPr lang="en-US" sz="1200">
                <a:solidFill>
                  <a:srgbClr val="2B3445"/>
                </a:solidFill>
                <a:latin typeface="Arial" pitchFamily="34" charset="0"/>
                <a:ea typeface="Arial" pitchFamily="34" charset="-122"/>
                <a:cs typeface="Arial" pitchFamily="34" charset="-120"/>
              </a:rPr>
              <a:t>Issues requiring additional assistance should be escalated through established support channels.</a:t>
            </a:r>
            <a:endParaRPr lang="en-US" sz="1200"/>
          </a:p>
        </p:txBody>
      </p:sp>
      <p:sp>
        <p:nvSpPr>
          <p:cNvPr id="19" name="Shape 16"/>
          <p:cNvSpPr/>
          <p:nvPr/>
        </p:nvSpPr>
        <p:spPr>
          <a:xfrm>
            <a:off x="609585" y="5726601"/>
            <a:ext cx="10972831" cy="725060"/>
          </a:xfrm>
          <a:prstGeom prst="roundRect">
            <a:avLst>
              <a:gd name="adj" fmla="val 15764"/>
            </a:avLst>
          </a:prstGeom>
          <a:solidFill>
            <a:srgbClr val="1B2A4A"/>
          </a:solidFill>
          <a:ln/>
        </p:spPr>
        <p:txBody>
          <a:bodyPr/>
          <a:lstStyle/>
          <a:p>
            <a:endParaRPr lang="en-US"/>
          </a:p>
        </p:txBody>
      </p:sp>
      <p:sp>
        <p:nvSpPr>
          <p:cNvPr id="20" name="Shape 17"/>
          <p:cNvSpPr/>
          <p:nvPr/>
        </p:nvSpPr>
        <p:spPr>
          <a:xfrm>
            <a:off x="609585" y="5726601"/>
            <a:ext cx="10972831" cy="725060"/>
          </a:xfrm>
          <a:custGeom>
            <a:avLst/>
            <a:gdLst/>
            <a:ahLst/>
            <a:cxnLst/>
            <a:rect l="l" t="t" r="r" b="b"/>
            <a:pathLst>
              <a:path w="10972831" h="725060">
                <a:moveTo>
                  <a:pt x="114300" y="725060"/>
                </a:moveTo>
                <a:lnTo>
                  <a:pt x="114300" y="725060"/>
                </a:lnTo>
                <a:arcTo wR="114300" hR="114300" stAng="5400000" swAng="5400000"/>
                <a:lnTo>
                  <a:pt x="0" y="114300"/>
                </a:lnTo>
                <a:arcTo wR="114300" hR="114300" stAng="10800000" swAng="5400000"/>
                <a:lnTo>
                  <a:pt x="114300" y="0"/>
                </a:lnTo>
                <a:arcTo wR="38100" hR="114300" stAng="16200000" swAng="-5400000"/>
                <a:lnTo>
                  <a:pt x="76200" y="610760"/>
                </a:lnTo>
                <a:arcTo wR="38100" hR="114300" stAng="10800000" swAng="-5400000"/>
                <a:close/>
              </a:path>
            </a:pathLst>
          </a:custGeom>
          <a:solidFill>
            <a:srgbClr val="E07A1F"/>
          </a:solidFill>
          <a:ln/>
        </p:spPr>
        <p:txBody>
          <a:bodyPr/>
          <a:lstStyle/>
          <a:p>
            <a:endParaRPr lang="en-US"/>
          </a:p>
        </p:txBody>
      </p:sp>
      <p:pic>
        <p:nvPicPr>
          <p:cNvPr id="21" name="Image 0" descr="Star"/>
          <p:cNvPicPr>
            <a:picLocks noChangeAspect="1"/>
          </p:cNvPicPr>
          <p:nvPr/>
        </p:nvPicPr>
        <p:blipFill>
          <a:blip r:embed="rId3"/>
          <a:srcRect l="-208" r="-208"/>
          <a:stretch/>
        </p:blipFill>
        <p:spPr>
          <a:xfrm>
            <a:off x="911439" y="5949462"/>
            <a:ext cx="229501" cy="279339"/>
          </a:xfrm>
          <a:prstGeom prst="rect">
            <a:avLst/>
          </a:prstGeom>
        </p:spPr>
      </p:pic>
      <p:sp>
        <p:nvSpPr>
          <p:cNvPr id="22" name="Text 18"/>
          <p:cNvSpPr/>
          <p:nvPr/>
        </p:nvSpPr>
        <p:spPr>
          <a:xfrm>
            <a:off x="1293278" y="5866271"/>
            <a:ext cx="10362369" cy="471121"/>
          </a:xfrm>
          <a:prstGeom prst="rect">
            <a:avLst/>
          </a:prstGeom>
          <a:noFill/>
          <a:ln/>
        </p:spPr>
        <p:txBody>
          <a:bodyPr wrap="square" lIns="0" tIns="0" rIns="0" bIns="0" rtlCol="0" anchor="t">
            <a:normAutofit/>
          </a:bodyPr>
          <a:lstStyle/>
          <a:p>
            <a:pPr marL="0" indent="0" algn="l">
              <a:lnSpc>
                <a:spcPts val="1755"/>
              </a:lnSpc>
              <a:buNone/>
            </a:pPr>
            <a:r>
              <a:rPr lang="en-US" sz="1300" b="1">
                <a:solidFill>
                  <a:srgbClr val="F5A25D"/>
                </a:solidFill>
                <a:latin typeface="Arial" pitchFamily="34" charset="0"/>
                <a:ea typeface="Arial" pitchFamily="34" charset="-122"/>
                <a:cs typeface="Arial" pitchFamily="34" charset="-120"/>
              </a:rPr>
              <a:t>Go-Live Support Priority:</a:t>
            </a:r>
            <a:r>
              <a:rPr lang="en-US" sz="1300">
                <a:solidFill>
                  <a:srgbClr val="F3F1EC"/>
                </a:solidFill>
                <a:latin typeface="Arial" pitchFamily="34" charset="0"/>
                <a:ea typeface="Arial" pitchFamily="34" charset="-122"/>
                <a:cs typeface="Arial" pitchFamily="34" charset="-120"/>
              </a:rPr>
              <a:t> Ensure staff know where to obtain assistance, how to report issues, and when to escalate concerns to support safe and effective operations.</a:t>
            </a:r>
            <a:endParaRPr lang="en-US" sz="1300"/>
          </a:p>
        </p:txBody>
      </p:sp>
    </p:spTree>
    <p:extLst>
      <p:ext uri="{BB962C8B-B14F-4D97-AF65-F5344CB8AC3E}">
        <p14:creationId xmlns:p14="http://schemas.microsoft.com/office/powerpoint/2010/main" val="2843142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8D4C2EA-477E-4634-0803-01DBFC7E2844}"/>
              </a:ext>
            </a:extLst>
          </p:cNvPr>
          <p:cNvSpPr>
            <a:spLocks noGrp="1"/>
          </p:cNvSpPr>
          <p:nvPr>
            <p:ph type="title"/>
          </p:nvPr>
        </p:nvSpPr>
        <p:spPr/>
        <p:txBody>
          <a:bodyPr/>
          <a:lstStyle/>
          <a:p>
            <a:r>
              <a:rPr lang="en-US"/>
              <a:t>Questions?</a:t>
            </a:r>
          </a:p>
        </p:txBody>
      </p:sp>
    </p:spTree>
    <p:extLst>
      <p:ext uri="{BB962C8B-B14F-4D97-AF65-F5344CB8AC3E}">
        <p14:creationId xmlns:p14="http://schemas.microsoft.com/office/powerpoint/2010/main" val="26547542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69014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C9E14-65E6-89E3-0860-C0416F44203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E41A87F-9E43-EC01-DDB8-64D41F05B1C5}"/>
              </a:ext>
            </a:extLst>
          </p:cNvPr>
          <p:cNvSpPr>
            <a:spLocks noGrp="1"/>
          </p:cNvSpPr>
          <p:nvPr>
            <p:ph type="title"/>
          </p:nvPr>
        </p:nvSpPr>
        <p:spPr/>
        <p:txBody>
          <a:bodyPr/>
          <a:lstStyle/>
          <a:p>
            <a:r>
              <a:rPr lang="en-US"/>
              <a:t>Appendix</a:t>
            </a:r>
          </a:p>
        </p:txBody>
      </p:sp>
    </p:spTree>
    <p:extLst>
      <p:ext uri="{BB962C8B-B14F-4D97-AF65-F5344CB8AC3E}">
        <p14:creationId xmlns:p14="http://schemas.microsoft.com/office/powerpoint/2010/main" val="27242353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044A8C1F-1228-2FB8-1832-39D7878DAF11}"/>
              </a:ext>
            </a:extLst>
          </p:cNvPr>
          <p:cNvPicPr>
            <a:picLocks noChangeAspect="1"/>
          </p:cNvPicPr>
          <p:nvPr/>
        </p:nvPicPr>
        <p:blipFill>
          <a:blip r:embed="rId3"/>
          <a:srcRect t="23538" r="495" b="143"/>
          <a:stretch>
            <a:fillRect/>
          </a:stretch>
        </p:blipFill>
        <p:spPr>
          <a:xfrm>
            <a:off x="8989645" y="1516528"/>
            <a:ext cx="3200323" cy="4198457"/>
          </a:xfrm>
          <a:prstGeom prst="rect">
            <a:avLst/>
          </a:prstGeom>
        </p:spPr>
      </p:pic>
      <p:sp>
        <p:nvSpPr>
          <p:cNvPr id="2" name="Shape 0"/>
          <p:cNvSpPr/>
          <p:nvPr/>
        </p:nvSpPr>
        <p:spPr>
          <a:xfrm>
            <a:off x="0" y="0"/>
            <a:ext cx="4297680" cy="6858000"/>
          </a:xfrm>
          <a:prstGeom prst="rect">
            <a:avLst/>
          </a:prstGeom>
          <a:solidFill>
            <a:srgbClr val="0E7C86"/>
          </a:solidFill>
          <a:ln/>
        </p:spPr>
        <p:txBody>
          <a:bodyPr/>
          <a:lstStyle/>
          <a:p>
            <a:endParaRPr lang="en-US"/>
          </a:p>
        </p:txBody>
      </p:sp>
      <p:sp>
        <p:nvSpPr>
          <p:cNvPr id="3" name="Text 1"/>
          <p:cNvSpPr txBox="1"/>
          <p:nvPr/>
        </p:nvSpPr>
        <p:spPr>
          <a:xfrm>
            <a:off x="502920" y="548640"/>
            <a:ext cx="3474720" cy="365760"/>
          </a:xfrm>
          <a:prstGeom prst="rect">
            <a:avLst/>
          </a:prstGeom>
          <a:noFill/>
          <a:ln/>
        </p:spPr>
        <p:txBody>
          <a:bodyPr wrap="square" lIns="0" tIns="0" rIns="0" bIns="0" rtlCol="0" anchor="ctr"/>
          <a:lstStyle/>
          <a:p>
            <a:pPr marL="0" indent="0">
              <a:buNone/>
            </a:pPr>
            <a:r>
              <a:rPr lang="en-US" sz="1100" b="1" kern="0" spc="150">
                <a:solidFill>
                  <a:srgbClr val="E6F5F3"/>
                </a:solidFill>
                <a:latin typeface="Calibri" pitchFamily="34" charset="0"/>
                <a:ea typeface="Calibri" pitchFamily="34" charset="-122"/>
                <a:cs typeface="Calibri" pitchFamily="34" charset="-120"/>
              </a:rPr>
              <a:t>EPIC BEAKER AP  ·  GO-LIVE READINESS</a:t>
            </a:r>
            <a:endParaRPr lang="en-US" sz="1100"/>
          </a:p>
        </p:txBody>
      </p:sp>
      <p:sp>
        <p:nvSpPr>
          <p:cNvPr id="4" name="Text 2"/>
          <p:cNvSpPr txBox="1"/>
          <p:nvPr/>
        </p:nvSpPr>
        <p:spPr>
          <a:xfrm>
            <a:off x="502920" y="1051560"/>
            <a:ext cx="3429000" cy="1737360"/>
          </a:xfrm>
          <a:prstGeom prst="rect">
            <a:avLst/>
          </a:prstGeom>
          <a:noFill/>
          <a:ln/>
        </p:spPr>
        <p:txBody>
          <a:bodyPr wrap="square" lIns="0" tIns="0" rIns="0" bIns="0" rtlCol="0" anchor="ctr"/>
          <a:lstStyle/>
          <a:p>
            <a:pPr marL="0" indent="0">
              <a:lnSpc>
                <a:spcPct val="105000"/>
              </a:lnSpc>
              <a:buNone/>
            </a:pPr>
            <a:r>
              <a:rPr lang="en-US" sz="3000" b="1">
                <a:solidFill>
                  <a:srgbClr val="FFFFFF"/>
                </a:solidFill>
                <a:latin typeface="Cambria" pitchFamily="34" charset="0"/>
                <a:ea typeface="Cambria" pitchFamily="34" charset="-122"/>
                <a:cs typeface="Cambria" pitchFamily="34" charset="-120"/>
              </a:rPr>
              <a:t>Device Installation &amp; Testing Underway</a:t>
            </a:r>
            <a:endParaRPr lang="en-US" sz="3000"/>
          </a:p>
        </p:txBody>
      </p:sp>
      <p:sp>
        <p:nvSpPr>
          <p:cNvPr id="5" name="Shape 3"/>
          <p:cNvSpPr/>
          <p:nvPr/>
        </p:nvSpPr>
        <p:spPr>
          <a:xfrm>
            <a:off x="502920" y="2880360"/>
            <a:ext cx="1783080" cy="457200"/>
          </a:xfrm>
          <a:prstGeom prst="roundRect">
            <a:avLst>
              <a:gd name="adj" fmla="val 50000"/>
            </a:avLst>
          </a:prstGeom>
          <a:solidFill>
            <a:srgbClr val="E07A2C"/>
          </a:solidFill>
          <a:ln/>
        </p:spPr>
        <p:txBody>
          <a:bodyPr/>
          <a:lstStyle/>
          <a:p>
            <a:endParaRPr lang="en-US"/>
          </a:p>
        </p:txBody>
      </p:sp>
      <p:sp>
        <p:nvSpPr>
          <p:cNvPr id="6" name="Text 4"/>
          <p:cNvSpPr txBox="1"/>
          <p:nvPr/>
        </p:nvSpPr>
        <p:spPr>
          <a:xfrm>
            <a:off x="502920" y="2880360"/>
            <a:ext cx="1783080" cy="457200"/>
          </a:xfrm>
          <a:prstGeom prst="rect">
            <a:avLst/>
          </a:prstGeom>
          <a:noFill/>
          <a:ln/>
        </p:spPr>
        <p:txBody>
          <a:bodyPr wrap="square" lIns="0" tIns="0" rIns="0" bIns="0" rtlCol="0" anchor="ctr"/>
          <a:lstStyle/>
          <a:p>
            <a:pPr marL="0" indent="0" algn="ctr">
              <a:buNone/>
            </a:pPr>
            <a:r>
              <a:rPr lang="en-US" sz="1300" b="1" kern="0" spc="100">
                <a:solidFill>
                  <a:srgbClr val="FFFFFF"/>
                </a:solidFill>
                <a:latin typeface="Calibri" pitchFamily="34" charset="0"/>
                <a:ea typeface="Calibri" pitchFamily="34" charset="-122"/>
                <a:cs typeface="Calibri" pitchFamily="34" charset="-120"/>
              </a:rPr>
              <a:t>IN PROGRESS</a:t>
            </a:r>
            <a:endParaRPr lang="en-US" sz="1300"/>
          </a:p>
        </p:txBody>
      </p:sp>
      <p:sp>
        <p:nvSpPr>
          <p:cNvPr id="7" name="Shape 5"/>
          <p:cNvSpPr/>
          <p:nvPr/>
        </p:nvSpPr>
        <p:spPr>
          <a:xfrm>
            <a:off x="1234440" y="3977640"/>
            <a:ext cx="1828800" cy="1828800"/>
          </a:xfrm>
          <a:prstGeom prst="ellipse">
            <a:avLst/>
          </a:prstGeom>
          <a:solidFill>
            <a:srgbClr val="1E2761"/>
          </a:solidFill>
          <a:ln/>
          <a:effectLst>
            <a:outerShdw blurRad="152400" dist="50800" dir="5400000" algn="bl" rotWithShape="0">
              <a:srgbClr val="042022">
                <a:alpha val="35000"/>
              </a:srgbClr>
            </a:outerShdw>
          </a:effectLst>
        </p:spPr>
        <p:txBody>
          <a:bodyPr/>
          <a:lstStyle/>
          <a:p>
            <a:endParaRPr lang="en-US"/>
          </a:p>
        </p:txBody>
      </p:sp>
      <p:pic>
        <p:nvPicPr>
          <p:cNvPr id="8" name="Image 0" descr="icon_hero_white.png"/>
          <p:cNvPicPr>
            <a:picLocks noChangeAspect="1"/>
          </p:cNvPicPr>
          <p:nvPr/>
        </p:nvPicPr>
        <p:blipFill>
          <a:blip r:embed="rId4"/>
          <a:stretch>
            <a:fillRect/>
          </a:stretch>
        </p:blipFill>
        <p:spPr>
          <a:xfrm>
            <a:off x="1691640" y="4434840"/>
            <a:ext cx="914400" cy="914400"/>
          </a:xfrm>
          <a:prstGeom prst="rect">
            <a:avLst/>
          </a:prstGeom>
        </p:spPr>
      </p:pic>
      <p:sp>
        <p:nvSpPr>
          <p:cNvPr id="9" name="Text 6"/>
          <p:cNvSpPr txBox="1"/>
          <p:nvPr/>
        </p:nvSpPr>
        <p:spPr>
          <a:xfrm>
            <a:off x="502920" y="5989320"/>
            <a:ext cx="3429000" cy="457200"/>
          </a:xfrm>
          <a:prstGeom prst="rect">
            <a:avLst/>
          </a:prstGeom>
          <a:noFill/>
          <a:ln/>
        </p:spPr>
        <p:txBody>
          <a:bodyPr wrap="square" lIns="0" tIns="0" rIns="0" bIns="0" rtlCol="0" anchor="ctr"/>
          <a:lstStyle/>
          <a:p>
            <a:pPr marL="0" indent="0">
              <a:buNone/>
            </a:pPr>
            <a:r>
              <a:rPr lang="en-US" sz="1100" i="1">
                <a:solidFill>
                  <a:srgbClr val="CDECE8"/>
                </a:solidFill>
                <a:latin typeface="Calibri" pitchFamily="34" charset="0"/>
                <a:ea typeface="Calibri" pitchFamily="34" charset="-122"/>
                <a:cs typeface="Calibri" pitchFamily="34" charset="-120"/>
              </a:rPr>
              <a:t>Prep for Epic Beaker AP implementation</a:t>
            </a:r>
            <a:endParaRPr lang="en-US" sz="1100"/>
          </a:p>
        </p:txBody>
      </p:sp>
      <p:sp>
        <p:nvSpPr>
          <p:cNvPr id="10" name="Shape 7"/>
          <p:cNvSpPr/>
          <p:nvPr/>
        </p:nvSpPr>
        <p:spPr>
          <a:xfrm>
            <a:off x="4617720" y="914400"/>
            <a:ext cx="777240" cy="777240"/>
          </a:xfrm>
          <a:prstGeom prst="ellipse">
            <a:avLst/>
          </a:prstGeom>
          <a:solidFill>
            <a:srgbClr val="1E2761"/>
          </a:solidFill>
          <a:ln/>
        </p:spPr>
        <p:txBody>
          <a:bodyPr/>
          <a:lstStyle/>
          <a:p>
            <a:endParaRPr lang="en-US"/>
          </a:p>
        </p:txBody>
      </p:sp>
      <p:pic>
        <p:nvPicPr>
          <p:cNvPr id="11" name="Image 1" descr="icon_install_teal.png"/>
          <p:cNvPicPr>
            <a:picLocks noChangeAspect="1"/>
          </p:cNvPicPr>
          <p:nvPr/>
        </p:nvPicPr>
        <p:blipFill>
          <a:blip r:embed="rId4"/>
          <a:stretch>
            <a:fillRect/>
          </a:stretch>
        </p:blipFill>
        <p:spPr>
          <a:xfrm>
            <a:off x="4791456" y="1088136"/>
            <a:ext cx="429768" cy="429768"/>
          </a:xfrm>
          <a:prstGeom prst="rect">
            <a:avLst/>
          </a:prstGeom>
        </p:spPr>
      </p:pic>
      <p:sp>
        <p:nvSpPr>
          <p:cNvPr id="12" name="Text 8"/>
          <p:cNvSpPr txBox="1"/>
          <p:nvPr/>
        </p:nvSpPr>
        <p:spPr>
          <a:xfrm>
            <a:off x="5623560" y="886968"/>
            <a:ext cx="3794760" cy="457200"/>
          </a:xfrm>
          <a:prstGeom prst="rect">
            <a:avLst/>
          </a:prstGeom>
          <a:noFill/>
          <a:ln/>
        </p:spPr>
        <p:txBody>
          <a:bodyPr wrap="square" lIns="0" tIns="0" rIns="0" bIns="0" rtlCol="0" anchor="ctr"/>
          <a:lstStyle/>
          <a:p>
            <a:pPr marL="0" indent="0">
              <a:buNone/>
            </a:pPr>
            <a:r>
              <a:rPr lang="en-US" sz="1800" b="1">
                <a:solidFill>
                  <a:srgbClr val="1E2761"/>
                </a:solidFill>
                <a:latin typeface="Calibri" pitchFamily="34" charset="0"/>
                <a:ea typeface="Calibri" pitchFamily="34" charset="-122"/>
                <a:cs typeface="Calibri" pitchFamily="34" charset="-120"/>
              </a:rPr>
              <a:t>Installation, Testing &amp; TDR Underway</a:t>
            </a:r>
            <a:endParaRPr lang="en-US" sz="1800"/>
          </a:p>
        </p:txBody>
      </p:sp>
      <p:sp>
        <p:nvSpPr>
          <p:cNvPr id="13" name="Text 9"/>
          <p:cNvSpPr txBox="1"/>
          <p:nvPr/>
        </p:nvSpPr>
        <p:spPr>
          <a:xfrm>
            <a:off x="5623560" y="1360581"/>
            <a:ext cx="3364914" cy="1858107"/>
          </a:xfrm>
          <a:prstGeom prst="rect">
            <a:avLst/>
          </a:prstGeom>
          <a:noFill/>
          <a:ln/>
        </p:spPr>
        <p:txBody>
          <a:bodyPr wrap="square" lIns="0" tIns="0" rIns="0" bIns="0" rtlCol="0" anchor="ctr"/>
          <a:lstStyle/>
          <a:p>
            <a:pPr marL="0" indent="0">
              <a:lnSpc>
                <a:spcPct val="130000"/>
              </a:lnSpc>
              <a:buNone/>
            </a:pPr>
            <a:r>
              <a:rPr lang="en-US" sz="1450">
                <a:solidFill>
                  <a:srgbClr val="1F2937"/>
                </a:solidFill>
                <a:latin typeface="Calibri" pitchFamily="34" charset="0"/>
                <a:ea typeface="Calibri" pitchFamily="34" charset="-122"/>
                <a:cs typeface="Calibri" pitchFamily="34" charset="-120"/>
              </a:rPr>
              <a:t>Device installation and testing, including Technical Dress Rehearsal (TDR), are underway in preparation for the Epic Beaker AP implementation. You may see team members in your area installing, testing, or validating equipment.</a:t>
            </a:r>
            <a:endParaRPr lang="en-US" sz="1450"/>
          </a:p>
        </p:txBody>
      </p:sp>
      <p:sp>
        <p:nvSpPr>
          <p:cNvPr id="14" name="Shape 10"/>
          <p:cNvSpPr/>
          <p:nvPr/>
        </p:nvSpPr>
        <p:spPr>
          <a:xfrm>
            <a:off x="4297680" y="3867912"/>
            <a:ext cx="5189025" cy="2353212"/>
          </a:xfrm>
          <a:prstGeom prst="roundRect">
            <a:avLst>
              <a:gd name="adj" fmla="val 5854"/>
            </a:avLst>
          </a:prstGeom>
          <a:solidFill>
            <a:srgbClr val="FBEADC"/>
          </a:solidFill>
          <a:ln/>
        </p:spPr>
        <p:txBody>
          <a:bodyPr/>
          <a:lstStyle/>
          <a:p>
            <a:endParaRPr lang="en-US"/>
          </a:p>
        </p:txBody>
      </p:sp>
      <p:sp>
        <p:nvSpPr>
          <p:cNvPr id="15" name="Shape 11"/>
          <p:cNvSpPr/>
          <p:nvPr/>
        </p:nvSpPr>
        <p:spPr>
          <a:xfrm>
            <a:off x="4617720" y="4160520"/>
            <a:ext cx="777240" cy="777240"/>
          </a:xfrm>
          <a:prstGeom prst="ellipse">
            <a:avLst/>
          </a:prstGeom>
          <a:solidFill>
            <a:srgbClr val="E07A2C"/>
          </a:solidFill>
          <a:ln/>
        </p:spPr>
        <p:txBody>
          <a:bodyPr/>
          <a:lstStyle/>
          <a:p>
            <a:endParaRPr lang="en-US"/>
          </a:p>
        </p:txBody>
      </p:sp>
      <p:pic>
        <p:nvPicPr>
          <p:cNvPr id="16" name="Image 2" descr="icon_caution_white.png"/>
          <p:cNvPicPr>
            <a:picLocks noChangeAspect="1"/>
          </p:cNvPicPr>
          <p:nvPr/>
        </p:nvPicPr>
        <p:blipFill>
          <a:blip r:embed="rId5"/>
          <a:stretch>
            <a:fillRect/>
          </a:stretch>
        </p:blipFill>
        <p:spPr>
          <a:xfrm>
            <a:off x="4791456" y="4334256"/>
            <a:ext cx="429768" cy="429768"/>
          </a:xfrm>
          <a:prstGeom prst="rect">
            <a:avLst/>
          </a:prstGeom>
        </p:spPr>
      </p:pic>
      <p:sp>
        <p:nvSpPr>
          <p:cNvPr id="17" name="Text 12"/>
          <p:cNvSpPr txBox="1"/>
          <p:nvPr/>
        </p:nvSpPr>
        <p:spPr>
          <a:xfrm>
            <a:off x="5623560" y="4133088"/>
            <a:ext cx="4031567" cy="518941"/>
          </a:xfrm>
          <a:prstGeom prst="rect">
            <a:avLst/>
          </a:prstGeom>
          <a:noFill/>
          <a:ln/>
        </p:spPr>
        <p:txBody>
          <a:bodyPr wrap="square" lIns="0" tIns="0" rIns="0" bIns="0" rtlCol="0" anchor="ctr"/>
          <a:lstStyle/>
          <a:p>
            <a:pPr marL="0" indent="0">
              <a:buNone/>
            </a:pPr>
            <a:r>
              <a:rPr lang="en-US" sz="1800" b="1">
                <a:solidFill>
                  <a:srgbClr val="1E2761"/>
                </a:solidFill>
                <a:latin typeface="Calibri" pitchFamily="34" charset="0"/>
                <a:ea typeface="Calibri" pitchFamily="34" charset="-122"/>
                <a:cs typeface="Calibri" pitchFamily="34" charset="-120"/>
              </a:rPr>
              <a:t>Do Not Unplug or Move Validated Equipment</a:t>
            </a:r>
            <a:endParaRPr lang="en-US" sz="1800"/>
          </a:p>
        </p:txBody>
      </p:sp>
      <p:sp>
        <p:nvSpPr>
          <p:cNvPr id="18" name="Text 13"/>
          <p:cNvSpPr txBox="1"/>
          <p:nvPr/>
        </p:nvSpPr>
        <p:spPr>
          <a:xfrm>
            <a:off x="5623560" y="4553087"/>
            <a:ext cx="3494260" cy="1429432"/>
          </a:xfrm>
          <a:prstGeom prst="rect">
            <a:avLst/>
          </a:prstGeom>
          <a:noFill/>
          <a:ln/>
        </p:spPr>
        <p:txBody>
          <a:bodyPr wrap="square" lIns="0" tIns="0" rIns="0" bIns="0" rtlCol="0" anchor="ctr"/>
          <a:lstStyle/>
          <a:p>
            <a:pPr marL="0" indent="0">
              <a:lnSpc>
                <a:spcPct val="130000"/>
              </a:lnSpc>
              <a:buNone/>
            </a:pPr>
            <a:r>
              <a:rPr lang="en-US" sz="1450">
                <a:solidFill>
                  <a:srgbClr val="1F2937"/>
                </a:solidFill>
                <a:latin typeface="Calibri" pitchFamily="34" charset="0"/>
                <a:ea typeface="Calibri" pitchFamily="34" charset="-122"/>
                <a:cs typeface="Calibri" pitchFamily="34" charset="-120"/>
              </a:rPr>
              <a:t>Once equipment has been validated, please do not unplug or move it. Doing so may require retesting and delay completion of TDR.</a:t>
            </a:r>
            <a:endParaRPr lang="en-US" sz="1450"/>
          </a:p>
        </p:txBody>
      </p:sp>
    </p:spTree>
    <p:extLst>
      <p:ext uri="{BB962C8B-B14F-4D97-AF65-F5344CB8AC3E}">
        <p14:creationId xmlns:p14="http://schemas.microsoft.com/office/powerpoint/2010/main" val="12978644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457200" y="320040"/>
            <a:ext cx="11064240" cy="548640"/>
          </a:xfrm>
          <a:prstGeom prst="rect">
            <a:avLst/>
          </a:prstGeom>
          <a:noFill/>
          <a:ln/>
        </p:spPr>
        <p:txBody>
          <a:bodyPr wrap="square" lIns="0" tIns="0" rIns="0" bIns="0" rtlCol="0" anchor="t"/>
          <a:lstStyle/>
          <a:p>
            <a:pPr marL="0" indent="0">
              <a:buNone/>
            </a:pPr>
            <a:r>
              <a:rPr lang="en-US" sz="1500" b="1">
                <a:solidFill>
                  <a:schemeClr val="accent2"/>
                </a:solidFill>
              </a:rPr>
              <a:t>Questions? Reach out to the Operational Readiness Champion for your area and please copy Kristin Coffey, CJ Wachs, and Desiree Thompson in your email.</a:t>
            </a:r>
            <a:endParaRPr lang="en-US" sz="1500"/>
          </a:p>
        </p:txBody>
      </p:sp>
      <p:sp>
        <p:nvSpPr>
          <p:cNvPr id="3" name="Text 0"/>
          <p:cNvSpPr>
            <a:spLocks noGrp="1"/>
          </p:cNvSpPr>
          <p:nvPr>
            <p:ph type="title" idx="101" hasCustomPrompt="1"/>
          </p:nvPr>
        </p:nvSpPr>
        <p:spPr>
          <a:xfrm>
            <a:off x="457200" y="960120"/>
            <a:ext cx="11064240" cy="685800"/>
          </a:xfrm>
          <a:prstGeom prst="rect">
            <a:avLst/>
          </a:prstGeom>
          <a:noFill/>
          <a:ln/>
        </p:spPr>
        <p:txBody>
          <a:bodyPr wrap="square" lIns="0" tIns="0" rIns="0" bIns="0" rtlCol="0" anchor="t"/>
          <a:lstStyle/>
          <a:p>
            <a:pPr marL="0" indent="0" algn="l">
              <a:buNone/>
            </a:pPr>
            <a:r>
              <a:rPr lang="en-US" sz="3400" b="1">
                <a:solidFill>
                  <a:schemeClr val="tx2"/>
                </a:solidFill>
              </a:rPr>
              <a:t>BMC Brighton</a:t>
            </a:r>
            <a:endParaRPr lang="en-US" sz="3400"/>
          </a:p>
        </p:txBody>
      </p:sp>
      <p:graphicFrame>
        <p:nvGraphicFramePr>
          <p:cNvPr id="4" name="Table 0"/>
          <p:cNvGraphicFramePr>
            <a:graphicFrameLocks noGrp="1"/>
          </p:cNvGraphicFramePr>
          <p:nvPr/>
        </p:nvGraphicFramePr>
        <p:xfrm>
          <a:off x="457200" y="1783080"/>
          <a:ext cx="5577840" cy="2926080"/>
        </p:xfrm>
        <a:graphic>
          <a:graphicData uri="http://schemas.openxmlformats.org/drawingml/2006/table">
            <a:tbl>
              <a:tblPr/>
              <a:tblGrid>
                <a:gridCol w="2314804">
                  <a:extLst>
                    <a:ext uri="{9D8B030D-6E8A-4147-A177-3AD203B41FA5}">
                      <a16:colId xmlns:a16="http://schemas.microsoft.com/office/drawing/2014/main" val="20000"/>
                    </a:ext>
                  </a:extLst>
                </a:gridCol>
                <a:gridCol w="2370582">
                  <a:extLst>
                    <a:ext uri="{9D8B030D-6E8A-4147-A177-3AD203B41FA5}">
                      <a16:colId xmlns:a16="http://schemas.microsoft.com/office/drawing/2014/main" val="20001"/>
                    </a:ext>
                  </a:extLst>
                </a:gridCol>
                <a:gridCol w="892454">
                  <a:extLst>
                    <a:ext uri="{9D8B030D-6E8A-4147-A177-3AD203B41FA5}">
                      <a16:colId xmlns:a16="http://schemas.microsoft.com/office/drawing/2014/main" val="20002"/>
                    </a:ext>
                  </a:extLst>
                </a:gridCol>
              </a:tblGrid>
              <a:tr h="292608">
                <a:tc>
                  <a:txBody>
                    <a:bodyPr/>
                    <a:lstStyle/>
                    <a:p>
                      <a:pPr marL="0" indent="0">
                        <a:buNone/>
                      </a:pPr>
                      <a:r>
                        <a:rPr lang="en-US" sz="1300" b="1">
                          <a:solidFill>
                            <a:srgbClr val="FFFFFF"/>
                          </a:solidFill>
                          <a:latin typeface="Calibri" pitchFamily="34" charset="0"/>
                          <a:ea typeface="Calibri" pitchFamily="34" charset="-122"/>
                          <a:cs typeface="Calibri" pitchFamily="34" charset="-120"/>
                        </a:rPr>
                        <a:t>Department</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chemeClr val="accent1"/>
                    </a:solidFill>
                  </a:tcPr>
                </a:tc>
                <a:tc>
                  <a:txBody>
                    <a:bodyPr/>
                    <a:lstStyle/>
                    <a:p>
                      <a:pPr marL="0" indent="0">
                        <a:buNone/>
                      </a:pPr>
                      <a:r>
                        <a:rPr lang="en-US" sz="1300" b="1">
                          <a:solidFill>
                            <a:srgbClr val="FFFFFF"/>
                          </a:solidFill>
                          <a:latin typeface="Calibri" pitchFamily="34" charset="0"/>
                          <a:ea typeface="Calibri" pitchFamily="34" charset="-122"/>
                          <a:cs typeface="Calibri" pitchFamily="34" charset="-120"/>
                        </a:rPr>
                        <a:t>OR Champion</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chemeClr val="accent1"/>
                    </a:solidFill>
                  </a:tcPr>
                </a:tc>
                <a:tc>
                  <a:txBody>
                    <a:bodyPr/>
                    <a:lstStyle/>
                    <a:p>
                      <a:pPr marL="0" indent="0">
                        <a:buNone/>
                      </a:pPr>
                      <a:r>
                        <a:rPr lang="en-US" sz="1300" b="1">
                          <a:solidFill>
                            <a:srgbClr val="FFFFFF"/>
                          </a:solidFill>
                          <a:latin typeface="Calibri" pitchFamily="34" charset="0"/>
                          <a:ea typeface="Calibri" pitchFamily="34" charset="-122"/>
                          <a:cs typeface="Calibri" pitchFamily="34" charset="-120"/>
                        </a:rPr>
                        <a:t>Status</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BMCAP B OB/GYN ALLSTON</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Erin Stender</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200" i="1">
                          <a:solidFill>
                            <a:srgbClr val="6B3B7A"/>
                          </a:solidFill>
                          <a:latin typeface="Calibri" pitchFamily="34" charset="0"/>
                          <a:ea typeface="Calibri" pitchFamily="34" charset="-122"/>
                          <a:cs typeface="Calibri" pitchFamily="34" charset="-120"/>
                        </a:rPr>
                        <a:t>Closing</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1"/>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BMCAP B OB/GYN NORWOOD</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Erin Stender</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200">
                          <a:solidFill>
                            <a:srgbClr val="64748B"/>
                          </a:solidFill>
                          <a:latin typeface="Calibri" pitchFamily="34" charset="0"/>
                          <a:ea typeface="Calibri" pitchFamily="34" charset="-122"/>
                          <a:cs typeface="Calibri" pitchFamily="34" charset="-120"/>
                        </a:rPr>
                        <a:t>Pending</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BMCAP B PRIM CARE NORWOOD</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Caroline Ward</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200">
                          <a:solidFill>
                            <a:srgbClr val="64748B"/>
                          </a:solidFill>
                          <a:latin typeface="Calibri" pitchFamily="34" charset="0"/>
                          <a:ea typeface="Calibri" pitchFamily="34" charset="-122"/>
                          <a:cs typeface="Calibri" pitchFamily="34" charset="-120"/>
                        </a:rPr>
                        <a:t>Pending</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3"/>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BMCAP B THORAC SURG</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David Phin</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200" b="1">
                          <a:solidFill>
                            <a:srgbClr val="0E8A8A"/>
                          </a:solidFill>
                          <a:latin typeface="Calibri" pitchFamily="34" charset="0"/>
                          <a:ea typeface="Calibri" pitchFamily="34" charset="-122"/>
                          <a:cs typeface="Calibri" pitchFamily="34" charset="-120"/>
                        </a:rPr>
                        <a:t>Accepted</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D7F0EE"/>
                    </a:solidFill>
                  </a:tcPr>
                </a:tc>
                <a:extLst>
                  <a:ext uri="{0D108BD9-81ED-4DB2-BD59-A6C34878D82A}">
                    <a16:rowId xmlns:a16="http://schemas.microsoft.com/office/drawing/2014/main" val="10004"/>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BMCB BM PRIMARY CARE</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Carolyn Mahoney-Vasconcelos</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200" b="1">
                          <a:solidFill>
                            <a:srgbClr val="0E8A8A"/>
                          </a:solidFill>
                          <a:latin typeface="Calibri" pitchFamily="34" charset="0"/>
                          <a:ea typeface="Calibri" pitchFamily="34" charset="-122"/>
                          <a:cs typeface="Calibri" pitchFamily="34" charset="-120"/>
                        </a:rPr>
                        <a:t>Accepted</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D7F0EE"/>
                    </a:solidFill>
                  </a:tcPr>
                </a:tc>
                <a:extLst>
                  <a:ext uri="{0D108BD9-81ED-4DB2-BD59-A6C34878D82A}">
                    <a16:rowId xmlns:a16="http://schemas.microsoft.com/office/drawing/2014/main" val="10005"/>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BMCB C DANA FARBER</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Mairead O'Riordan</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200" b="1">
                          <a:solidFill>
                            <a:srgbClr val="0E8A8A"/>
                          </a:solidFill>
                          <a:latin typeface="Calibri" pitchFamily="34" charset="0"/>
                          <a:ea typeface="Calibri" pitchFamily="34" charset="-122"/>
                          <a:cs typeface="Calibri" pitchFamily="34" charset="-120"/>
                        </a:rPr>
                        <a:t>Accepted</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D7F0EE"/>
                    </a:solidFill>
                  </a:tcPr>
                </a:tc>
                <a:extLst>
                  <a:ext uri="{0D108BD9-81ED-4DB2-BD59-A6C34878D82A}">
                    <a16:rowId xmlns:a16="http://schemas.microsoft.com/office/drawing/2014/main" val="10006"/>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BMCB C MULTI SPECIALTY SURG CLN</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Mallory Fagone</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200">
                          <a:solidFill>
                            <a:srgbClr val="64748B"/>
                          </a:solidFill>
                          <a:latin typeface="Calibri" pitchFamily="34" charset="0"/>
                          <a:ea typeface="Calibri" pitchFamily="34" charset="-122"/>
                          <a:cs typeface="Calibri" pitchFamily="34" charset="-120"/>
                        </a:rPr>
                        <a:t>Pending</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7"/>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BMCB C PODIATRY</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Kelli Fitzpatrick</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200">
                          <a:solidFill>
                            <a:srgbClr val="64748B"/>
                          </a:solidFill>
                          <a:latin typeface="Calibri" pitchFamily="34" charset="0"/>
                          <a:ea typeface="Calibri" pitchFamily="34" charset="-122"/>
                          <a:cs typeface="Calibri" pitchFamily="34" charset="-120"/>
                        </a:rPr>
                        <a:t>Pending</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BMCB CBR CRA LAB</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Christine Minranda-Barba</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200" i="1">
                          <a:solidFill>
                            <a:srgbClr val="6B3B7A"/>
                          </a:solidFill>
                          <a:latin typeface="Calibri" pitchFamily="34" charset="0"/>
                          <a:ea typeface="Calibri" pitchFamily="34" charset="-122"/>
                          <a:cs typeface="Calibri" pitchFamily="34" charset="-120"/>
                        </a:rPr>
                        <a:t>N/A</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9"/>
                  </a:ext>
                </a:extLst>
              </a:tr>
            </a:tbl>
          </a:graphicData>
        </a:graphic>
      </p:graphicFrame>
      <p:graphicFrame>
        <p:nvGraphicFramePr>
          <p:cNvPr id="5" name="Table 1"/>
          <p:cNvGraphicFramePr>
            <a:graphicFrameLocks noGrp="1"/>
          </p:cNvGraphicFramePr>
          <p:nvPr/>
        </p:nvGraphicFramePr>
        <p:xfrm>
          <a:off x="6153912" y="1783080"/>
          <a:ext cx="5577840" cy="2633472"/>
        </p:xfrm>
        <a:graphic>
          <a:graphicData uri="http://schemas.openxmlformats.org/drawingml/2006/table">
            <a:tbl>
              <a:tblPr/>
              <a:tblGrid>
                <a:gridCol w="2314804">
                  <a:extLst>
                    <a:ext uri="{9D8B030D-6E8A-4147-A177-3AD203B41FA5}">
                      <a16:colId xmlns:a16="http://schemas.microsoft.com/office/drawing/2014/main" val="20000"/>
                    </a:ext>
                  </a:extLst>
                </a:gridCol>
                <a:gridCol w="2370582">
                  <a:extLst>
                    <a:ext uri="{9D8B030D-6E8A-4147-A177-3AD203B41FA5}">
                      <a16:colId xmlns:a16="http://schemas.microsoft.com/office/drawing/2014/main" val="20001"/>
                    </a:ext>
                  </a:extLst>
                </a:gridCol>
                <a:gridCol w="892454">
                  <a:extLst>
                    <a:ext uri="{9D8B030D-6E8A-4147-A177-3AD203B41FA5}">
                      <a16:colId xmlns:a16="http://schemas.microsoft.com/office/drawing/2014/main" val="20002"/>
                    </a:ext>
                  </a:extLst>
                </a:gridCol>
              </a:tblGrid>
              <a:tr h="292608">
                <a:tc>
                  <a:txBody>
                    <a:bodyPr/>
                    <a:lstStyle/>
                    <a:p>
                      <a:pPr marL="0" indent="0">
                        <a:buNone/>
                      </a:pPr>
                      <a:r>
                        <a:rPr lang="en-US" sz="1300" b="1">
                          <a:solidFill>
                            <a:srgbClr val="FFFFFF"/>
                          </a:solidFill>
                          <a:latin typeface="Calibri" pitchFamily="34" charset="0"/>
                          <a:ea typeface="Calibri" pitchFamily="34" charset="-122"/>
                          <a:cs typeface="Calibri" pitchFamily="34" charset="-120"/>
                        </a:rPr>
                        <a:t>Department</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chemeClr val="accent1"/>
                    </a:solidFill>
                  </a:tcPr>
                </a:tc>
                <a:tc>
                  <a:txBody>
                    <a:bodyPr/>
                    <a:lstStyle/>
                    <a:p>
                      <a:pPr marL="0" indent="0">
                        <a:buNone/>
                      </a:pPr>
                      <a:r>
                        <a:rPr lang="en-US" sz="1300" b="1">
                          <a:solidFill>
                            <a:srgbClr val="FFFFFF"/>
                          </a:solidFill>
                          <a:latin typeface="Calibri" pitchFamily="34" charset="0"/>
                          <a:ea typeface="Calibri" pitchFamily="34" charset="-122"/>
                          <a:cs typeface="Calibri" pitchFamily="34" charset="-120"/>
                        </a:rPr>
                        <a:t>OR Champion</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chemeClr val="accent1"/>
                    </a:solidFill>
                  </a:tcPr>
                </a:tc>
                <a:tc>
                  <a:txBody>
                    <a:bodyPr/>
                    <a:lstStyle/>
                    <a:p>
                      <a:pPr marL="0" indent="0">
                        <a:buNone/>
                      </a:pPr>
                      <a:r>
                        <a:rPr lang="en-US" sz="1300" b="1">
                          <a:solidFill>
                            <a:srgbClr val="FFFFFF"/>
                          </a:solidFill>
                          <a:latin typeface="Calibri" pitchFamily="34" charset="0"/>
                          <a:ea typeface="Calibri" pitchFamily="34" charset="-122"/>
                          <a:cs typeface="Calibri" pitchFamily="34" charset="-120"/>
                        </a:rPr>
                        <a:t>Status</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BMCB DERMATOLOGY NEVIN</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Parris Williams</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200" b="1">
                          <a:solidFill>
                            <a:srgbClr val="0E8A8A"/>
                          </a:solidFill>
                          <a:latin typeface="Calibri" pitchFamily="34" charset="0"/>
                          <a:ea typeface="Calibri" pitchFamily="34" charset="-122"/>
                          <a:cs typeface="Calibri" pitchFamily="34" charset="-120"/>
                        </a:rPr>
                        <a:t>Accepted</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D7F0EE"/>
                    </a:solidFill>
                  </a:tcPr>
                </a:tc>
                <a:extLst>
                  <a:ext uri="{0D108BD9-81ED-4DB2-BD59-A6C34878D82A}">
                    <a16:rowId xmlns:a16="http://schemas.microsoft.com/office/drawing/2014/main" val="10001"/>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BMCB MCH ENT</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Xinia Sinacola</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200" b="1">
                          <a:solidFill>
                            <a:srgbClr val="0E8A8A"/>
                          </a:solidFill>
                          <a:latin typeface="Calibri" pitchFamily="34" charset="0"/>
                          <a:ea typeface="Calibri" pitchFamily="34" charset="-122"/>
                          <a:cs typeface="Calibri" pitchFamily="34" charset="-120"/>
                        </a:rPr>
                        <a:t>Accepted</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D7F0EE"/>
                    </a:solidFill>
                  </a:tcPr>
                </a:tc>
                <a:extLst>
                  <a:ext uri="{0D108BD9-81ED-4DB2-BD59-A6C34878D82A}">
                    <a16:rowId xmlns:a16="http://schemas.microsoft.com/office/drawing/2014/main" val="10002"/>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BMCB MCH MFM</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Keshaav Krishnaa Pothapur</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200" i="1">
                          <a:solidFill>
                            <a:srgbClr val="6B3B7A"/>
                          </a:solidFill>
                          <a:latin typeface="Calibri" pitchFamily="34" charset="0"/>
                          <a:ea typeface="Calibri" pitchFamily="34" charset="-122"/>
                          <a:cs typeface="Calibri" pitchFamily="34" charset="-120"/>
                        </a:rPr>
                        <a:t>US only</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3"/>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BMCB MCH OBGYN</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Erin Stender</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200">
                          <a:solidFill>
                            <a:srgbClr val="64748B"/>
                          </a:solidFill>
                          <a:latin typeface="Calibri" pitchFamily="34" charset="0"/>
                          <a:ea typeface="Calibri" pitchFamily="34" charset="-122"/>
                          <a:cs typeface="Calibri" pitchFamily="34" charset="-120"/>
                        </a:rPr>
                        <a:t>Pending</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BMCB MOB INF DIS NEVIN</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Jennifer McInerney</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200" b="1">
                          <a:solidFill>
                            <a:srgbClr val="0E8A8A"/>
                          </a:solidFill>
                          <a:latin typeface="Calibri" pitchFamily="34" charset="0"/>
                          <a:ea typeface="Calibri" pitchFamily="34" charset="-122"/>
                          <a:cs typeface="Calibri" pitchFamily="34" charset="-120"/>
                        </a:rPr>
                        <a:t>Accepted</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D7F0EE"/>
                    </a:solidFill>
                  </a:tcPr>
                </a:tc>
                <a:extLst>
                  <a:ext uri="{0D108BD9-81ED-4DB2-BD59-A6C34878D82A}">
                    <a16:rowId xmlns:a16="http://schemas.microsoft.com/office/drawing/2014/main" val="10005"/>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BMCB MOB PRIMARY CARE</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Humu Marah</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200" b="1">
                          <a:solidFill>
                            <a:srgbClr val="0E8A8A"/>
                          </a:solidFill>
                          <a:latin typeface="Calibri" pitchFamily="34" charset="0"/>
                          <a:ea typeface="Calibri" pitchFamily="34" charset="-122"/>
                          <a:cs typeface="Calibri" pitchFamily="34" charset="-120"/>
                        </a:rPr>
                        <a:t>Accepted</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D7F0EE"/>
                    </a:solidFill>
                  </a:tcPr>
                </a:tc>
                <a:extLst>
                  <a:ext uri="{0D108BD9-81ED-4DB2-BD59-A6C34878D82A}">
                    <a16:rowId xmlns:a16="http://schemas.microsoft.com/office/drawing/2014/main" val="10006"/>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BMCB MOB UROLOGY</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Camille Parker Straker</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200" b="1">
                          <a:solidFill>
                            <a:srgbClr val="0E8A8A"/>
                          </a:solidFill>
                          <a:latin typeface="Calibri" pitchFamily="34" charset="0"/>
                          <a:ea typeface="Calibri" pitchFamily="34" charset="-122"/>
                          <a:cs typeface="Calibri" pitchFamily="34" charset="-120"/>
                        </a:rPr>
                        <a:t>Accepted</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D7F0EE"/>
                    </a:solidFill>
                  </a:tcPr>
                </a:tc>
                <a:extLst>
                  <a:ext uri="{0D108BD9-81ED-4DB2-BD59-A6C34878D82A}">
                    <a16:rowId xmlns:a16="http://schemas.microsoft.com/office/drawing/2014/main" val="10007"/>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Pain Clinic</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Rita Marrochio</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200" i="1">
                          <a:solidFill>
                            <a:srgbClr val="6B3B7A"/>
                          </a:solidFill>
                          <a:latin typeface="Calibri" pitchFamily="34" charset="0"/>
                          <a:ea typeface="Calibri" pitchFamily="34" charset="-122"/>
                          <a:cs typeface="Calibri" pitchFamily="34" charset="-120"/>
                        </a:rPr>
                        <a:t>No labs</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bl>
          </a:graphicData>
        </a:graphic>
      </p:graphicFrame>
      <p:sp>
        <p:nvSpPr>
          <p:cNvPr id="6" name="Text 2"/>
          <p:cNvSpPr txBox="1"/>
          <p:nvPr/>
        </p:nvSpPr>
        <p:spPr>
          <a:xfrm>
            <a:off x="457200" y="4846320"/>
            <a:ext cx="10652760" cy="256032"/>
          </a:xfrm>
          <a:prstGeom prst="rect">
            <a:avLst/>
          </a:prstGeom>
          <a:noFill/>
          <a:ln/>
        </p:spPr>
        <p:txBody>
          <a:bodyPr wrap="square" lIns="0" tIns="0" rIns="0" bIns="0" rtlCol="0" anchor="ctr"/>
          <a:lstStyle/>
          <a:p>
            <a:pPr marL="0" indent="0">
              <a:buNone/>
            </a:pPr>
            <a:r>
              <a:rPr lang="en-US" sz="1200" b="1">
                <a:solidFill>
                  <a:srgbClr val="1B2A4A"/>
                </a:solidFill>
              </a:rPr>
              <a:t>Information accurate as of Tuesday, 10/20 at 9:16 AM.</a:t>
            </a:r>
            <a:endParaRPr lang="en-US" sz="1200"/>
          </a:p>
        </p:txBody>
      </p:sp>
      <p:sp>
        <p:nvSpPr>
          <p:cNvPr id="7" name="Text 3"/>
          <p:cNvSpPr txBox="1"/>
          <p:nvPr/>
        </p:nvSpPr>
        <p:spPr>
          <a:xfrm>
            <a:off x="457200" y="5102352"/>
            <a:ext cx="10652760" cy="228600"/>
          </a:xfrm>
          <a:prstGeom prst="rect">
            <a:avLst/>
          </a:prstGeom>
          <a:noFill/>
          <a:ln/>
        </p:spPr>
        <p:txBody>
          <a:bodyPr wrap="square" lIns="0" tIns="0" rIns="0" bIns="0" rtlCol="0" anchor="ctr"/>
          <a:lstStyle/>
          <a:p>
            <a:pPr marL="0" indent="0">
              <a:buNone/>
            </a:pPr>
            <a:r>
              <a:rPr lang="en-US" sz="1050">
                <a:solidFill>
                  <a:srgbClr val="64748B"/>
                </a:solidFill>
              </a:rPr>
              <a:t>Department names as listed in Epic (DEP). TBD = champion not yet identified. Status reflects the Confirmed column of the champion tracker.</a:t>
            </a:r>
            <a:endParaRPr lang="en-US" sz="1050"/>
          </a:p>
        </p:txBody>
      </p:sp>
      <p:sp>
        <p:nvSpPr>
          <p:cNvPr id="25"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 xmlns:ma14="http://schemas.microsoft.com/office/mac/drawingml/2011/main" val="0"/>
            </a:ext>
          </a:extLst>
        </p:spPr>
        <p:txBody>
          <a:bodyPr/>
          <a:lstStyle>
            <a:lvl1pPr>
              <a:defRPr sz="1100">
                <a:solidFill>
                  <a:srgbClr val="64748B"/>
                </a:solidFill>
              </a:defRPr>
            </a:lvl1pPr>
          </a:lstStyle>
          <a:p>
            <a:pPr algn="l"/>
            <a:fld id="{F7021451-1387-4CA6-816F-3879F97B5CBC}" type="slidenum">
              <a:rPr lang="en-US" b="0"/>
              <a:t>12</a:t>
            </a:fld>
            <a:endParaRPr lang="en-US"/>
          </a:p>
        </p:txBody>
      </p:sp>
    </p:spTree>
    <p:extLst>
      <p:ext uri="{BB962C8B-B14F-4D97-AF65-F5344CB8AC3E}">
        <p14:creationId xmlns:p14="http://schemas.microsoft.com/office/powerpoint/2010/main" val="1123889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457200" y="320040"/>
            <a:ext cx="11064240" cy="548640"/>
          </a:xfrm>
          <a:prstGeom prst="rect">
            <a:avLst/>
          </a:prstGeom>
          <a:noFill/>
          <a:ln/>
        </p:spPr>
        <p:txBody>
          <a:bodyPr wrap="square" lIns="0" tIns="0" rIns="0" bIns="0" rtlCol="0" anchor="t"/>
          <a:lstStyle/>
          <a:p>
            <a:pPr marL="0" indent="0">
              <a:buNone/>
            </a:pPr>
            <a:r>
              <a:rPr lang="en-US" sz="1500" b="1">
                <a:solidFill>
                  <a:schemeClr val="accent2"/>
                </a:solidFill>
              </a:rPr>
              <a:t>Questions? Reach out to the Operational Readiness Champion for your area and please copy Kristin Coffey, CJ Wachs, and Desiree Thompson in your email.</a:t>
            </a:r>
            <a:endParaRPr lang="en-US" sz="1500"/>
          </a:p>
        </p:txBody>
      </p:sp>
      <p:sp>
        <p:nvSpPr>
          <p:cNvPr id="3" name="Text 0"/>
          <p:cNvSpPr>
            <a:spLocks noGrp="1"/>
          </p:cNvSpPr>
          <p:nvPr>
            <p:ph type="title" idx="101" hasCustomPrompt="1"/>
          </p:nvPr>
        </p:nvSpPr>
        <p:spPr>
          <a:xfrm>
            <a:off x="457200" y="960120"/>
            <a:ext cx="11064240" cy="685800"/>
          </a:xfrm>
          <a:prstGeom prst="rect">
            <a:avLst/>
          </a:prstGeom>
          <a:noFill/>
          <a:ln/>
        </p:spPr>
        <p:txBody>
          <a:bodyPr wrap="square" lIns="0" tIns="0" rIns="0" bIns="0" rtlCol="0" anchor="t"/>
          <a:lstStyle/>
          <a:p>
            <a:pPr marL="0" indent="0" algn="l">
              <a:buNone/>
            </a:pPr>
            <a:r>
              <a:rPr lang="en-US" sz="3400" b="1">
                <a:solidFill>
                  <a:schemeClr val="tx2"/>
                </a:solidFill>
              </a:rPr>
              <a:t>BMC Main (1 of 2)</a:t>
            </a:r>
            <a:endParaRPr lang="en-US" sz="3400"/>
          </a:p>
        </p:txBody>
      </p:sp>
      <p:graphicFrame>
        <p:nvGraphicFramePr>
          <p:cNvPr id="4" name="Table 0"/>
          <p:cNvGraphicFramePr>
            <a:graphicFrameLocks noGrp="1"/>
          </p:cNvGraphicFramePr>
          <p:nvPr/>
        </p:nvGraphicFramePr>
        <p:xfrm>
          <a:off x="457200" y="1783080"/>
          <a:ext cx="5577840" cy="3822192"/>
        </p:xfrm>
        <a:graphic>
          <a:graphicData uri="http://schemas.openxmlformats.org/drawingml/2006/table">
            <a:tbl>
              <a:tblPr/>
              <a:tblGrid>
                <a:gridCol w="2314804">
                  <a:extLst>
                    <a:ext uri="{9D8B030D-6E8A-4147-A177-3AD203B41FA5}">
                      <a16:colId xmlns:a16="http://schemas.microsoft.com/office/drawing/2014/main" val="20000"/>
                    </a:ext>
                  </a:extLst>
                </a:gridCol>
                <a:gridCol w="2370582">
                  <a:extLst>
                    <a:ext uri="{9D8B030D-6E8A-4147-A177-3AD203B41FA5}">
                      <a16:colId xmlns:a16="http://schemas.microsoft.com/office/drawing/2014/main" val="20001"/>
                    </a:ext>
                  </a:extLst>
                </a:gridCol>
                <a:gridCol w="892454">
                  <a:extLst>
                    <a:ext uri="{9D8B030D-6E8A-4147-A177-3AD203B41FA5}">
                      <a16:colId xmlns:a16="http://schemas.microsoft.com/office/drawing/2014/main" val="20002"/>
                    </a:ext>
                  </a:extLst>
                </a:gridCol>
              </a:tblGrid>
              <a:tr h="292608">
                <a:tc>
                  <a:txBody>
                    <a:bodyPr/>
                    <a:lstStyle/>
                    <a:p>
                      <a:pPr marL="0" indent="0">
                        <a:buNone/>
                      </a:pPr>
                      <a:r>
                        <a:rPr lang="en-US" sz="1300" b="1">
                          <a:solidFill>
                            <a:srgbClr val="FFFFFF"/>
                          </a:solidFill>
                          <a:latin typeface="Calibri" pitchFamily="34" charset="0"/>
                          <a:ea typeface="Calibri" pitchFamily="34" charset="-122"/>
                          <a:cs typeface="Calibri" pitchFamily="34" charset="-120"/>
                        </a:rPr>
                        <a:t>Department</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chemeClr val="accent2"/>
                    </a:solidFill>
                  </a:tcPr>
                </a:tc>
                <a:tc>
                  <a:txBody>
                    <a:bodyPr/>
                    <a:lstStyle/>
                    <a:p>
                      <a:pPr marL="0" indent="0">
                        <a:buNone/>
                      </a:pPr>
                      <a:r>
                        <a:rPr lang="en-US" sz="1300" b="1">
                          <a:solidFill>
                            <a:srgbClr val="FFFFFF"/>
                          </a:solidFill>
                          <a:latin typeface="Calibri" pitchFamily="34" charset="0"/>
                          <a:ea typeface="Calibri" pitchFamily="34" charset="-122"/>
                          <a:cs typeface="Calibri" pitchFamily="34" charset="-120"/>
                        </a:rPr>
                        <a:t>OR Champion</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chemeClr val="accent2"/>
                    </a:solidFill>
                  </a:tcPr>
                </a:tc>
                <a:tc>
                  <a:txBody>
                    <a:bodyPr/>
                    <a:lstStyle/>
                    <a:p>
                      <a:pPr marL="0" indent="0">
                        <a:buNone/>
                      </a:pPr>
                      <a:r>
                        <a:rPr lang="en-US" sz="1300" b="1">
                          <a:solidFill>
                            <a:srgbClr val="FFFFFF"/>
                          </a:solidFill>
                          <a:latin typeface="Calibri" pitchFamily="34" charset="0"/>
                          <a:ea typeface="Calibri" pitchFamily="34" charset="-122"/>
                          <a:cs typeface="Calibri" pitchFamily="34" charset="-120"/>
                        </a:rPr>
                        <a:t>Status</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chemeClr val="accent2"/>
                    </a:solidFill>
                  </a:tcPr>
                </a:tc>
                <a:extLst>
                  <a:ext uri="{0D108BD9-81ED-4DB2-BD59-A6C34878D82A}">
                    <a16:rowId xmlns:a16="http://schemas.microsoft.com/office/drawing/2014/main" val="10000"/>
                  </a:ext>
                </a:extLst>
              </a:tr>
              <a:tr h="603504">
                <a:tc>
                  <a:txBody>
                    <a:bodyPr/>
                    <a:lstStyle/>
                    <a:p>
                      <a:pPr marL="0" indent="0">
                        <a:buNone/>
                      </a:pPr>
                      <a:r>
                        <a:rPr lang="en-US" sz="1100">
                          <a:solidFill>
                            <a:srgbClr val="1F2937"/>
                          </a:solidFill>
                          <a:latin typeface="Calibri" pitchFamily="34" charset="0"/>
                          <a:ea typeface="Calibri" pitchFamily="34" charset="-122"/>
                          <a:cs typeface="Calibri" pitchFamily="34" charset="-120"/>
                        </a:rPr>
                        <a:t>BMC OFFSITE OBGYN</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200" b="1">
                          <a:solidFill>
                            <a:srgbClr val="1B2A4A"/>
                          </a:solidFill>
                          <a:latin typeface="Calibri" pitchFamily="34" charset="0"/>
                          <a:ea typeface="Calibri" pitchFamily="34" charset="-122"/>
                          <a:cs typeface="Calibri" pitchFamily="34" charset="-120"/>
                        </a:rPr>
                        <a:t>Grace Greenstein, Jessica Ortiz, Katherine Murphy</a:t>
                      </a:r>
                      <a:endParaRPr lang="en-US" sz="1200">
                        <a:latin typeface="Calibri" charset="0"/>
                        <a:ea typeface="Calibri" charset="0"/>
                        <a:cs typeface="Calibri" charset="0"/>
                      </a:endParaRPr>
                    </a:p>
                    <a:p>
                      <a:pPr marL="0" indent="0">
                        <a:buNone/>
                      </a:pPr>
                      <a:r>
                        <a:rPr lang="en-US" sz="1050" i="1">
                          <a:solidFill>
                            <a:srgbClr val="64748B"/>
                          </a:solidFill>
                          <a:latin typeface="Calibri" pitchFamily="34" charset="0"/>
                          <a:ea typeface="Calibri" pitchFamily="34" charset="-122"/>
                          <a:cs typeface="Calibri" pitchFamily="34" charset="-120"/>
                        </a:rPr>
                        <a:t>Backup: Ana Jiminian</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200">
                          <a:solidFill>
                            <a:srgbClr val="64748B"/>
                          </a:solidFill>
                          <a:latin typeface="Calibri" pitchFamily="34" charset="0"/>
                          <a:ea typeface="Calibri" pitchFamily="34" charset="-122"/>
                          <a:cs typeface="Calibri" pitchFamily="34" charset="-120"/>
                        </a:rPr>
                        <a:t>Pending</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1"/>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CRO ADOLESCENT CLINIC</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Michelle Saboliauskas</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200" b="1">
                          <a:solidFill>
                            <a:srgbClr val="0E8A8A"/>
                          </a:solidFill>
                          <a:latin typeface="Calibri" pitchFamily="34" charset="0"/>
                          <a:ea typeface="Calibri" pitchFamily="34" charset="-122"/>
                          <a:cs typeface="Calibri" pitchFamily="34" charset="-120"/>
                        </a:rPr>
                        <a:t>Accepted</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D7F0EE"/>
                    </a:solidFill>
                  </a:tcPr>
                </a:tc>
                <a:extLst>
                  <a:ext uri="{0D108BD9-81ED-4DB2-BD59-A6C34878D82A}">
                    <a16:rowId xmlns:a16="http://schemas.microsoft.com/office/drawing/2014/main" val="10002"/>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CRO FAM MED START</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Kristin Parent</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200">
                          <a:solidFill>
                            <a:srgbClr val="64748B"/>
                          </a:solidFill>
                          <a:latin typeface="Calibri" pitchFamily="34" charset="0"/>
                          <a:ea typeface="Calibri" pitchFamily="34" charset="-122"/>
                          <a:cs typeface="Calibri" pitchFamily="34" charset="-120"/>
                        </a:rPr>
                        <a:t>Pending</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3"/>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CRO FAMILY MEDICINE</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Danielle Fontaine</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200" b="1">
                          <a:solidFill>
                            <a:srgbClr val="0E8A8A"/>
                          </a:solidFill>
                          <a:latin typeface="Calibri" pitchFamily="34" charset="0"/>
                          <a:ea typeface="Calibri" pitchFamily="34" charset="-122"/>
                          <a:cs typeface="Calibri" pitchFamily="34" charset="-120"/>
                        </a:rPr>
                        <a:t>Accepted</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D7F0EE"/>
                    </a:solidFill>
                  </a:tcPr>
                </a:tc>
                <a:extLst>
                  <a:ext uri="{0D108BD9-81ED-4DB2-BD59-A6C34878D82A}">
                    <a16:rowId xmlns:a16="http://schemas.microsoft.com/office/drawing/2014/main" val="10004"/>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CRO OBAT</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Lexie Bergeron</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200">
                          <a:solidFill>
                            <a:srgbClr val="64748B"/>
                          </a:solidFill>
                          <a:latin typeface="Calibri" pitchFamily="34" charset="0"/>
                          <a:ea typeface="Calibri" pitchFamily="34" charset="-122"/>
                          <a:cs typeface="Calibri" pitchFamily="34" charset="-120"/>
                        </a:rPr>
                        <a:t>Pending</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5"/>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CRO PEDI GENETICS</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Michelle Saboliauskas</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200" b="1">
                          <a:solidFill>
                            <a:srgbClr val="0E8A8A"/>
                          </a:solidFill>
                          <a:latin typeface="Calibri" pitchFamily="34" charset="0"/>
                          <a:ea typeface="Calibri" pitchFamily="34" charset="-122"/>
                          <a:cs typeface="Calibri" pitchFamily="34" charset="-120"/>
                        </a:rPr>
                        <a:t>Accepted</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D7F0EE"/>
                    </a:solidFill>
                  </a:tcPr>
                </a:tc>
                <a:extLst>
                  <a:ext uri="{0D108BD9-81ED-4DB2-BD59-A6C34878D82A}">
                    <a16:rowId xmlns:a16="http://schemas.microsoft.com/office/drawing/2014/main" val="10006"/>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CRO PEDI HEMA</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Michelle Saboliauskas</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200" b="1">
                          <a:solidFill>
                            <a:srgbClr val="0E8A8A"/>
                          </a:solidFill>
                          <a:latin typeface="Calibri" pitchFamily="34" charset="0"/>
                          <a:ea typeface="Calibri" pitchFamily="34" charset="-122"/>
                          <a:cs typeface="Calibri" pitchFamily="34" charset="-120"/>
                        </a:rPr>
                        <a:t>Accepted</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D7F0EE"/>
                    </a:solidFill>
                  </a:tcPr>
                </a:tc>
                <a:extLst>
                  <a:ext uri="{0D108BD9-81ED-4DB2-BD59-A6C34878D82A}">
                    <a16:rowId xmlns:a16="http://schemas.microsoft.com/office/drawing/2014/main" val="10007"/>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CRO PEDI STAR UNIT</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Michelle Saboliauskas</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200" b="1">
                          <a:solidFill>
                            <a:srgbClr val="0E8A8A"/>
                          </a:solidFill>
                          <a:latin typeface="Calibri" pitchFamily="34" charset="0"/>
                          <a:ea typeface="Calibri" pitchFamily="34" charset="-122"/>
                          <a:cs typeface="Calibri" pitchFamily="34" charset="-120"/>
                        </a:rPr>
                        <a:t>Accepted</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D7F0EE"/>
                    </a:solidFill>
                  </a:tcPr>
                </a:tc>
                <a:extLst>
                  <a:ext uri="{0D108BD9-81ED-4DB2-BD59-A6C34878D82A}">
                    <a16:rowId xmlns:a16="http://schemas.microsoft.com/office/drawing/2014/main" val="10008"/>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CRO PEDIATRIC CLINIC</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Michelle Saboliauskas</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200" b="1">
                          <a:solidFill>
                            <a:srgbClr val="0E8A8A"/>
                          </a:solidFill>
                          <a:latin typeface="Calibri" pitchFamily="34" charset="0"/>
                          <a:ea typeface="Calibri" pitchFamily="34" charset="-122"/>
                          <a:cs typeface="Calibri" pitchFamily="34" charset="-120"/>
                        </a:rPr>
                        <a:t>Accepted</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D7F0EE"/>
                    </a:solidFill>
                  </a:tcPr>
                </a:tc>
                <a:extLst>
                  <a:ext uri="{0D108BD9-81ED-4DB2-BD59-A6C34878D82A}">
                    <a16:rowId xmlns:a16="http://schemas.microsoft.com/office/drawing/2014/main" val="10009"/>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CRO PRIMARY CARE 5A</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Egidia Rugwizangoga</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200">
                          <a:solidFill>
                            <a:srgbClr val="64748B"/>
                          </a:solidFill>
                          <a:latin typeface="Calibri" pitchFamily="34" charset="0"/>
                          <a:ea typeface="Calibri" pitchFamily="34" charset="-122"/>
                          <a:cs typeface="Calibri" pitchFamily="34" charset="-120"/>
                        </a:rPr>
                        <a:t>Pending</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CRO PRIMARY CARE 5B</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Kate Derr</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200">
                          <a:solidFill>
                            <a:srgbClr val="64748B"/>
                          </a:solidFill>
                          <a:latin typeface="Calibri" pitchFamily="34" charset="0"/>
                          <a:ea typeface="Calibri" pitchFamily="34" charset="-122"/>
                          <a:cs typeface="Calibri" pitchFamily="34" charset="-120"/>
                        </a:rPr>
                        <a:t>Pending</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11"/>
                  </a:ext>
                </a:extLst>
              </a:tr>
            </a:tbl>
          </a:graphicData>
        </a:graphic>
      </p:graphicFrame>
      <p:graphicFrame>
        <p:nvGraphicFramePr>
          <p:cNvPr id="5" name="Table 1"/>
          <p:cNvGraphicFramePr>
            <a:graphicFrameLocks noGrp="1"/>
          </p:cNvGraphicFramePr>
          <p:nvPr/>
        </p:nvGraphicFramePr>
        <p:xfrm>
          <a:off x="6153912" y="1783080"/>
          <a:ext cx="5577840" cy="3218688"/>
        </p:xfrm>
        <a:graphic>
          <a:graphicData uri="http://schemas.openxmlformats.org/drawingml/2006/table">
            <a:tbl>
              <a:tblPr/>
              <a:tblGrid>
                <a:gridCol w="2314804">
                  <a:extLst>
                    <a:ext uri="{9D8B030D-6E8A-4147-A177-3AD203B41FA5}">
                      <a16:colId xmlns:a16="http://schemas.microsoft.com/office/drawing/2014/main" val="20000"/>
                    </a:ext>
                  </a:extLst>
                </a:gridCol>
                <a:gridCol w="2370582">
                  <a:extLst>
                    <a:ext uri="{9D8B030D-6E8A-4147-A177-3AD203B41FA5}">
                      <a16:colId xmlns:a16="http://schemas.microsoft.com/office/drawing/2014/main" val="20001"/>
                    </a:ext>
                  </a:extLst>
                </a:gridCol>
                <a:gridCol w="892454">
                  <a:extLst>
                    <a:ext uri="{9D8B030D-6E8A-4147-A177-3AD203B41FA5}">
                      <a16:colId xmlns:a16="http://schemas.microsoft.com/office/drawing/2014/main" val="20002"/>
                    </a:ext>
                  </a:extLst>
                </a:gridCol>
              </a:tblGrid>
              <a:tr h="292608">
                <a:tc>
                  <a:txBody>
                    <a:bodyPr/>
                    <a:lstStyle/>
                    <a:p>
                      <a:pPr marL="0" indent="0">
                        <a:buNone/>
                      </a:pPr>
                      <a:r>
                        <a:rPr lang="en-US" sz="1300" b="1">
                          <a:solidFill>
                            <a:srgbClr val="FFFFFF"/>
                          </a:solidFill>
                          <a:latin typeface="Calibri" pitchFamily="34" charset="0"/>
                          <a:ea typeface="Calibri" pitchFamily="34" charset="-122"/>
                          <a:cs typeface="Calibri" pitchFamily="34" charset="-120"/>
                        </a:rPr>
                        <a:t>Department</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chemeClr val="accent2"/>
                    </a:solidFill>
                  </a:tcPr>
                </a:tc>
                <a:tc>
                  <a:txBody>
                    <a:bodyPr/>
                    <a:lstStyle/>
                    <a:p>
                      <a:pPr marL="0" indent="0">
                        <a:buNone/>
                      </a:pPr>
                      <a:r>
                        <a:rPr lang="en-US" sz="1300" b="1">
                          <a:solidFill>
                            <a:srgbClr val="FFFFFF"/>
                          </a:solidFill>
                          <a:latin typeface="Calibri" pitchFamily="34" charset="0"/>
                          <a:ea typeface="Calibri" pitchFamily="34" charset="-122"/>
                          <a:cs typeface="Calibri" pitchFamily="34" charset="-120"/>
                        </a:rPr>
                        <a:t>OR Champion</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chemeClr val="accent2"/>
                    </a:solidFill>
                  </a:tcPr>
                </a:tc>
                <a:tc>
                  <a:txBody>
                    <a:bodyPr/>
                    <a:lstStyle/>
                    <a:p>
                      <a:pPr marL="0" indent="0">
                        <a:buNone/>
                      </a:pPr>
                      <a:r>
                        <a:rPr lang="en-US" sz="1300" b="1">
                          <a:solidFill>
                            <a:srgbClr val="FFFFFF"/>
                          </a:solidFill>
                          <a:latin typeface="Calibri" pitchFamily="34" charset="0"/>
                          <a:ea typeface="Calibri" pitchFamily="34" charset="-122"/>
                          <a:cs typeface="Calibri" pitchFamily="34" charset="-120"/>
                        </a:rPr>
                        <a:t>Status</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chemeClr val="accent2"/>
                    </a:solidFill>
                  </a:tcPr>
                </a:tc>
                <a:extLst>
                  <a:ext uri="{0D108BD9-81ED-4DB2-BD59-A6C34878D82A}">
                    <a16:rowId xmlns:a16="http://schemas.microsoft.com/office/drawing/2014/main" val="10000"/>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CRO PRIMARY CARE 5C</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Egidia Rugwizangoga</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200">
                          <a:solidFill>
                            <a:srgbClr val="64748B"/>
                          </a:solidFill>
                          <a:latin typeface="Calibri" pitchFamily="34" charset="0"/>
                          <a:ea typeface="Calibri" pitchFamily="34" charset="-122"/>
                          <a:cs typeface="Calibri" pitchFamily="34" charset="-120"/>
                        </a:rPr>
                        <a:t>Pending</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1"/>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CRO PRIMARY CARE 6A</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Egidia Rugwizangoga</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200">
                          <a:solidFill>
                            <a:srgbClr val="64748B"/>
                          </a:solidFill>
                          <a:latin typeface="Calibri" pitchFamily="34" charset="0"/>
                          <a:ea typeface="Calibri" pitchFamily="34" charset="-122"/>
                          <a:cs typeface="Calibri" pitchFamily="34" charset="-120"/>
                        </a:rPr>
                        <a:t>Pending</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CRO PRIMARY CARE 6B</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Egidia Rugwizangoga</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200">
                          <a:solidFill>
                            <a:srgbClr val="64748B"/>
                          </a:solidFill>
                          <a:latin typeface="Calibri" pitchFamily="34" charset="0"/>
                          <a:ea typeface="Calibri" pitchFamily="34" charset="-122"/>
                          <a:cs typeface="Calibri" pitchFamily="34" charset="-120"/>
                        </a:rPr>
                        <a:t>Pending</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3"/>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CRO PRIMARY CARE 6C</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Egidia Rugwizangoga</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200">
                          <a:solidFill>
                            <a:srgbClr val="64748B"/>
                          </a:solidFill>
                          <a:latin typeface="Calibri" pitchFamily="34" charset="0"/>
                          <a:ea typeface="Calibri" pitchFamily="34" charset="-122"/>
                          <a:cs typeface="Calibri" pitchFamily="34" charset="-120"/>
                        </a:rPr>
                        <a:t>Pending</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MOA AMYLOID</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Jennifer Yorko</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200">
                          <a:solidFill>
                            <a:srgbClr val="64748B"/>
                          </a:solidFill>
                          <a:latin typeface="Calibri" pitchFamily="34" charset="0"/>
                          <a:ea typeface="Calibri" pitchFamily="34" charset="-122"/>
                          <a:cs typeface="Calibri" pitchFamily="34" charset="-120"/>
                        </a:rPr>
                        <a:t>Pending</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5"/>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MOA BELKIN BREAST SURGERY</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Mallory Fagone</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200">
                          <a:solidFill>
                            <a:srgbClr val="64748B"/>
                          </a:solidFill>
                          <a:latin typeface="Calibri" pitchFamily="34" charset="0"/>
                          <a:ea typeface="Calibri" pitchFamily="34" charset="-122"/>
                          <a:cs typeface="Calibri" pitchFamily="34" charset="-120"/>
                        </a:rPr>
                        <a:t>Pending</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MOA DERMATOLOGY - ADULT</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Parris Williams</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200" b="1">
                          <a:solidFill>
                            <a:srgbClr val="0E8A8A"/>
                          </a:solidFill>
                          <a:latin typeface="Calibri" pitchFamily="34" charset="0"/>
                          <a:ea typeface="Calibri" pitchFamily="34" charset="-122"/>
                          <a:cs typeface="Calibri" pitchFamily="34" charset="-120"/>
                        </a:rPr>
                        <a:t>Accepted</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D7F0EE"/>
                    </a:solidFill>
                  </a:tcPr>
                </a:tc>
                <a:extLst>
                  <a:ext uri="{0D108BD9-81ED-4DB2-BD59-A6C34878D82A}">
                    <a16:rowId xmlns:a16="http://schemas.microsoft.com/office/drawing/2014/main" val="10007"/>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MOA HEM ONC</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Jennifer Yorko</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200">
                          <a:solidFill>
                            <a:srgbClr val="64748B"/>
                          </a:solidFill>
                          <a:latin typeface="Calibri" pitchFamily="34" charset="0"/>
                          <a:ea typeface="Calibri" pitchFamily="34" charset="-122"/>
                          <a:cs typeface="Calibri" pitchFamily="34" charset="-120"/>
                        </a:rPr>
                        <a:t>Pending</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MOA OTOLARYNGOLOGY</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Ashley Pena</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200" b="1">
                          <a:solidFill>
                            <a:srgbClr val="0E8A8A"/>
                          </a:solidFill>
                          <a:latin typeface="Calibri" pitchFamily="34" charset="0"/>
                          <a:ea typeface="Calibri" pitchFamily="34" charset="-122"/>
                          <a:cs typeface="Calibri" pitchFamily="34" charset="-120"/>
                        </a:rPr>
                        <a:t>Accepted</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D7F0EE"/>
                    </a:solidFill>
                  </a:tcPr>
                </a:tc>
                <a:extLst>
                  <a:ext uri="{0D108BD9-81ED-4DB2-BD59-A6C34878D82A}">
                    <a16:rowId xmlns:a16="http://schemas.microsoft.com/office/drawing/2014/main" val="10009"/>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MOA SICKLE HEM</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Jennifer Yorko</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200">
                          <a:solidFill>
                            <a:srgbClr val="64748B"/>
                          </a:solidFill>
                          <a:latin typeface="Calibri" pitchFamily="34" charset="0"/>
                          <a:ea typeface="Calibri" pitchFamily="34" charset="-122"/>
                          <a:cs typeface="Calibri" pitchFamily="34" charset="-120"/>
                        </a:rPr>
                        <a:t>Pending</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bl>
          </a:graphicData>
        </a:graphic>
      </p:graphicFrame>
      <p:sp>
        <p:nvSpPr>
          <p:cNvPr id="6" name="Text 2"/>
          <p:cNvSpPr txBox="1"/>
          <p:nvPr/>
        </p:nvSpPr>
        <p:spPr>
          <a:xfrm>
            <a:off x="457200" y="5742432"/>
            <a:ext cx="10652760" cy="256032"/>
          </a:xfrm>
          <a:prstGeom prst="rect">
            <a:avLst/>
          </a:prstGeom>
          <a:noFill/>
          <a:ln/>
        </p:spPr>
        <p:txBody>
          <a:bodyPr wrap="square" lIns="0" tIns="0" rIns="0" bIns="0" rtlCol="0" anchor="ctr"/>
          <a:lstStyle/>
          <a:p>
            <a:pPr marL="0" indent="0">
              <a:buNone/>
            </a:pPr>
            <a:r>
              <a:rPr lang="en-US" sz="1200" b="1">
                <a:solidFill>
                  <a:srgbClr val="1B2A4A"/>
                </a:solidFill>
              </a:rPr>
              <a:t>Information accurate as of Tuesday, 10/20 at 9:16 AM.</a:t>
            </a:r>
            <a:endParaRPr lang="en-US" sz="1200"/>
          </a:p>
        </p:txBody>
      </p:sp>
      <p:sp>
        <p:nvSpPr>
          <p:cNvPr id="7" name="Text 3"/>
          <p:cNvSpPr txBox="1"/>
          <p:nvPr/>
        </p:nvSpPr>
        <p:spPr>
          <a:xfrm>
            <a:off x="457200" y="5998464"/>
            <a:ext cx="10652760" cy="228600"/>
          </a:xfrm>
          <a:prstGeom prst="rect">
            <a:avLst/>
          </a:prstGeom>
          <a:noFill/>
          <a:ln/>
        </p:spPr>
        <p:txBody>
          <a:bodyPr wrap="square" lIns="0" tIns="0" rIns="0" bIns="0" rtlCol="0" anchor="ctr"/>
          <a:lstStyle/>
          <a:p>
            <a:pPr marL="0" indent="0">
              <a:buNone/>
            </a:pPr>
            <a:r>
              <a:rPr lang="en-US" sz="1050">
                <a:solidFill>
                  <a:srgbClr val="64748B"/>
                </a:solidFill>
              </a:rPr>
              <a:t>Department names as listed in Epic (DEP). TBD = champion not yet identified. Status reflects the Confirmed column of the champion tracker.</a:t>
            </a:r>
            <a:endParaRPr lang="en-US" sz="1050"/>
          </a:p>
        </p:txBody>
      </p:sp>
      <p:sp>
        <p:nvSpPr>
          <p:cNvPr id="25"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 xmlns:ma14="http://schemas.microsoft.com/office/mac/drawingml/2011/main" val="0"/>
            </a:ext>
          </a:extLst>
        </p:spPr>
        <p:txBody>
          <a:bodyPr/>
          <a:lstStyle>
            <a:lvl1pPr>
              <a:defRPr sz="1100">
                <a:solidFill>
                  <a:srgbClr val="64748B"/>
                </a:solidFill>
              </a:defRPr>
            </a:lvl1pPr>
          </a:lstStyle>
          <a:p>
            <a:pPr algn="l"/>
            <a:fld id="{F7021451-1387-4CA6-816F-3879F97B5CBC}" type="slidenum">
              <a:rPr lang="en-US" b="0"/>
              <a:t>13</a:t>
            </a:fld>
            <a:endParaRPr lang="en-US"/>
          </a:p>
        </p:txBody>
      </p:sp>
    </p:spTree>
    <p:extLst>
      <p:ext uri="{BB962C8B-B14F-4D97-AF65-F5344CB8AC3E}">
        <p14:creationId xmlns:p14="http://schemas.microsoft.com/office/powerpoint/2010/main" val="27636318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457200" y="320040"/>
            <a:ext cx="11064240" cy="548640"/>
          </a:xfrm>
          <a:prstGeom prst="rect">
            <a:avLst/>
          </a:prstGeom>
          <a:noFill/>
          <a:ln/>
        </p:spPr>
        <p:txBody>
          <a:bodyPr wrap="square" lIns="0" tIns="0" rIns="0" bIns="0" rtlCol="0" anchor="t"/>
          <a:lstStyle/>
          <a:p>
            <a:pPr marL="0" indent="0">
              <a:buNone/>
            </a:pPr>
            <a:r>
              <a:rPr lang="en-US" sz="1500" b="1">
                <a:solidFill>
                  <a:schemeClr val="accent2"/>
                </a:solidFill>
              </a:rPr>
              <a:t>Questions? Reach out to the Operational Readiness Champion for your area and please copy Kristin Coffey, CJ Wachs, and Desiree Thompson in your email.</a:t>
            </a:r>
            <a:endParaRPr lang="en-US" sz="1500"/>
          </a:p>
        </p:txBody>
      </p:sp>
      <p:sp>
        <p:nvSpPr>
          <p:cNvPr id="3" name="Text 0"/>
          <p:cNvSpPr>
            <a:spLocks noGrp="1"/>
          </p:cNvSpPr>
          <p:nvPr>
            <p:ph type="title" idx="101" hasCustomPrompt="1"/>
          </p:nvPr>
        </p:nvSpPr>
        <p:spPr>
          <a:xfrm>
            <a:off x="457200" y="960120"/>
            <a:ext cx="11064240" cy="685800"/>
          </a:xfrm>
          <a:prstGeom prst="rect">
            <a:avLst/>
          </a:prstGeom>
          <a:noFill/>
          <a:ln/>
        </p:spPr>
        <p:txBody>
          <a:bodyPr wrap="square" lIns="0" tIns="0" rIns="0" bIns="0" rtlCol="0" anchor="t"/>
          <a:lstStyle/>
          <a:p>
            <a:pPr marL="0" indent="0" algn="l">
              <a:buNone/>
            </a:pPr>
            <a:r>
              <a:rPr lang="en-US" sz="3400" b="1">
                <a:solidFill>
                  <a:schemeClr val="tx2"/>
                </a:solidFill>
              </a:rPr>
              <a:t>BMC Main (2 of 2)</a:t>
            </a:r>
            <a:endParaRPr lang="en-US" sz="3400"/>
          </a:p>
        </p:txBody>
      </p:sp>
      <p:graphicFrame>
        <p:nvGraphicFramePr>
          <p:cNvPr id="4" name="Table 0"/>
          <p:cNvGraphicFramePr>
            <a:graphicFrameLocks noGrp="1"/>
          </p:cNvGraphicFramePr>
          <p:nvPr/>
        </p:nvGraphicFramePr>
        <p:xfrm>
          <a:off x="457200" y="1783080"/>
          <a:ext cx="5577840" cy="3529584"/>
        </p:xfrm>
        <a:graphic>
          <a:graphicData uri="http://schemas.openxmlformats.org/drawingml/2006/table">
            <a:tbl>
              <a:tblPr/>
              <a:tblGrid>
                <a:gridCol w="2314804">
                  <a:extLst>
                    <a:ext uri="{9D8B030D-6E8A-4147-A177-3AD203B41FA5}">
                      <a16:colId xmlns:a16="http://schemas.microsoft.com/office/drawing/2014/main" val="20000"/>
                    </a:ext>
                  </a:extLst>
                </a:gridCol>
                <a:gridCol w="2370582">
                  <a:extLst>
                    <a:ext uri="{9D8B030D-6E8A-4147-A177-3AD203B41FA5}">
                      <a16:colId xmlns:a16="http://schemas.microsoft.com/office/drawing/2014/main" val="20001"/>
                    </a:ext>
                  </a:extLst>
                </a:gridCol>
                <a:gridCol w="892454">
                  <a:extLst>
                    <a:ext uri="{9D8B030D-6E8A-4147-A177-3AD203B41FA5}">
                      <a16:colId xmlns:a16="http://schemas.microsoft.com/office/drawing/2014/main" val="20002"/>
                    </a:ext>
                  </a:extLst>
                </a:gridCol>
              </a:tblGrid>
              <a:tr h="292608">
                <a:tc>
                  <a:txBody>
                    <a:bodyPr/>
                    <a:lstStyle/>
                    <a:p>
                      <a:pPr marL="0" indent="0">
                        <a:buNone/>
                      </a:pPr>
                      <a:r>
                        <a:rPr lang="en-US" sz="1300" b="1">
                          <a:solidFill>
                            <a:srgbClr val="FFFFFF"/>
                          </a:solidFill>
                          <a:latin typeface="Calibri" pitchFamily="34" charset="0"/>
                          <a:ea typeface="Calibri" pitchFamily="34" charset="-122"/>
                          <a:cs typeface="Calibri" pitchFamily="34" charset="-120"/>
                        </a:rPr>
                        <a:t>Department</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chemeClr val="accent2"/>
                    </a:solidFill>
                  </a:tcPr>
                </a:tc>
                <a:tc>
                  <a:txBody>
                    <a:bodyPr/>
                    <a:lstStyle/>
                    <a:p>
                      <a:pPr marL="0" indent="0">
                        <a:buNone/>
                      </a:pPr>
                      <a:r>
                        <a:rPr lang="en-US" sz="1300" b="1">
                          <a:solidFill>
                            <a:srgbClr val="FFFFFF"/>
                          </a:solidFill>
                          <a:latin typeface="Calibri" pitchFamily="34" charset="0"/>
                          <a:ea typeface="Calibri" pitchFamily="34" charset="-122"/>
                          <a:cs typeface="Calibri" pitchFamily="34" charset="-120"/>
                        </a:rPr>
                        <a:t>OR Champion</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chemeClr val="accent2"/>
                    </a:solidFill>
                  </a:tcPr>
                </a:tc>
                <a:tc>
                  <a:txBody>
                    <a:bodyPr/>
                    <a:lstStyle/>
                    <a:p>
                      <a:pPr marL="0" indent="0">
                        <a:buNone/>
                      </a:pPr>
                      <a:r>
                        <a:rPr lang="en-US" sz="1300" b="1">
                          <a:solidFill>
                            <a:srgbClr val="FFFFFF"/>
                          </a:solidFill>
                          <a:latin typeface="Calibri" pitchFamily="34" charset="0"/>
                          <a:ea typeface="Calibri" pitchFamily="34" charset="-122"/>
                          <a:cs typeface="Calibri" pitchFamily="34" charset="-120"/>
                        </a:rPr>
                        <a:t>Status</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chemeClr val="accent2"/>
                    </a:solidFill>
                  </a:tcPr>
                </a:tc>
                <a:extLst>
                  <a:ext uri="{0D108BD9-81ED-4DB2-BD59-A6C34878D82A}">
                    <a16:rowId xmlns:a16="http://schemas.microsoft.com/office/drawing/2014/main" val="10000"/>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MOA THORACIC ONCOLOGY</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Jennifer Yorko</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200">
                          <a:solidFill>
                            <a:srgbClr val="64748B"/>
                          </a:solidFill>
                          <a:latin typeface="Calibri" pitchFamily="34" charset="0"/>
                          <a:ea typeface="Calibri" pitchFamily="34" charset="-122"/>
                          <a:cs typeface="Calibri" pitchFamily="34" charset="-120"/>
                        </a:rPr>
                        <a:t>Pending</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1"/>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OCM BU CHARLES RIVER</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Parris Williams</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200" b="1">
                          <a:solidFill>
                            <a:srgbClr val="0E8A8A"/>
                          </a:solidFill>
                          <a:latin typeface="Calibri" pitchFamily="34" charset="0"/>
                          <a:ea typeface="Calibri" pitchFamily="34" charset="-122"/>
                          <a:cs typeface="Calibri" pitchFamily="34" charset="-120"/>
                        </a:rPr>
                        <a:t>Accepted</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D7F0EE"/>
                    </a:solidFill>
                  </a:tcPr>
                </a:tc>
                <a:extLst>
                  <a:ext uri="{0D108BD9-81ED-4DB2-BD59-A6C34878D82A}">
                    <a16:rowId xmlns:a16="http://schemas.microsoft.com/office/drawing/2014/main" val="10002"/>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PRE CARDIAC REHAB</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Jill Ross</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200" b="1">
                          <a:solidFill>
                            <a:srgbClr val="0E8A8A"/>
                          </a:solidFill>
                          <a:latin typeface="Calibri" pitchFamily="34" charset="0"/>
                          <a:ea typeface="Calibri" pitchFamily="34" charset="-122"/>
                          <a:cs typeface="Calibri" pitchFamily="34" charset="-120"/>
                        </a:rPr>
                        <a:t>Accepted</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D7F0EE"/>
                    </a:solidFill>
                  </a:tcPr>
                </a:tc>
                <a:extLst>
                  <a:ext uri="{0D108BD9-81ED-4DB2-BD59-A6C34878D82A}">
                    <a16:rowId xmlns:a16="http://schemas.microsoft.com/office/drawing/2014/main" val="10003"/>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PRE CARDIOLOGY</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Jill Ross</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200" b="1">
                          <a:solidFill>
                            <a:srgbClr val="0E8A8A"/>
                          </a:solidFill>
                          <a:latin typeface="Calibri" pitchFamily="34" charset="0"/>
                          <a:ea typeface="Calibri" pitchFamily="34" charset="-122"/>
                          <a:cs typeface="Calibri" pitchFamily="34" charset="-120"/>
                        </a:rPr>
                        <a:t>Accepted</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D7F0EE"/>
                    </a:solidFill>
                  </a:tcPr>
                </a:tc>
                <a:extLst>
                  <a:ext uri="{0D108BD9-81ED-4DB2-BD59-A6C34878D82A}">
                    <a16:rowId xmlns:a16="http://schemas.microsoft.com/office/drawing/2014/main" val="10004"/>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PRE ENDO/NUTR</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Sophia Copeland</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200" b="1">
                          <a:solidFill>
                            <a:srgbClr val="0E8A8A"/>
                          </a:solidFill>
                          <a:latin typeface="Calibri" pitchFamily="34" charset="0"/>
                          <a:ea typeface="Calibri" pitchFamily="34" charset="-122"/>
                          <a:cs typeface="Calibri" pitchFamily="34" charset="-120"/>
                        </a:rPr>
                        <a:t>Accepted</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D7F0EE"/>
                    </a:solidFill>
                  </a:tcPr>
                </a:tc>
                <a:extLst>
                  <a:ext uri="{0D108BD9-81ED-4DB2-BD59-A6C34878D82A}">
                    <a16:rowId xmlns:a16="http://schemas.microsoft.com/office/drawing/2014/main" val="10005"/>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PRE FOOT CARE SPECL</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Nicky Walker/Renee Alexis</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200" b="1">
                          <a:solidFill>
                            <a:srgbClr val="0E8A8A"/>
                          </a:solidFill>
                          <a:latin typeface="Calibri" pitchFamily="34" charset="0"/>
                          <a:ea typeface="Calibri" pitchFamily="34" charset="-122"/>
                          <a:cs typeface="Calibri" pitchFamily="34" charset="-120"/>
                        </a:rPr>
                        <a:t>Accepted</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D7F0EE"/>
                    </a:solidFill>
                  </a:tcPr>
                </a:tc>
                <a:extLst>
                  <a:ext uri="{0D108BD9-81ED-4DB2-BD59-A6C34878D82A}">
                    <a16:rowId xmlns:a16="http://schemas.microsoft.com/office/drawing/2014/main" val="10006"/>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SBO PHYSICAL THERAPY</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Jeff Merritt</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200" i="1">
                          <a:solidFill>
                            <a:srgbClr val="6B3B7A"/>
                          </a:solidFill>
                          <a:latin typeface="Calibri" pitchFamily="34" charset="0"/>
                          <a:ea typeface="Calibri" pitchFamily="34" charset="-122"/>
                          <a:cs typeface="Calibri" pitchFamily="34" charset="-120"/>
                        </a:rPr>
                        <a:t>N/A</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7"/>
                  </a:ext>
                </a:extLst>
              </a:tr>
              <a:tr h="603504">
                <a:tc>
                  <a:txBody>
                    <a:bodyPr/>
                    <a:lstStyle/>
                    <a:p>
                      <a:pPr marL="0" indent="0">
                        <a:buNone/>
                      </a:pPr>
                      <a:r>
                        <a:rPr lang="en-US" sz="1100">
                          <a:solidFill>
                            <a:srgbClr val="1F2937"/>
                          </a:solidFill>
                          <a:latin typeface="Calibri" pitchFamily="34" charset="0"/>
                          <a:ea typeface="Calibri" pitchFamily="34" charset="-122"/>
                          <a:cs typeface="Calibri" pitchFamily="34" charset="-120"/>
                        </a:rPr>
                        <a:t>SHA ANTE NATAL TSTG</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200" b="1">
                          <a:solidFill>
                            <a:srgbClr val="1B2A4A"/>
                          </a:solidFill>
                          <a:latin typeface="Calibri" pitchFamily="34" charset="0"/>
                          <a:ea typeface="Calibri" pitchFamily="34" charset="-122"/>
                          <a:cs typeface="Calibri" pitchFamily="34" charset="-120"/>
                        </a:rPr>
                        <a:t>Grace Greenstein, Jessica Ortiz, Katherine Murphy</a:t>
                      </a:r>
                      <a:endParaRPr lang="en-US" sz="1200">
                        <a:latin typeface="Calibri" charset="0"/>
                        <a:ea typeface="Calibri" charset="0"/>
                        <a:cs typeface="Calibri" charset="0"/>
                      </a:endParaRPr>
                    </a:p>
                    <a:p>
                      <a:pPr marL="0" indent="0">
                        <a:buNone/>
                      </a:pPr>
                      <a:r>
                        <a:rPr lang="en-US" sz="1050" i="1">
                          <a:solidFill>
                            <a:srgbClr val="64748B"/>
                          </a:solidFill>
                          <a:latin typeface="Calibri" pitchFamily="34" charset="0"/>
                          <a:ea typeface="Calibri" pitchFamily="34" charset="-122"/>
                          <a:cs typeface="Calibri" pitchFamily="34" charset="-120"/>
                        </a:rPr>
                        <a:t>Backup: Ana Jiminian</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200">
                          <a:solidFill>
                            <a:srgbClr val="64748B"/>
                          </a:solidFill>
                          <a:latin typeface="Calibri" pitchFamily="34" charset="0"/>
                          <a:ea typeface="Calibri" pitchFamily="34" charset="-122"/>
                          <a:cs typeface="Calibri" pitchFamily="34" charset="-120"/>
                        </a:rPr>
                        <a:t>Pending</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SHA CENTER FOR INF DISEASE</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Blaise Mbargorba</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200" b="1">
                          <a:solidFill>
                            <a:srgbClr val="0E8A8A"/>
                          </a:solidFill>
                          <a:latin typeface="Calibri" pitchFamily="34" charset="0"/>
                          <a:ea typeface="Calibri" pitchFamily="34" charset="-122"/>
                          <a:cs typeface="Calibri" pitchFamily="34" charset="-120"/>
                        </a:rPr>
                        <a:t>Accepted</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D7F0EE"/>
                    </a:solidFill>
                  </a:tcPr>
                </a:tc>
                <a:extLst>
                  <a:ext uri="{0D108BD9-81ED-4DB2-BD59-A6C34878D82A}">
                    <a16:rowId xmlns:a16="http://schemas.microsoft.com/office/drawing/2014/main" val="10009"/>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SHA DERMATOLOGY</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Parris Williams</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200" b="1">
                          <a:solidFill>
                            <a:srgbClr val="0E8A8A"/>
                          </a:solidFill>
                          <a:latin typeface="Calibri" pitchFamily="34" charset="0"/>
                          <a:ea typeface="Calibri" pitchFamily="34" charset="-122"/>
                          <a:cs typeface="Calibri" pitchFamily="34" charset="-120"/>
                        </a:rPr>
                        <a:t>Accepted</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D7F0EE"/>
                    </a:solidFill>
                  </a:tcPr>
                </a:tc>
                <a:extLst>
                  <a:ext uri="{0D108BD9-81ED-4DB2-BD59-A6C34878D82A}">
                    <a16:rowId xmlns:a16="http://schemas.microsoft.com/office/drawing/2014/main" val="10010"/>
                  </a:ext>
                </a:extLst>
              </a:tr>
            </a:tbl>
          </a:graphicData>
        </a:graphic>
      </p:graphicFrame>
      <p:graphicFrame>
        <p:nvGraphicFramePr>
          <p:cNvPr id="7" name="Table 1"/>
          <p:cNvGraphicFramePr>
            <a:graphicFrameLocks noGrp="1"/>
          </p:cNvGraphicFramePr>
          <p:nvPr/>
        </p:nvGraphicFramePr>
        <p:xfrm>
          <a:off x="6153912" y="1783080"/>
          <a:ext cx="5577840" cy="3840480"/>
        </p:xfrm>
        <a:graphic>
          <a:graphicData uri="http://schemas.openxmlformats.org/drawingml/2006/table">
            <a:tbl>
              <a:tblPr/>
              <a:tblGrid>
                <a:gridCol w="2314804">
                  <a:extLst>
                    <a:ext uri="{9D8B030D-6E8A-4147-A177-3AD203B41FA5}">
                      <a16:colId xmlns:a16="http://schemas.microsoft.com/office/drawing/2014/main" val="20000"/>
                    </a:ext>
                  </a:extLst>
                </a:gridCol>
                <a:gridCol w="2370582">
                  <a:extLst>
                    <a:ext uri="{9D8B030D-6E8A-4147-A177-3AD203B41FA5}">
                      <a16:colId xmlns:a16="http://schemas.microsoft.com/office/drawing/2014/main" val="20001"/>
                    </a:ext>
                  </a:extLst>
                </a:gridCol>
                <a:gridCol w="892454">
                  <a:extLst>
                    <a:ext uri="{9D8B030D-6E8A-4147-A177-3AD203B41FA5}">
                      <a16:colId xmlns:a16="http://schemas.microsoft.com/office/drawing/2014/main" val="20002"/>
                    </a:ext>
                  </a:extLst>
                </a:gridCol>
              </a:tblGrid>
              <a:tr h="292608">
                <a:tc>
                  <a:txBody>
                    <a:bodyPr/>
                    <a:lstStyle/>
                    <a:p>
                      <a:pPr marL="0" indent="0">
                        <a:buNone/>
                      </a:pPr>
                      <a:r>
                        <a:rPr lang="en-US" sz="1300" b="1">
                          <a:solidFill>
                            <a:srgbClr val="FFFFFF"/>
                          </a:solidFill>
                          <a:latin typeface="Calibri" pitchFamily="34" charset="0"/>
                          <a:ea typeface="Calibri" pitchFamily="34" charset="-122"/>
                          <a:cs typeface="Calibri" pitchFamily="34" charset="-120"/>
                        </a:rPr>
                        <a:t>Department</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chemeClr val="accent2"/>
                    </a:solidFill>
                  </a:tcPr>
                </a:tc>
                <a:tc>
                  <a:txBody>
                    <a:bodyPr/>
                    <a:lstStyle/>
                    <a:p>
                      <a:pPr marL="0" indent="0">
                        <a:buNone/>
                      </a:pPr>
                      <a:r>
                        <a:rPr lang="en-US" sz="1300" b="1">
                          <a:solidFill>
                            <a:srgbClr val="FFFFFF"/>
                          </a:solidFill>
                          <a:latin typeface="Calibri" pitchFamily="34" charset="0"/>
                          <a:ea typeface="Calibri" pitchFamily="34" charset="-122"/>
                          <a:cs typeface="Calibri" pitchFamily="34" charset="-120"/>
                        </a:rPr>
                        <a:t>OR Champion</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chemeClr val="accent2"/>
                    </a:solidFill>
                  </a:tcPr>
                </a:tc>
                <a:tc>
                  <a:txBody>
                    <a:bodyPr/>
                    <a:lstStyle/>
                    <a:p>
                      <a:pPr marL="0" indent="0">
                        <a:buNone/>
                      </a:pPr>
                      <a:r>
                        <a:rPr lang="en-US" sz="1300" b="1">
                          <a:solidFill>
                            <a:srgbClr val="FFFFFF"/>
                          </a:solidFill>
                          <a:latin typeface="Calibri" pitchFamily="34" charset="0"/>
                          <a:ea typeface="Calibri" pitchFamily="34" charset="-122"/>
                          <a:cs typeface="Calibri" pitchFamily="34" charset="-120"/>
                        </a:rPr>
                        <a:t>Status</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chemeClr val="accent2"/>
                    </a:solidFill>
                  </a:tcPr>
                </a:tc>
                <a:extLst>
                  <a:ext uri="{0D108BD9-81ED-4DB2-BD59-A6C34878D82A}">
                    <a16:rowId xmlns:a16="http://schemas.microsoft.com/office/drawing/2014/main" val="10000"/>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SHA GASTROENTRLGY BUMG</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Keith Ellis</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200" b="1">
                          <a:solidFill>
                            <a:srgbClr val="0E8A8A"/>
                          </a:solidFill>
                          <a:latin typeface="Calibri" pitchFamily="34" charset="0"/>
                          <a:ea typeface="Calibri" pitchFamily="34" charset="-122"/>
                          <a:cs typeface="Calibri" pitchFamily="34" charset="-120"/>
                        </a:rPr>
                        <a:t>Accepted</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D7F0EE"/>
                    </a:solidFill>
                  </a:tcPr>
                </a:tc>
                <a:extLst>
                  <a:ext uri="{0D108BD9-81ED-4DB2-BD59-A6C34878D82A}">
                    <a16:rowId xmlns:a16="http://schemas.microsoft.com/office/drawing/2014/main" val="10001"/>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SHA GERIATRIC PRACTICE</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Celina Cruz</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200" b="1">
                          <a:solidFill>
                            <a:srgbClr val="0E8A8A"/>
                          </a:solidFill>
                          <a:latin typeface="Calibri" pitchFamily="34" charset="0"/>
                          <a:ea typeface="Calibri" pitchFamily="34" charset="-122"/>
                          <a:cs typeface="Calibri" pitchFamily="34" charset="-120"/>
                        </a:rPr>
                        <a:t>Accepted</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D7F0EE"/>
                    </a:solidFill>
                  </a:tcPr>
                </a:tc>
                <a:extLst>
                  <a:ext uri="{0D108BD9-81ED-4DB2-BD59-A6C34878D82A}">
                    <a16:rowId xmlns:a16="http://schemas.microsoft.com/office/drawing/2014/main" val="10002"/>
                  </a:ext>
                </a:extLst>
              </a:tr>
              <a:tr h="603504">
                <a:tc>
                  <a:txBody>
                    <a:bodyPr/>
                    <a:lstStyle/>
                    <a:p>
                      <a:pPr marL="0" indent="0">
                        <a:buNone/>
                      </a:pPr>
                      <a:r>
                        <a:rPr lang="en-US" sz="1100">
                          <a:solidFill>
                            <a:srgbClr val="1F2937"/>
                          </a:solidFill>
                          <a:latin typeface="Calibri" pitchFamily="34" charset="0"/>
                          <a:ea typeface="Calibri" pitchFamily="34" charset="-122"/>
                          <a:cs typeface="Calibri" pitchFamily="34" charset="-120"/>
                        </a:rPr>
                        <a:t>SHA GYN SPECIALTY</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200" b="1">
                          <a:solidFill>
                            <a:srgbClr val="1B2A4A"/>
                          </a:solidFill>
                          <a:latin typeface="Calibri" pitchFamily="34" charset="0"/>
                          <a:ea typeface="Calibri" pitchFamily="34" charset="-122"/>
                          <a:cs typeface="Calibri" pitchFamily="34" charset="-120"/>
                        </a:rPr>
                        <a:t>Grace Greenstein, Jessica Ortiz, Katherine Murphy</a:t>
                      </a:r>
                      <a:endParaRPr lang="en-US" sz="1200">
                        <a:latin typeface="Calibri" charset="0"/>
                        <a:ea typeface="Calibri" charset="0"/>
                        <a:cs typeface="Calibri" charset="0"/>
                      </a:endParaRPr>
                    </a:p>
                    <a:p>
                      <a:pPr marL="0" indent="0">
                        <a:buNone/>
                      </a:pPr>
                      <a:r>
                        <a:rPr lang="en-US" sz="1050" i="1">
                          <a:solidFill>
                            <a:srgbClr val="64748B"/>
                          </a:solidFill>
                          <a:latin typeface="Calibri" pitchFamily="34" charset="0"/>
                          <a:ea typeface="Calibri" pitchFamily="34" charset="-122"/>
                          <a:cs typeface="Calibri" pitchFamily="34" charset="-120"/>
                        </a:rPr>
                        <a:t>Backup: Ana Jiminian</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200">
                          <a:solidFill>
                            <a:srgbClr val="64748B"/>
                          </a:solidFill>
                          <a:latin typeface="Calibri" pitchFamily="34" charset="0"/>
                          <a:ea typeface="Calibri" pitchFamily="34" charset="-122"/>
                          <a:cs typeface="Calibri" pitchFamily="34" charset="-120"/>
                        </a:rPr>
                        <a:t>Pending</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3"/>
                  </a:ext>
                </a:extLst>
              </a:tr>
              <a:tr h="603504">
                <a:tc>
                  <a:txBody>
                    <a:bodyPr/>
                    <a:lstStyle/>
                    <a:p>
                      <a:pPr marL="0" indent="0">
                        <a:buNone/>
                      </a:pPr>
                      <a:r>
                        <a:rPr lang="en-US" sz="1100">
                          <a:solidFill>
                            <a:srgbClr val="1F2937"/>
                          </a:solidFill>
                          <a:latin typeface="Calibri" pitchFamily="34" charset="0"/>
                          <a:ea typeface="Calibri" pitchFamily="34" charset="-122"/>
                          <a:cs typeface="Calibri" pitchFamily="34" charset="-120"/>
                        </a:rPr>
                        <a:t>SHA OB/GYN MAIN</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200" b="1">
                          <a:solidFill>
                            <a:srgbClr val="1B2A4A"/>
                          </a:solidFill>
                          <a:latin typeface="Calibri" pitchFamily="34" charset="0"/>
                          <a:ea typeface="Calibri" pitchFamily="34" charset="-122"/>
                          <a:cs typeface="Calibri" pitchFamily="34" charset="-120"/>
                        </a:rPr>
                        <a:t>Grace Greenstein, Jessica Ortiz, Katherine Murphy</a:t>
                      </a:r>
                      <a:endParaRPr lang="en-US" sz="1200">
                        <a:latin typeface="Calibri" charset="0"/>
                        <a:ea typeface="Calibri" charset="0"/>
                        <a:cs typeface="Calibri" charset="0"/>
                      </a:endParaRPr>
                    </a:p>
                    <a:p>
                      <a:pPr marL="0" indent="0">
                        <a:buNone/>
                      </a:pPr>
                      <a:r>
                        <a:rPr lang="en-US" sz="1050" i="1">
                          <a:solidFill>
                            <a:srgbClr val="64748B"/>
                          </a:solidFill>
                          <a:latin typeface="Calibri" pitchFamily="34" charset="0"/>
                          <a:ea typeface="Calibri" pitchFamily="34" charset="-122"/>
                          <a:cs typeface="Calibri" pitchFamily="34" charset="-120"/>
                        </a:rPr>
                        <a:t>Backup: Ana Jiminian</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200">
                          <a:solidFill>
                            <a:srgbClr val="64748B"/>
                          </a:solidFill>
                          <a:latin typeface="Calibri" pitchFamily="34" charset="0"/>
                          <a:ea typeface="Calibri" pitchFamily="34" charset="-122"/>
                          <a:cs typeface="Calibri" pitchFamily="34" charset="-120"/>
                        </a:rPr>
                        <a:t>Pending</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SHA OMFS</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Kate Masters</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200">
                          <a:solidFill>
                            <a:srgbClr val="64748B"/>
                          </a:solidFill>
                          <a:latin typeface="Calibri" pitchFamily="34" charset="0"/>
                          <a:ea typeface="Calibri" pitchFamily="34" charset="-122"/>
                          <a:cs typeface="Calibri" pitchFamily="34" charset="-120"/>
                        </a:rPr>
                        <a:t>Pending</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5"/>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SHA OMFS URGENT CARE</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Kate Masters</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200" b="1">
                          <a:solidFill>
                            <a:srgbClr val="0E8A8A"/>
                          </a:solidFill>
                          <a:latin typeface="Calibri" pitchFamily="34" charset="0"/>
                          <a:ea typeface="Calibri" pitchFamily="34" charset="-122"/>
                          <a:cs typeface="Calibri" pitchFamily="34" charset="-120"/>
                        </a:rPr>
                        <a:t>Accepted</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D7F0EE"/>
                    </a:solidFill>
                  </a:tcPr>
                </a:tc>
                <a:extLst>
                  <a:ext uri="{0D108BD9-81ED-4DB2-BD59-A6C34878D82A}">
                    <a16:rowId xmlns:a16="http://schemas.microsoft.com/office/drawing/2014/main" val="10006"/>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SHA PLASTIC SURGERY</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Luisa Gomes</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200" b="1">
                          <a:solidFill>
                            <a:srgbClr val="0E8A8A"/>
                          </a:solidFill>
                          <a:latin typeface="Calibri" pitchFamily="34" charset="0"/>
                          <a:ea typeface="Calibri" pitchFamily="34" charset="-122"/>
                          <a:cs typeface="Calibri" pitchFamily="34" charset="-120"/>
                        </a:rPr>
                        <a:t>Accepted</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D7F0EE"/>
                    </a:solidFill>
                  </a:tcPr>
                </a:tc>
                <a:extLst>
                  <a:ext uri="{0D108BD9-81ED-4DB2-BD59-A6C34878D82A}">
                    <a16:rowId xmlns:a16="http://schemas.microsoft.com/office/drawing/2014/main" val="10007"/>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SHA RHEUMATOLOGY CLINIC</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Keith Ellis</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200" b="1">
                          <a:solidFill>
                            <a:srgbClr val="0E8A8A"/>
                          </a:solidFill>
                          <a:latin typeface="Calibri" pitchFamily="34" charset="0"/>
                          <a:ea typeface="Calibri" pitchFamily="34" charset="-122"/>
                          <a:cs typeface="Calibri" pitchFamily="34" charset="-120"/>
                        </a:rPr>
                        <a:t>Accepted</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D7F0EE"/>
                    </a:solidFill>
                  </a:tcPr>
                </a:tc>
                <a:extLst>
                  <a:ext uri="{0D108BD9-81ED-4DB2-BD59-A6C34878D82A}">
                    <a16:rowId xmlns:a16="http://schemas.microsoft.com/office/drawing/2014/main" val="10008"/>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SHA SURGICAL</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Priscilla Melo</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200">
                          <a:solidFill>
                            <a:srgbClr val="64748B"/>
                          </a:solidFill>
                          <a:latin typeface="Calibri" pitchFamily="34" charset="0"/>
                          <a:ea typeface="Calibri" pitchFamily="34" charset="-122"/>
                          <a:cs typeface="Calibri" pitchFamily="34" charset="-120"/>
                        </a:rPr>
                        <a:t>Pending</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9"/>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SHA UROLOGY</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Suzete Dos Santos</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200" b="1">
                          <a:solidFill>
                            <a:srgbClr val="0E8A8A"/>
                          </a:solidFill>
                          <a:latin typeface="Calibri" pitchFamily="34" charset="0"/>
                          <a:ea typeface="Calibri" pitchFamily="34" charset="-122"/>
                          <a:cs typeface="Calibri" pitchFamily="34" charset="-120"/>
                        </a:rPr>
                        <a:t>Accepted</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D7F0EE"/>
                    </a:solidFill>
                  </a:tcPr>
                </a:tc>
                <a:extLst>
                  <a:ext uri="{0D108BD9-81ED-4DB2-BD59-A6C34878D82A}">
                    <a16:rowId xmlns:a16="http://schemas.microsoft.com/office/drawing/2014/main" val="10010"/>
                  </a:ext>
                </a:extLst>
              </a:tr>
            </a:tbl>
          </a:graphicData>
        </a:graphic>
      </p:graphicFrame>
      <p:sp>
        <p:nvSpPr>
          <p:cNvPr id="6" name="Text 2"/>
          <p:cNvSpPr txBox="1"/>
          <p:nvPr/>
        </p:nvSpPr>
        <p:spPr>
          <a:xfrm>
            <a:off x="457200" y="5760720"/>
            <a:ext cx="10652760" cy="256032"/>
          </a:xfrm>
          <a:prstGeom prst="rect">
            <a:avLst/>
          </a:prstGeom>
          <a:noFill/>
          <a:ln/>
        </p:spPr>
        <p:txBody>
          <a:bodyPr wrap="square" lIns="0" tIns="0" rIns="0" bIns="0" rtlCol="0" anchor="ctr"/>
          <a:lstStyle/>
          <a:p>
            <a:pPr marL="0" indent="0">
              <a:buNone/>
            </a:pPr>
            <a:r>
              <a:rPr lang="en-US" sz="1200" b="1">
                <a:solidFill>
                  <a:srgbClr val="1B2A4A"/>
                </a:solidFill>
              </a:rPr>
              <a:t>Information accurate as of Tuesday, 10/20 at 9:16 AM.</a:t>
            </a:r>
            <a:endParaRPr lang="en-US" sz="1200"/>
          </a:p>
        </p:txBody>
      </p:sp>
      <p:sp>
        <p:nvSpPr>
          <p:cNvPr id="5" name="Text 3"/>
          <p:cNvSpPr txBox="1"/>
          <p:nvPr/>
        </p:nvSpPr>
        <p:spPr>
          <a:xfrm>
            <a:off x="457200" y="6016752"/>
            <a:ext cx="10652760" cy="228600"/>
          </a:xfrm>
          <a:prstGeom prst="rect">
            <a:avLst/>
          </a:prstGeom>
          <a:noFill/>
          <a:ln/>
        </p:spPr>
        <p:txBody>
          <a:bodyPr wrap="square" lIns="0" tIns="0" rIns="0" bIns="0" rtlCol="0" anchor="ctr"/>
          <a:lstStyle/>
          <a:p>
            <a:pPr marL="0" indent="0">
              <a:buNone/>
            </a:pPr>
            <a:r>
              <a:rPr lang="en-US" sz="1050">
                <a:solidFill>
                  <a:srgbClr val="64748B"/>
                </a:solidFill>
              </a:rPr>
              <a:t>Department names as listed in Epic (DEP). TBD = champion not yet identified. Status reflects the Confirmed column of the champion tracker.</a:t>
            </a:r>
            <a:endParaRPr lang="en-US" sz="1050"/>
          </a:p>
        </p:txBody>
      </p:sp>
      <p:sp>
        <p:nvSpPr>
          <p:cNvPr id="25"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 xmlns:ma14="http://schemas.microsoft.com/office/mac/drawingml/2011/main" val="0"/>
            </a:ext>
          </a:extLst>
        </p:spPr>
        <p:txBody>
          <a:bodyPr/>
          <a:lstStyle>
            <a:lvl1pPr>
              <a:defRPr sz="1100">
                <a:solidFill>
                  <a:srgbClr val="64748B"/>
                </a:solidFill>
              </a:defRPr>
            </a:lvl1pPr>
          </a:lstStyle>
          <a:p>
            <a:pPr algn="l"/>
            <a:fld id="{F7021451-1387-4CA6-816F-3879F97B5CBC}" type="slidenum">
              <a:rPr lang="en-US" b="0"/>
              <a:t>14</a:t>
            </a:fld>
            <a:endParaRPr lang="en-US"/>
          </a:p>
        </p:txBody>
      </p:sp>
    </p:spTree>
    <p:extLst>
      <p:ext uri="{BB962C8B-B14F-4D97-AF65-F5344CB8AC3E}">
        <p14:creationId xmlns:p14="http://schemas.microsoft.com/office/powerpoint/2010/main" val="27480044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457200" y="320040"/>
            <a:ext cx="11064240" cy="548640"/>
          </a:xfrm>
          <a:prstGeom prst="rect">
            <a:avLst/>
          </a:prstGeom>
          <a:noFill/>
          <a:ln/>
        </p:spPr>
        <p:txBody>
          <a:bodyPr wrap="square" lIns="0" tIns="0" rIns="0" bIns="0" rtlCol="0" anchor="t"/>
          <a:lstStyle/>
          <a:p>
            <a:pPr marL="0" indent="0">
              <a:buNone/>
            </a:pPr>
            <a:r>
              <a:rPr lang="en-US" sz="1500" b="1">
                <a:solidFill>
                  <a:schemeClr val="accent2"/>
                </a:solidFill>
              </a:rPr>
              <a:t>Questions? Reach out to the Operational Readiness Champion for your area and please copy Kristin Coffey, CJ Wachs, and Desiree Thompson in your email.</a:t>
            </a:r>
            <a:endParaRPr lang="en-US" sz="1500"/>
          </a:p>
        </p:txBody>
      </p:sp>
      <p:sp>
        <p:nvSpPr>
          <p:cNvPr id="3" name="Text 0"/>
          <p:cNvSpPr>
            <a:spLocks noGrp="1"/>
          </p:cNvSpPr>
          <p:nvPr>
            <p:ph type="title" idx="101" hasCustomPrompt="1"/>
          </p:nvPr>
        </p:nvSpPr>
        <p:spPr>
          <a:xfrm>
            <a:off x="457200" y="960120"/>
            <a:ext cx="11064240" cy="685800"/>
          </a:xfrm>
          <a:prstGeom prst="rect">
            <a:avLst/>
          </a:prstGeom>
          <a:noFill/>
          <a:ln/>
        </p:spPr>
        <p:txBody>
          <a:bodyPr wrap="square" lIns="0" tIns="0" rIns="0" bIns="0" rtlCol="0" anchor="t"/>
          <a:lstStyle/>
          <a:p>
            <a:pPr marL="0" indent="0" algn="l">
              <a:buNone/>
            </a:pPr>
            <a:r>
              <a:rPr lang="en-US" sz="3400" b="1">
                <a:solidFill>
                  <a:schemeClr val="tx2"/>
                </a:solidFill>
              </a:rPr>
              <a:t>BMC South &amp; Community Health Centers</a:t>
            </a:r>
            <a:endParaRPr lang="en-US" sz="3400"/>
          </a:p>
        </p:txBody>
      </p:sp>
      <p:graphicFrame>
        <p:nvGraphicFramePr>
          <p:cNvPr id="5" name="Table 0"/>
          <p:cNvGraphicFramePr>
            <a:graphicFrameLocks noGrp="1"/>
          </p:cNvGraphicFramePr>
          <p:nvPr/>
        </p:nvGraphicFramePr>
        <p:xfrm>
          <a:off x="457200" y="1783080"/>
          <a:ext cx="5577840" cy="3803904"/>
        </p:xfrm>
        <a:graphic>
          <a:graphicData uri="http://schemas.openxmlformats.org/drawingml/2006/table">
            <a:tbl>
              <a:tblPr/>
              <a:tblGrid>
                <a:gridCol w="2314804">
                  <a:extLst>
                    <a:ext uri="{9D8B030D-6E8A-4147-A177-3AD203B41FA5}">
                      <a16:colId xmlns:a16="http://schemas.microsoft.com/office/drawing/2014/main" val="20000"/>
                    </a:ext>
                  </a:extLst>
                </a:gridCol>
                <a:gridCol w="2370582">
                  <a:extLst>
                    <a:ext uri="{9D8B030D-6E8A-4147-A177-3AD203B41FA5}">
                      <a16:colId xmlns:a16="http://schemas.microsoft.com/office/drawing/2014/main" val="20001"/>
                    </a:ext>
                  </a:extLst>
                </a:gridCol>
                <a:gridCol w="892454">
                  <a:extLst>
                    <a:ext uri="{9D8B030D-6E8A-4147-A177-3AD203B41FA5}">
                      <a16:colId xmlns:a16="http://schemas.microsoft.com/office/drawing/2014/main" val="20002"/>
                    </a:ext>
                  </a:extLst>
                </a:gridCol>
              </a:tblGrid>
              <a:tr h="292608">
                <a:tc>
                  <a:txBody>
                    <a:bodyPr/>
                    <a:lstStyle/>
                    <a:p>
                      <a:pPr marL="0" indent="0">
                        <a:buNone/>
                      </a:pPr>
                      <a:r>
                        <a:rPr lang="en-US" sz="1300" b="1">
                          <a:solidFill>
                            <a:srgbClr val="FFFFFF"/>
                          </a:solidFill>
                          <a:latin typeface="Calibri" pitchFamily="34" charset="0"/>
                          <a:ea typeface="Calibri" pitchFamily="34" charset="-122"/>
                          <a:cs typeface="Calibri" pitchFamily="34" charset="-120"/>
                        </a:rPr>
                        <a:t>BMC South</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chemeClr val="accent4"/>
                    </a:solidFill>
                  </a:tcPr>
                </a:tc>
                <a:tc>
                  <a:txBody>
                    <a:bodyPr/>
                    <a:lstStyle/>
                    <a:p>
                      <a:pPr marL="0" indent="0">
                        <a:buNone/>
                      </a:pPr>
                      <a:r>
                        <a:rPr lang="en-US" sz="1300" b="1">
                          <a:solidFill>
                            <a:srgbClr val="FFFFFF"/>
                          </a:solidFill>
                          <a:latin typeface="Calibri" pitchFamily="34" charset="0"/>
                          <a:ea typeface="Calibri" pitchFamily="34" charset="-122"/>
                          <a:cs typeface="Calibri" pitchFamily="34" charset="-120"/>
                        </a:rPr>
                        <a:t>OR Champion</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chemeClr val="accent4"/>
                    </a:solidFill>
                  </a:tcPr>
                </a:tc>
                <a:tc>
                  <a:txBody>
                    <a:bodyPr/>
                    <a:lstStyle/>
                    <a:p>
                      <a:pPr marL="0" indent="0">
                        <a:buNone/>
                      </a:pPr>
                      <a:r>
                        <a:rPr lang="en-US" sz="1300" b="1">
                          <a:solidFill>
                            <a:srgbClr val="FFFFFF"/>
                          </a:solidFill>
                          <a:latin typeface="Calibri" pitchFamily="34" charset="0"/>
                          <a:ea typeface="Calibri" pitchFamily="34" charset="-122"/>
                          <a:cs typeface="Calibri" pitchFamily="34" charset="-120"/>
                        </a:rPr>
                        <a:t>Status</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chemeClr val="accent4"/>
                    </a:solidFill>
                  </a:tcPr>
                </a:tc>
                <a:extLst>
                  <a:ext uri="{0D108BD9-81ED-4DB2-BD59-A6C34878D82A}">
                    <a16:rowId xmlns:a16="http://schemas.microsoft.com/office/drawing/2014/main" val="10000"/>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BMCAP S ENT</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Danielle McCann</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200">
                          <a:solidFill>
                            <a:srgbClr val="64748B"/>
                          </a:solidFill>
                          <a:latin typeface="Calibri" pitchFamily="34" charset="0"/>
                          <a:ea typeface="Calibri" pitchFamily="34" charset="-122"/>
                          <a:cs typeface="Calibri" pitchFamily="34" charset="-120"/>
                        </a:rPr>
                        <a:t>Pending</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1"/>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BMCAP S GEN SURG B ST</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Cerissa DiRusso</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200">
                          <a:solidFill>
                            <a:srgbClr val="64748B"/>
                          </a:solidFill>
                          <a:latin typeface="Calibri" pitchFamily="34" charset="0"/>
                          <a:ea typeface="Calibri" pitchFamily="34" charset="-122"/>
                          <a:cs typeface="Calibri" pitchFamily="34" charset="-120"/>
                        </a:rPr>
                        <a:t>Pending</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BMCAP S GEN SURG P ST</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Cerissa DiRusso</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200">
                          <a:solidFill>
                            <a:srgbClr val="64748B"/>
                          </a:solidFill>
                          <a:latin typeface="Calibri" pitchFamily="34" charset="0"/>
                          <a:ea typeface="Calibri" pitchFamily="34" charset="-122"/>
                          <a:cs typeface="Calibri" pitchFamily="34" charset="-120"/>
                        </a:rPr>
                        <a:t>Pending</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3"/>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BMCAP S MOB PC BROCKTON</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Katie-Ann Henault</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200">
                          <a:solidFill>
                            <a:srgbClr val="64748B"/>
                          </a:solidFill>
                          <a:latin typeface="Calibri" pitchFamily="34" charset="0"/>
                          <a:ea typeface="Calibri" pitchFamily="34" charset="-122"/>
                          <a:cs typeface="Calibri" pitchFamily="34" charset="-120"/>
                        </a:rPr>
                        <a:t>Pending</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BMCAP S OBGYN 223E</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Keshaav Krishnaa Pothapur</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200">
                          <a:solidFill>
                            <a:srgbClr val="64748B"/>
                          </a:solidFill>
                          <a:latin typeface="Calibri" pitchFamily="34" charset="0"/>
                          <a:ea typeface="Calibri" pitchFamily="34" charset="-122"/>
                          <a:cs typeface="Calibri" pitchFamily="34" charset="-120"/>
                        </a:rPr>
                        <a:t>Pending</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5"/>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BMCAP S WHIT PRIM CARE</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Roberta Child</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200">
                          <a:solidFill>
                            <a:srgbClr val="64748B"/>
                          </a:solidFill>
                          <a:latin typeface="Calibri" pitchFamily="34" charset="0"/>
                          <a:ea typeface="Calibri" pitchFamily="34" charset="-122"/>
                          <a:cs typeface="Calibri" pitchFamily="34" charset="-120"/>
                        </a:rPr>
                        <a:t>Pending</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BMCS MOB HEM ONC</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Tammy DiPietro</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200" b="1">
                          <a:solidFill>
                            <a:srgbClr val="0E8A8A"/>
                          </a:solidFill>
                          <a:latin typeface="Calibri" pitchFamily="34" charset="0"/>
                          <a:ea typeface="Calibri" pitchFamily="34" charset="-122"/>
                          <a:cs typeface="Calibri" pitchFamily="34" charset="-120"/>
                        </a:rPr>
                        <a:t>Accepted</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D7F0EE"/>
                    </a:solidFill>
                  </a:tcPr>
                </a:tc>
                <a:extLst>
                  <a:ext uri="{0D108BD9-81ED-4DB2-BD59-A6C34878D82A}">
                    <a16:rowId xmlns:a16="http://schemas.microsoft.com/office/drawing/2014/main" val="10007"/>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BMCS MOB INFUSION</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Tammy DiPietro</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200" b="1">
                          <a:solidFill>
                            <a:srgbClr val="0E8A8A"/>
                          </a:solidFill>
                          <a:latin typeface="Calibri" pitchFamily="34" charset="0"/>
                          <a:ea typeface="Calibri" pitchFamily="34" charset="-122"/>
                          <a:cs typeface="Calibri" pitchFamily="34" charset="-120"/>
                        </a:rPr>
                        <a:t>Accepted</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D7F0EE"/>
                    </a:solidFill>
                  </a:tcPr>
                </a:tc>
                <a:extLst>
                  <a:ext uri="{0D108BD9-81ED-4DB2-BD59-A6C34878D82A}">
                    <a16:rowId xmlns:a16="http://schemas.microsoft.com/office/drawing/2014/main" val="10008"/>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BMCS NEC BREAST SURG</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Cerissa DiRusso</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200">
                          <a:solidFill>
                            <a:srgbClr val="64748B"/>
                          </a:solidFill>
                          <a:latin typeface="Calibri" pitchFamily="34" charset="0"/>
                          <a:ea typeface="Calibri" pitchFamily="34" charset="-122"/>
                          <a:cs typeface="Calibri" pitchFamily="34" charset="-120"/>
                        </a:rPr>
                        <a:t>Pending</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9"/>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BMCS WASH DERMATOLOGY</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Parris Williams</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200" b="1">
                          <a:solidFill>
                            <a:srgbClr val="0E8A8A"/>
                          </a:solidFill>
                          <a:latin typeface="Calibri" pitchFamily="34" charset="0"/>
                          <a:ea typeface="Calibri" pitchFamily="34" charset="-122"/>
                          <a:cs typeface="Calibri" pitchFamily="34" charset="-120"/>
                        </a:rPr>
                        <a:t>Accepted</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D7F0EE"/>
                    </a:solidFill>
                  </a:tcPr>
                </a:tc>
                <a:extLst>
                  <a:ext uri="{0D108BD9-81ED-4DB2-BD59-A6C34878D82A}">
                    <a16:rowId xmlns:a16="http://schemas.microsoft.com/office/drawing/2014/main" val="10010"/>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BMCS WASH GASTRO</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Amy Lyons</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200">
                          <a:solidFill>
                            <a:srgbClr val="64748B"/>
                          </a:solidFill>
                          <a:latin typeface="Calibri" pitchFamily="34" charset="0"/>
                          <a:ea typeface="Calibri" pitchFamily="34" charset="-122"/>
                          <a:cs typeface="Calibri" pitchFamily="34" charset="-120"/>
                        </a:rPr>
                        <a:t>Pending</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11"/>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BMCS WOUND CENTER</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Cerissa DiRusso</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200">
                          <a:solidFill>
                            <a:srgbClr val="64748B"/>
                          </a:solidFill>
                          <a:latin typeface="Calibri" pitchFamily="34" charset="0"/>
                          <a:ea typeface="Calibri" pitchFamily="34" charset="-122"/>
                          <a:cs typeface="Calibri" pitchFamily="34" charset="-120"/>
                        </a:rPr>
                        <a:t>Pending</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bl>
          </a:graphicData>
        </a:graphic>
      </p:graphicFrame>
      <p:sp>
        <p:nvSpPr>
          <p:cNvPr id="4" name="Text 2"/>
          <p:cNvSpPr txBox="1"/>
          <p:nvPr/>
        </p:nvSpPr>
        <p:spPr>
          <a:xfrm>
            <a:off x="457200" y="5724144"/>
            <a:ext cx="10652760" cy="256032"/>
          </a:xfrm>
          <a:prstGeom prst="rect">
            <a:avLst/>
          </a:prstGeom>
          <a:noFill/>
          <a:ln/>
        </p:spPr>
        <p:txBody>
          <a:bodyPr wrap="square" lIns="0" tIns="0" rIns="0" bIns="0" rtlCol="0" anchor="ctr"/>
          <a:lstStyle/>
          <a:p>
            <a:pPr marL="0" indent="0">
              <a:buNone/>
            </a:pPr>
            <a:r>
              <a:rPr lang="en-US" sz="1200" b="1">
                <a:solidFill>
                  <a:srgbClr val="1B2A4A"/>
                </a:solidFill>
              </a:rPr>
              <a:t>Information accurate as of Tuesday, 10/20 at 9:16 AM.</a:t>
            </a:r>
            <a:endParaRPr lang="en-US" sz="1200"/>
          </a:p>
        </p:txBody>
      </p:sp>
      <p:sp>
        <p:nvSpPr>
          <p:cNvPr id="6" name="Text 3"/>
          <p:cNvSpPr txBox="1"/>
          <p:nvPr/>
        </p:nvSpPr>
        <p:spPr>
          <a:xfrm>
            <a:off x="457200" y="5980176"/>
            <a:ext cx="10652760" cy="228600"/>
          </a:xfrm>
          <a:prstGeom prst="rect">
            <a:avLst/>
          </a:prstGeom>
          <a:noFill/>
          <a:ln/>
        </p:spPr>
        <p:txBody>
          <a:bodyPr wrap="square" lIns="0" tIns="0" rIns="0" bIns="0" rtlCol="0" anchor="ctr"/>
          <a:lstStyle/>
          <a:p>
            <a:pPr marL="0" indent="0">
              <a:buNone/>
            </a:pPr>
            <a:r>
              <a:rPr lang="en-US" sz="1050">
                <a:solidFill>
                  <a:srgbClr val="64748B"/>
                </a:solidFill>
              </a:rPr>
              <a:t>Department names as listed in Epic (DEP). TBD = champion not yet identified. Status reflects the Confirmed column of the champion tracker.</a:t>
            </a:r>
            <a:endParaRPr lang="en-US" sz="1050"/>
          </a:p>
        </p:txBody>
      </p:sp>
      <p:graphicFrame>
        <p:nvGraphicFramePr>
          <p:cNvPr id="9" name="Table 1"/>
          <p:cNvGraphicFramePr>
            <a:graphicFrameLocks noGrp="1"/>
          </p:cNvGraphicFramePr>
          <p:nvPr/>
        </p:nvGraphicFramePr>
        <p:xfrm>
          <a:off x="6153912" y="1783080"/>
          <a:ext cx="5577840" cy="1755648"/>
        </p:xfrm>
        <a:graphic>
          <a:graphicData uri="http://schemas.openxmlformats.org/drawingml/2006/table">
            <a:tbl>
              <a:tblPr/>
              <a:tblGrid>
                <a:gridCol w="2314804">
                  <a:extLst>
                    <a:ext uri="{9D8B030D-6E8A-4147-A177-3AD203B41FA5}">
                      <a16:colId xmlns:a16="http://schemas.microsoft.com/office/drawing/2014/main" val="20000"/>
                    </a:ext>
                  </a:extLst>
                </a:gridCol>
                <a:gridCol w="2370582">
                  <a:extLst>
                    <a:ext uri="{9D8B030D-6E8A-4147-A177-3AD203B41FA5}">
                      <a16:colId xmlns:a16="http://schemas.microsoft.com/office/drawing/2014/main" val="20001"/>
                    </a:ext>
                  </a:extLst>
                </a:gridCol>
                <a:gridCol w="892454">
                  <a:extLst>
                    <a:ext uri="{9D8B030D-6E8A-4147-A177-3AD203B41FA5}">
                      <a16:colId xmlns:a16="http://schemas.microsoft.com/office/drawing/2014/main" val="20002"/>
                    </a:ext>
                  </a:extLst>
                </a:gridCol>
              </a:tblGrid>
              <a:tr h="292608">
                <a:tc>
                  <a:txBody>
                    <a:bodyPr/>
                    <a:lstStyle/>
                    <a:p>
                      <a:pPr marL="0" indent="0">
                        <a:buNone/>
                      </a:pPr>
                      <a:r>
                        <a:rPr lang="en-US" sz="1300" b="1">
                          <a:solidFill>
                            <a:srgbClr val="FFFFFF"/>
                          </a:solidFill>
                          <a:latin typeface="Calibri" pitchFamily="34" charset="0"/>
                          <a:ea typeface="Calibri" pitchFamily="34" charset="-122"/>
                          <a:cs typeface="Calibri" pitchFamily="34" charset="-120"/>
                        </a:rPr>
                        <a:t>Codman Square HC</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chemeClr val="accent3"/>
                    </a:solidFill>
                  </a:tcPr>
                </a:tc>
                <a:tc>
                  <a:txBody>
                    <a:bodyPr/>
                    <a:lstStyle/>
                    <a:p>
                      <a:pPr marL="0" indent="0">
                        <a:buNone/>
                      </a:pPr>
                      <a:r>
                        <a:rPr lang="en-US" sz="1300" b="1">
                          <a:solidFill>
                            <a:srgbClr val="FFFFFF"/>
                          </a:solidFill>
                          <a:latin typeface="Calibri" pitchFamily="34" charset="0"/>
                          <a:ea typeface="Calibri" pitchFamily="34" charset="-122"/>
                          <a:cs typeface="Calibri" pitchFamily="34" charset="-120"/>
                        </a:rPr>
                        <a:t>OR Champion</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chemeClr val="accent3"/>
                    </a:solidFill>
                  </a:tcPr>
                </a:tc>
                <a:tc>
                  <a:txBody>
                    <a:bodyPr/>
                    <a:lstStyle/>
                    <a:p>
                      <a:pPr marL="0" indent="0">
                        <a:buNone/>
                      </a:pPr>
                      <a:r>
                        <a:rPr lang="en-US" sz="1300" b="1">
                          <a:solidFill>
                            <a:srgbClr val="FFFFFF"/>
                          </a:solidFill>
                          <a:latin typeface="Calibri" pitchFamily="34" charset="0"/>
                          <a:ea typeface="Calibri" pitchFamily="34" charset="-122"/>
                          <a:cs typeface="Calibri" pitchFamily="34" charset="-120"/>
                        </a:rPr>
                        <a:t>Status</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chemeClr val="accent3"/>
                    </a:solidFill>
                  </a:tcPr>
                </a:tc>
                <a:extLst>
                  <a:ext uri="{0D108BD9-81ED-4DB2-BD59-A6C34878D82A}">
                    <a16:rowId xmlns:a16="http://schemas.microsoft.com/office/drawing/2014/main" val="10000"/>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CSHC FAMILY MED</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Erica O'Brien</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200">
                          <a:solidFill>
                            <a:srgbClr val="64748B"/>
                          </a:solidFill>
                          <a:latin typeface="Calibri" pitchFamily="34" charset="0"/>
                          <a:ea typeface="Calibri" pitchFamily="34" charset="-122"/>
                          <a:cs typeface="Calibri" pitchFamily="34" charset="-120"/>
                        </a:rPr>
                        <a:t>Pending</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1"/>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CSHC INTERNAL MED</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Erica O'Brien</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200">
                          <a:solidFill>
                            <a:srgbClr val="64748B"/>
                          </a:solidFill>
                          <a:latin typeface="Calibri" pitchFamily="34" charset="0"/>
                          <a:ea typeface="Calibri" pitchFamily="34" charset="-122"/>
                          <a:cs typeface="Calibri" pitchFamily="34" charset="-120"/>
                        </a:rPr>
                        <a:t>Pending</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CSHC PERINATAL AND GYN</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Erica O'Brien</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200">
                          <a:solidFill>
                            <a:srgbClr val="64748B"/>
                          </a:solidFill>
                          <a:latin typeface="Calibri" pitchFamily="34" charset="0"/>
                          <a:ea typeface="Calibri" pitchFamily="34" charset="-122"/>
                          <a:cs typeface="Calibri" pitchFamily="34" charset="-120"/>
                        </a:rPr>
                        <a:t>Pending</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3"/>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CSHC URGENT CARE</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Erica O'Brien</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200">
                          <a:solidFill>
                            <a:srgbClr val="64748B"/>
                          </a:solidFill>
                          <a:latin typeface="Calibri" pitchFamily="34" charset="0"/>
                          <a:ea typeface="Calibri" pitchFamily="34" charset="-122"/>
                          <a:cs typeface="Calibri" pitchFamily="34" charset="-120"/>
                        </a:rPr>
                        <a:t>Pending</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CSHC X CLINIC</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Erica O'Brien</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200">
                          <a:solidFill>
                            <a:srgbClr val="64748B"/>
                          </a:solidFill>
                          <a:latin typeface="Calibri" pitchFamily="34" charset="0"/>
                          <a:ea typeface="Calibri" pitchFamily="34" charset="-122"/>
                          <a:cs typeface="Calibri" pitchFamily="34" charset="-120"/>
                        </a:rPr>
                        <a:t>Pending</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5"/>
                  </a:ext>
                </a:extLst>
              </a:tr>
            </a:tbl>
          </a:graphicData>
        </a:graphic>
      </p:graphicFrame>
      <p:graphicFrame>
        <p:nvGraphicFramePr>
          <p:cNvPr id="13" name="Table 2"/>
          <p:cNvGraphicFramePr>
            <a:graphicFrameLocks noGrp="1"/>
          </p:cNvGraphicFramePr>
          <p:nvPr/>
        </p:nvGraphicFramePr>
        <p:xfrm>
          <a:off x="6153912" y="3858768"/>
          <a:ext cx="5577840" cy="1170432"/>
        </p:xfrm>
        <a:graphic>
          <a:graphicData uri="http://schemas.openxmlformats.org/drawingml/2006/table">
            <a:tbl>
              <a:tblPr/>
              <a:tblGrid>
                <a:gridCol w="2314804">
                  <a:extLst>
                    <a:ext uri="{9D8B030D-6E8A-4147-A177-3AD203B41FA5}">
                      <a16:colId xmlns:a16="http://schemas.microsoft.com/office/drawing/2014/main" val="20000"/>
                    </a:ext>
                  </a:extLst>
                </a:gridCol>
                <a:gridCol w="2370582">
                  <a:extLst>
                    <a:ext uri="{9D8B030D-6E8A-4147-A177-3AD203B41FA5}">
                      <a16:colId xmlns:a16="http://schemas.microsoft.com/office/drawing/2014/main" val="20001"/>
                    </a:ext>
                  </a:extLst>
                </a:gridCol>
                <a:gridCol w="892454">
                  <a:extLst>
                    <a:ext uri="{9D8B030D-6E8A-4147-A177-3AD203B41FA5}">
                      <a16:colId xmlns:a16="http://schemas.microsoft.com/office/drawing/2014/main" val="20002"/>
                    </a:ext>
                  </a:extLst>
                </a:gridCol>
              </a:tblGrid>
              <a:tr h="292608">
                <a:tc>
                  <a:txBody>
                    <a:bodyPr/>
                    <a:lstStyle/>
                    <a:p>
                      <a:pPr marL="0" indent="0">
                        <a:buNone/>
                      </a:pPr>
                      <a:r>
                        <a:rPr lang="en-US" sz="1300" b="1">
                          <a:solidFill>
                            <a:srgbClr val="FFFFFF"/>
                          </a:solidFill>
                          <a:latin typeface="Calibri" pitchFamily="34" charset="0"/>
                          <a:ea typeface="Calibri" pitchFamily="34" charset="-122"/>
                          <a:cs typeface="Calibri" pitchFamily="34" charset="-120"/>
                        </a:rPr>
                        <a:t>DOT House HC</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chemeClr val="accent3"/>
                    </a:solidFill>
                  </a:tcPr>
                </a:tc>
                <a:tc>
                  <a:txBody>
                    <a:bodyPr/>
                    <a:lstStyle/>
                    <a:p>
                      <a:pPr marL="0" indent="0">
                        <a:buNone/>
                      </a:pPr>
                      <a:r>
                        <a:rPr lang="en-US" sz="1300" b="1">
                          <a:solidFill>
                            <a:srgbClr val="FFFFFF"/>
                          </a:solidFill>
                          <a:latin typeface="Calibri" pitchFamily="34" charset="0"/>
                          <a:ea typeface="Calibri" pitchFamily="34" charset="-122"/>
                          <a:cs typeface="Calibri" pitchFamily="34" charset="-120"/>
                        </a:rPr>
                        <a:t>OR Champion</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chemeClr val="accent3"/>
                    </a:solidFill>
                  </a:tcPr>
                </a:tc>
                <a:tc>
                  <a:txBody>
                    <a:bodyPr/>
                    <a:lstStyle/>
                    <a:p>
                      <a:pPr marL="0" indent="0">
                        <a:buNone/>
                      </a:pPr>
                      <a:r>
                        <a:rPr lang="en-US" sz="1300" b="1">
                          <a:solidFill>
                            <a:srgbClr val="FFFFFF"/>
                          </a:solidFill>
                          <a:latin typeface="Calibri" pitchFamily="34" charset="0"/>
                          <a:ea typeface="Calibri" pitchFamily="34" charset="-122"/>
                          <a:cs typeface="Calibri" pitchFamily="34" charset="-120"/>
                        </a:rPr>
                        <a:t>Status</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chemeClr val="accent3"/>
                    </a:solidFill>
                  </a:tcPr>
                </a:tc>
                <a:extLst>
                  <a:ext uri="{0D108BD9-81ED-4DB2-BD59-A6C34878D82A}">
                    <a16:rowId xmlns:a16="http://schemas.microsoft.com/office/drawing/2014/main" val="10000"/>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DHH FAMILY MED</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Erica O'Brien</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200">
                          <a:solidFill>
                            <a:srgbClr val="64748B"/>
                          </a:solidFill>
                          <a:latin typeface="Calibri" pitchFamily="34" charset="0"/>
                          <a:ea typeface="Calibri" pitchFamily="34" charset="-122"/>
                          <a:cs typeface="Calibri" pitchFamily="34" charset="-120"/>
                        </a:rPr>
                        <a:t>Pending</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1"/>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DHH LAB SERVICES</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Erica O'Brien</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200">
                          <a:solidFill>
                            <a:srgbClr val="64748B"/>
                          </a:solidFill>
                          <a:latin typeface="Calibri" pitchFamily="34" charset="0"/>
                          <a:ea typeface="Calibri" pitchFamily="34" charset="-122"/>
                          <a:cs typeface="Calibri" pitchFamily="34" charset="-120"/>
                        </a:rPr>
                        <a:t>Pending</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92608">
                <a:tc>
                  <a:txBody>
                    <a:bodyPr/>
                    <a:lstStyle/>
                    <a:p>
                      <a:pPr marL="0" indent="0">
                        <a:buNone/>
                      </a:pPr>
                      <a:r>
                        <a:rPr lang="en-US" sz="1100">
                          <a:solidFill>
                            <a:srgbClr val="1F2937"/>
                          </a:solidFill>
                          <a:latin typeface="Calibri" pitchFamily="34" charset="0"/>
                          <a:ea typeface="Calibri" pitchFamily="34" charset="-122"/>
                          <a:cs typeface="Calibri" pitchFamily="34" charset="-120"/>
                        </a:rPr>
                        <a:t>DHH WOMENS HEALTH</a:t>
                      </a:r>
                      <a:endParaRPr lang="en-US" sz="11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300" b="1">
                          <a:solidFill>
                            <a:srgbClr val="1B2A4A"/>
                          </a:solidFill>
                          <a:latin typeface="Calibri" pitchFamily="34" charset="0"/>
                          <a:ea typeface="Calibri" pitchFamily="34" charset="-122"/>
                          <a:cs typeface="Calibri" pitchFamily="34" charset="-120"/>
                        </a:rPr>
                        <a:t>Erica O'Brien</a:t>
                      </a:r>
                      <a:endParaRPr lang="en-US" sz="13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200">
                          <a:solidFill>
                            <a:srgbClr val="64748B"/>
                          </a:solidFill>
                          <a:latin typeface="Calibri" pitchFamily="34" charset="0"/>
                          <a:ea typeface="Calibri" pitchFamily="34" charset="-122"/>
                          <a:cs typeface="Calibri" pitchFamily="34" charset="-120"/>
                        </a:rPr>
                        <a:t>Pending</a:t>
                      </a:r>
                      <a:endParaRPr lang="en-US" sz="1200">
                        <a:latin typeface="Calibri" charset="0"/>
                        <a:ea typeface="Calibri" charset="0"/>
                        <a:cs typeface="Calibri" charset="0"/>
                      </a:endParaRPr>
                    </a:p>
                  </a:txBody>
                  <a:tcPr marL="73152" marR="73152"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3"/>
                  </a:ext>
                </a:extLst>
              </a:tr>
            </a:tbl>
          </a:graphicData>
        </a:graphic>
      </p:graphicFrame>
      <p:sp>
        <p:nvSpPr>
          <p:cNvPr id="25"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 xmlns:ma14="http://schemas.microsoft.com/office/mac/drawingml/2011/main" val="0"/>
            </a:ext>
          </a:extLst>
        </p:spPr>
        <p:txBody>
          <a:bodyPr/>
          <a:lstStyle>
            <a:lvl1pPr>
              <a:defRPr sz="1100">
                <a:solidFill>
                  <a:srgbClr val="64748B"/>
                </a:solidFill>
              </a:defRPr>
            </a:lvl1pPr>
          </a:lstStyle>
          <a:p>
            <a:pPr algn="l"/>
            <a:fld id="{F7021451-1387-4CA6-816F-3879F97B5CBC}" type="slidenum">
              <a:rPr lang="en-US" b="0"/>
              <a:t>15</a:t>
            </a:fld>
            <a:endParaRPr lang="en-US"/>
          </a:p>
        </p:txBody>
      </p:sp>
    </p:spTree>
    <p:extLst>
      <p:ext uri="{BB962C8B-B14F-4D97-AF65-F5344CB8AC3E}">
        <p14:creationId xmlns:p14="http://schemas.microsoft.com/office/powerpoint/2010/main" val="258372093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2013 - 2022">
  <a:themeElements>
    <a:clrScheme name="BMCHS2023">
      <a:dk1>
        <a:srgbClr val="000000"/>
      </a:dk1>
      <a:lt1>
        <a:srgbClr val="FFFFFF"/>
      </a:lt1>
      <a:dk2>
        <a:srgbClr val="656565"/>
      </a:dk2>
      <a:lt2>
        <a:srgbClr val="E7E6E6"/>
      </a:lt2>
      <a:accent1>
        <a:srgbClr val="00867B"/>
      </a:accent1>
      <a:accent2>
        <a:srgbClr val="00556E"/>
      </a:accent2>
      <a:accent3>
        <a:srgbClr val="69808E"/>
      </a:accent3>
      <a:accent4>
        <a:srgbClr val="ADB7BD"/>
      </a:accent4>
      <a:accent5>
        <a:srgbClr val="553077"/>
      </a:accent5>
      <a:accent6>
        <a:srgbClr val="EAAB1E"/>
      </a:accent6>
      <a:hlink>
        <a:srgbClr val="553078"/>
      </a:hlink>
      <a:folHlink>
        <a:srgbClr val="20154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554B80F01D339498E9D65C8856A1D73" ma:contentTypeVersion="11" ma:contentTypeDescription="Create a new document." ma:contentTypeScope="" ma:versionID="eb17c8d323654e29f858fbbe3700abc9">
  <xsd:schema xmlns:xsd="http://www.w3.org/2001/XMLSchema" xmlns:xs="http://www.w3.org/2001/XMLSchema" xmlns:p="http://schemas.microsoft.com/office/2006/metadata/properties" xmlns:ns2="908f484b-7cc8-4a9e-bb93-f32cf35f3fa8" xmlns:ns3="a874f070-f1e8-4d55-8311-d018f31e19be" targetNamespace="http://schemas.microsoft.com/office/2006/metadata/properties" ma:root="true" ma:fieldsID="02c6476a5b3e5a5c01c608e31a66faf0" ns2:_="" ns3:_="">
    <xsd:import namespace="908f484b-7cc8-4a9e-bb93-f32cf35f3fa8"/>
    <xsd:import namespace="a874f070-f1e8-4d55-8311-d018f31e19b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08f484b-7cc8-4a9e-bb93-f32cf35f3fa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bfddfc6a-7a00-4d61-babe-e7a88612b426"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874f070-f1e8-4d55-8311-d018f31e19be"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60f9e79e-fe79-43f6-bf49-1b8a82e057c3}" ma:internalName="TaxCatchAll" ma:showField="CatchAllData" ma:web="a874f070-f1e8-4d55-8311-d018f31e19b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08f484b-7cc8-4a9e-bb93-f32cf35f3fa8">
      <Terms xmlns="http://schemas.microsoft.com/office/infopath/2007/PartnerControls"/>
    </lcf76f155ced4ddcb4097134ff3c332f>
    <TaxCatchAll xmlns="a874f070-f1e8-4d55-8311-d018f31e19be" xsi:nil="true"/>
  </documentManagement>
</p:properties>
</file>

<file path=customXml/itemProps1.xml><?xml version="1.0" encoding="utf-8"?>
<ds:datastoreItem xmlns:ds="http://schemas.openxmlformats.org/officeDocument/2006/customXml" ds:itemID="{23BE8E91-13F4-4ADF-A3F6-BA09A9325A2C}">
  <ds:schemaRefs>
    <ds:schemaRef ds:uri="908f484b-7cc8-4a9e-bb93-f32cf35f3fa8"/>
    <ds:schemaRef ds:uri="a874f070-f1e8-4d55-8311-d018f31e19b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9F83191-83E6-4DEF-B301-D706A3EC1B42}">
  <ds:schemaRefs>
    <ds:schemaRef ds:uri="http://schemas.microsoft.com/sharepoint/v3/contenttype/forms"/>
  </ds:schemaRefs>
</ds:datastoreItem>
</file>

<file path=customXml/itemProps3.xml><?xml version="1.0" encoding="utf-8"?>
<ds:datastoreItem xmlns:ds="http://schemas.openxmlformats.org/officeDocument/2006/customXml" ds:itemID="{B3AEDCE0-E260-4A87-BC87-F7AA993F8983}">
  <ds:schemaRefs>
    <ds:schemaRef ds:uri="908f484b-7cc8-4a9e-bb93-f32cf35f3fa8"/>
    <ds:schemaRef ds:uri="a874f070-f1e8-4d55-8311-d018f31e19b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7ff12a0c-2791-49e2-8d6b-96e5d775c32f}" enabled="0" method="" siteId="{7ff12a0c-2791-49e2-8d6b-96e5d775c32f}" removed="1"/>
</clbl:labelList>
</file>

<file path=docProps/app.xml><?xml version="1.0" encoding="utf-8"?>
<Properties xmlns="http://schemas.openxmlformats.org/officeDocument/2006/extended-properties" xmlns:vt="http://schemas.openxmlformats.org/officeDocument/2006/docPropsVTypes">
  <Template>Office Theme</Template>
  <TotalTime>0</TotalTime>
  <Words>1968</Words>
  <Application>Microsoft Office PowerPoint</Application>
  <PresentationFormat>Widescreen</PresentationFormat>
  <Paragraphs>392</Paragraphs>
  <Slides>15</Slides>
  <Notes>11</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26" baseType="lpstr">
      <vt:lpstr>.Hiragino Kaku Gothic Interface W3</vt:lpstr>
      <vt:lpstr>Aptos</vt:lpstr>
      <vt:lpstr>Arial</vt:lpstr>
      <vt:lpstr>Calibri</vt:lpstr>
      <vt:lpstr>Cambria</vt:lpstr>
      <vt:lpstr>Lato</vt:lpstr>
      <vt:lpstr>Lato Light</vt:lpstr>
      <vt:lpstr>System Font Regular</vt:lpstr>
      <vt:lpstr>Wingdings</vt:lpstr>
      <vt:lpstr>Office Theme 2013 - 2022</vt:lpstr>
      <vt:lpstr>think-cell Slide</vt:lpstr>
      <vt:lpstr>Epic Beaker Anatomic Pathology (AP) Implementation</vt:lpstr>
      <vt:lpstr>PowerPoint Presentation</vt:lpstr>
      <vt:lpstr>PowerPoint Presentation</vt:lpstr>
      <vt:lpstr>PowerPoint Presentation</vt:lpstr>
      <vt:lpstr>PowerPoint Presentation</vt:lpstr>
      <vt:lpstr>PowerPoint Presentation</vt:lpstr>
      <vt:lpstr>Epic Beaker AP | Go-Live Support Expectations</vt:lpstr>
      <vt:lpstr>Questions?</vt:lpstr>
      <vt:lpstr>PowerPoint Presentation</vt:lpstr>
      <vt:lpstr>Appendix</vt:lpstr>
      <vt:lpstr>PowerPoint Presentation</vt:lpstr>
      <vt:lpstr>BMC Brighton</vt:lpstr>
      <vt:lpstr>BMC Main (1 of 2)</vt:lpstr>
      <vt:lpstr>BMC Main (2 of 2)</vt:lpstr>
      <vt:lpstr>BMC South &amp; Community Health Centers</vt:lpstr>
    </vt:vector>
  </TitlesOfParts>
  <Company>Epic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&lt;Session Name&gt;</dc:title>
  <dc:creator>Brennan Felbinger</dc:creator>
  <cp:lastModifiedBy>Donovan, Liam</cp:lastModifiedBy>
  <cp:revision>2</cp:revision>
  <dcterms:created xsi:type="dcterms:W3CDTF">2018-02-16T16:32:51Z</dcterms:created>
  <dcterms:modified xsi:type="dcterms:W3CDTF">2026-10-21T14:45:27Z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0x010100A554B80F01D339498E9D65C8856A1D73</vt:lpwstr>
  </property>
  <property fmtid="{D5CDD505-2E9C-101B-9397-08002B2CF9AE}" pid="3" name="MediaServiceImageTags">
    <vt:lpwstr/>
  </property>
</Properties>
</file>