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9"/>
  </p:notesMasterIdLst>
  <p:sldIdLst>
    <p:sldId id="512" r:id="rId5"/>
    <p:sldId id="2043" r:id="rId6"/>
    <p:sldId id="2079" r:id="rId7"/>
    <p:sldId id="2060" r:id="rId8"/>
    <p:sldId id="2089" r:id="rId9"/>
    <p:sldId id="2062" r:id="rId10"/>
    <p:sldId id="2066" r:id="rId11"/>
    <p:sldId id="2083" r:id="rId12"/>
    <p:sldId id="2087" r:id="rId13"/>
    <p:sldId id="2065" r:id="rId14"/>
    <p:sldId id="2064" r:id="rId15"/>
    <p:sldId id="2045" r:id="rId16"/>
    <p:sldId id="2085" r:id="rId17"/>
    <p:sldId id="2084" r:id="rId18"/>
    <p:sldId id="2086" r:id="rId19"/>
    <p:sldId id="2081" r:id="rId20"/>
    <p:sldId id="2075" r:id="rId21"/>
    <p:sldId id="2068" r:id="rId22"/>
    <p:sldId id="256" r:id="rId23"/>
    <p:sldId id="2088" r:id="rId24"/>
    <p:sldId id="2042" r:id="rId25"/>
    <p:sldId id="2073" r:id="rId26"/>
    <p:sldId id="2074" r:id="rId27"/>
    <p:sldId id="2077" r:id="rId28"/>
    <p:sldId id="2070" r:id="rId29"/>
    <p:sldId id="2061" r:id="rId30"/>
    <p:sldId id="2071" r:id="rId31"/>
    <p:sldId id="2052" r:id="rId32"/>
    <p:sldId id="2054" r:id="rId33"/>
    <p:sldId id="2055" r:id="rId34"/>
    <p:sldId id="2056" r:id="rId35"/>
    <p:sldId id="2057" r:id="rId36"/>
    <p:sldId id="2058" r:id="rId37"/>
    <p:sldId id="2072" r:id="rId3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012ADA-31AD-7439-D5D5-DBBE520533B5}" name="Josh Read" initials="JR" userId="S::josh.read@bmccontent.onmicrosoft.com::ef20b371-6e0f-4954-b811-dd25923fe9c2" providerId="AD"/>
  <p188:author id="{DEA987E3-4249-CABE-38D2-4C478D2E706A}" name="Josh Read" initials="JR" userId="jHJpPVo+kuCufF80sneCSR4QQSWeptqz7rPH0gJdIdU="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56E"/>
    <a:srgbClr val="EAAB1E"/>
    <a:srgbClr val="00867B"/>
    <a:srgbClr val="553077"/>
    <a:srgbClr val="FFFF00"/>
    <a:srgbClr val="EBAB20"/>
    <a:srgbClr val="CBD9D7"/>
    <a:srgbClr val="6699FF"/>
    <a:srgbClr val="3366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51DDF1-9C35-4E1D-A251-A57039A9476C}" v="652" dt="2026-10-07T12:39:49.442"/>
    <p1510:client id="{CFA6052C-15F1-46DB-A5D7-81A6BEC40A23}" v="562" dt="2026-10-07T16:33:18.561"/>
    <p1510:client id="{FF65DB24-5B28-4966-8ABA-62D59E39FD45}" v="1" dt="2026-10-09T17:13:58.1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ata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23.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3.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11E5EE-86C9-40B6-A105-31E2D9F4A3E2}" type="doc">
      <dgm:prSet loTypeId="urn:microsoft.com/office/officeart/2005/8/layout/vList2" loCatId="list" qsTypeId="urn:microsoft.com/office/officeart/2005/8/quickstyle/simple1#12" qsCatId="simple" csTypeId="urn:microsoft.com/office/officeart/2005/8/colors/accent1_2#9" csCatId="accent1" phldr="1"/>
      <dgm:spPr/>
      <dgm:t>
        <a:bodyPr/>
        <a:lstStyle/>
        <a:p>
          <a:endParaRPr lang="en-US"/>
        </a:p>
      </dgm:t>
    </dgm:pt>
    <dgm:pt modelId="{59EC95AC-F43A-4491-BC1B-419FF0D81294}">
      <dgm:prSet/>
      <dgm:spPr>
        <a:solidFill>
          <a:srgbClr val="00556E"/>
        </a:solidFill>
      </dgm:spPr>
      <dgm:t>
        <a:bodyPr/>
        <a:lstStyle/>
        <a:p>
          <a:r>
            <a:rPr lang="en-US"/>
            <a:t>Workflow Walkthroughs</a:t>
          </a:r>
        </a:p>
      </dgm:t>
    </dgm:pt>
    <dgm:pt modelId="{5AE5B246-12C7-4FDD-99E9-BFC72BB424C3}" type="parTrans" cxnId="{0B293D47-AAE7-4EFE-BD9F-8E5C098C62EC}">
      <dgm:prSet/>
      <dgm:spPr/>
      <dgm:t>
        <a:bodyPr/>
        <a:lstStyle/>
        <a:p>
          <a:endParaRPr lang="en-US"/>
        </a:p>
      </dgm:t>
    </dgm:pt>
    <dgm:pt modelId="{798E3ABA-2370-484B-AC30-F111A4DF0083}" type="sibTrans" cxnId="{0B293D47-AAE7-4EFE-BD9F-8E5C098C62EC}">
      <dgm:prSet/>
      <dgm:spPr/>
      <dgm:t>
        <a:bodyPr/>
        <a:lstStyle/>
        <a:p>
          <a:endParaRPr lang="en-US"/>
        </a:p>
      </dgm:t>
    </dgm:pt>
    <dgm:pt modelId="{4B5E2A57-23B3-47EB-8131-09FDF8031BAF}">
      <dgm:prSet/>
      <dgm:spPr>
        <a:solidFill>
          <a:srgbClr val="00556E"/>
        </a:solidFill>
      </dgm:spPr>
      <dgm:t>
        <a:bodyPr/>
        <a:lstStyle/>
        <a:p>
          <a:r>
            <a:rPr lang="en-US"/>
            <a:t>Workflow Questions</a:t>
          </a:r>
        </a:p>
      </dgm:t>
    </dgm:pt>
    <dgm:pt modelId="{0B52C581-06B0-4F99-8559-823734A5CE14}" type="parTrans" cxnId="{AC080EF1-D8B6-41A0-B122-21A7F910695E}">
      <dgm:prSet/>
      <dgm:spPr/>
      <dgm:t>
        <a:bodyPr/>
        <a:lstStyle/>
        <a:p>
          <a:endParaRPr lang="en-US"/>
        </a:p>
      </dgm:t>
    </dgm:pt>
    <dgm:pt modelId="{64ACE75C-6D2A-4DC3-9D65-1E6569325159}" type="sibTrans" cxnId="{AC080EF1-D8B6-41A0-B122-21A7F910695E}">
      <dgm:prSet/>
      <dgm:spPr/>
      <dgm:t>
        <a:bodyPr/>
        <a:lstStyle/>
        <a:p>
          <a:endParaRPr lang="en-US"/>
        </a:p>
      </dgm:t>
    </dgm:pt>
    <dgm:pt modelId="{EF2427F5-4C24-42B5-BF00-BB3D3F79E38C}">
      <dgm:prSet/>
      <dgm:spPr>
        <a:solidFill>
          <a:srgbClr val="00556E"/>
        </a:solidFill>
      </dgm:spPr>
      <dgm:t>
        <a:bodyPr/>
        <a:lstStyle/>
        <a:p>
          <a:r>
            <a:rPr lang="en-US"/>
            <a:t>Appendix</a:t>
          </a:r>
        </a:p>
      </dgm:t>
    </dgm:pt>
    <dgm:pt modelId="{37DF10A2-CC7B-42D2-AC61-BCA59010887F}" type="parTrans" cxnId="{8D1C4453-0567-4A06-BA84-5A35E0BF43BE}">
      <dgm:prSet/>
      <dgm:spPr/>
      <dgm:t>
        <a:bodyPr/>
        <a:lstStyle/>
        <a:p>
          <a:endParaRPr lang="en-US"/>
        </a:p>
      </dgm:t>
    </dgm:pt>
    <dgm:pt modelId="{502535F1-8350-4DE5-B668-D2666B489533}" type="sibTrans" cxnId="{8D1C4453-0567-4A06-BA84-5A35E0BF43BE}">
      <dgm:prSet/>
      <dgm:spPr/>
      <dgm:t>
        <a:bodyPr/>
        <a:lstStyle/>
        <a:p>
          <a:endParaRPr lang="en-US"/>
        </a:p>
      </dgm:t>
    </dgm:pt>
    <dgm:pt modelId="{349D74E3-4410-4B38-A97D-6AA2D5617EDE}">
      <dgm:prSet phldrT="[Text]" phldr="0"/>
      <dgm:spPr>
        <a:solidFill>
          <a:srgbClr val="00556E"/>
        </a:solidFill>
      </dgm:spPr>
      <dgm:t>
        <a:bodyPr/>
        <a:lstStyle/>
        <a:p>
          <a:r>
            <a:rPr lang="en-US"/>
            <a:t>Brief Overview of Project</a:t>
          </a:r>
        </a:p>
      </dgm:t>
    </dgm:pt>
    <dgm:pt modelId="{E3894804-E781-4EB2-960B-501593FAA81A}" type="parTrans" cxnId="{38A41BAE-C004-4E96-8FC7-C1371B795B8E}">
      <dgm:prSet/>
      <dgm:spPr/>
      <dgm:t>
        <a:bodyPr/>
        <a:lstStyle/>
        <a:p>
          <a:endParaRPr lang="en-US"/>
        </a:p>
      </dgm:t>
    </dgm:pt>
    <dgm:pt modelId="{31C60488-DF37-4498-9896-01313EE799A3}" type="sibTrans" cxnId="{38A41BAE-C004-4E96-8FC7-C1371B795B8E}">
      <dgm:prSet/>
      <dgm:spPr/>
      <dgm:t>
        <a:bodyPr/>
        <a:lstStyle/>
        <a:p>
          <a:endParaRPr lang="en-US"/>
        </a:p>
      </dgm:t>
    </dgm:pt>
    <dgm:pt modelId="{E3E37E10-3819-4EBE-ABE5-D39420DC7D19}">
      <dgm:prSet/>
      <dgm:spPr>
        <a:solidFill>
          <a:srgbClr val="00556E"/>
        </a:solidFill>
      </dgm:spPr>
      <dgm:t>
        <a:bodyPr/>
        <a:lstStyle/>
        <a:p>
          <a:r>
            <a:rPr lang="en-US"/>
            <a:t>Ordering, Collection, Labeling</a:t>
          </a:r>
        </a:p>
      </dgm:t>
    </dgm:pt>
    <dgm:pt modelId="{3AB8107D-60B7-4445-8C9E-4C3C76A13F99}" type="parTrans" cxnId="{67994A4E-335E-4751-8056-82A41F2BF60D}">
      <dgm:prSet/>
      <dgm:spPr/>
      <dgm:t>
        <a:bodyPr/>
        <a:lstStyle/>
        <a:p>
          <a:endParaRPr lang="en-US"/>
        </a:p>
      </dgm:t>
    </dgm:pt>
    <dgm:pt modelId="{6DCD6798-FB0E-49B9-9D95-3011F8D51A12}" type="sibTrans" cxnId="{67994A4E-335E-4751-8056-82A41F2BF60D}">
      <dgm:prSet/>
      <dgm:spPr/>
      <dgm:t>
        <a:bodyPr/>
        <a:lstStyle/>
        <a:p>
          <a:endParaRPr lang="en-US"/>
        </a:p>
      </dgm:t>
    </dgm:pt>
    <dgm:pt modelId="{A8C1A570-7848-46C8-865F-B3203B771F90}">
      <dgm:prSet/>
      <dgm:spPr>
        <a:solidFill>
          <a:srgbClr val="00556E"/>
        </a:solidFill>
      </dgm:spPr>
      <dgm:t>
        <a:bodyPr/>
        <a:lstStyle/>
        <a:p>
          <a:r>
            <a:rPr lang="en-US"/>
            <a:t>Packing Lists</a:t>
          </a:r>
        </a:p>
      </dgm:t>
    </dgm:pt>
    <dgm:pt modelId="{15A3172A-C711-483B-B151-DADDEBD4C63C}" type="parTrans" cxnId="{19F4263F-69F0-4927-96FF-78D3894CB78F}">
      <dgm:prSet/>
      <dgm:spPr/>
      <dgm:t>
        <a:bodyPr/>
        <a:lstStyle/>
        <a:p>
          <a:endParaRPr lang="en-US"/>
        </a:p>
      </dgm:t>
    </dgm:pt>
    <dgm:pt modelId="{0A4A0A69-6F3A-4CE5-8EC3-24D5EDC1B081}" type="sibTrans" cxnId="{19F4263F-69F0-4927-96FF-78D3894CB78F}">
      <dgm:prSet/>
      <dgm:spPr/>
      <dgm:t>
        <a:bodyPr/>
        <a:lstStyle/>
        <a:p>
          <a:endParaRPr lang="en-US"/>
        </a:p>
      </dgm:t>
    </dgm:pt>
    <dgm:pt modelId="{E3AC9F94-DE4D-49FC-B904-C968187C7CE6}" type="pres">
      <dgm:prSet presAssocID="{9011E5EE-86C9-40B6-A105-31E2D9F4A3E2}" presName="linear" presStyleCnt="0">
        <dgm:presLayoutVars>
          <dgm:animLvl val="lvl"/>
          <dgm:resizeHandles val="exact"/>
        </dgm:presLayoutVars>
      </dgm:prSet>
      <dgm:spPr/>
    </dgm:pt>
    <dgm:pt modelId="{F6F85F21-446C-4834-B353-97D845BBFEB3}" type="pres">
      <dgm:prSet presAssocID="{349D74E3-4410-4B38-A97D-6AA2D5617EDE}" presName="parentText" presStyleLbl="node1" presStyleIdx="0" presStyleCnt="6">
        <dgm:presLayoutVars>
          <dgm:chMax val="0"/>
          <dgm:bulletEnabled val="1"/>
        </dgm:presLayoutVars>
      </dgm:prSet>
      <dgm:spPr/>
    </dgm:pt>
    <dgm:pt modelId="{D2A73908-38E5-4BEA-A7FE-838404B887EA}" type="pres">
      <dgm:prSet presAssocID="{31C60488-DF37-4498-9896-01313EE799A3}" presName="spacer" presStyleCnt="0"/>
      <dgm:spPr/>
    </dgm:pt>
    <dgm:pt modelId="{99DB13CB-07C6-4540-AFA3-DD4DE03CAFC7}" type="pres">
      <dgm:prSet presAssocID="{59EC95AC-F43A-4491-BC1B-419FF0D81294}" presName="parentText" presStyleLbl="node1" presStyleIdx="1" presStyleCnt="6">
        <dgm:presLayoutVars>
          <dgm:chMax val="0"/>
          <dgm:bulletEnabled val="1"/>
        </dgm:presLayoutVars>
      </dgm:prSet>
      <dgm:spPr/>
    </dgm:pt>
    <dgm:pt modelId="{65EEB2C0-3D4B-4CF1-B007-552B11BE968E}" type="pres">
      <dgm:prSet presAssocID="{798E3ABA-2370-484B-AC30-F111A4DF0083}" presName="spacer" presStyleCnt="0"/>
      <dgm:spPr/>
    </dgm:pt>
    <dgm:pt modelId="{673C79BA-F777-4DF6-9BF7-A282C73CDBA3}" type="pres">
      <dgm:prSet presAssocID="{E3E37E10-3819-4EBE-ABE5-D39420DC7D19}" presName="parentText" presStyleLbl="node1" presStyleIdx="2" presStyleCnt="6">
        <dgm:presLayoutVars>
          <dgm:chMax val="0"/>
          <dgm:bulletEnabled val="1"/>
        </dgm:presLayoutVars>
      </dgm:prSet>
      <dgm:spPr/>
    </dgm:pt>
    <dgm:pt modelId="{7E1C1DDE-930F-4F88-81E5-9A732BAF216C}" type="pres">
      <dgm:prSet presAssocID="{6DCD6798-FB0E-49B9-9D95-3011F8D51A12}" presName="spacer" presStyleCnt="0"/>
      <dgm:spPr/>
    </dgm:pt>
    <dgm:pt modelId="{B9D0A8EB-CB1F-4C7D-935D-BB16340252DE}" type="pres">
      <dgm:prSet presAssocID="{A8C1A570-7848-46C8-865F-B3203B771F90}" presName="parentText" presStyleLbl="node1" presStyleIdx="3" presStyleCnt="6">
        <dgm:presLayoutVars>
          <dgm:chMax val="0"/>
          <dgm:bulletEnabled val="1"/>
        </dgm:presLayoutVars>
      </dgm:prSet>
      <dgm:spPr/>
    </dgm:pt>
    <dgm:pt modelId="{E2B240A2-324C-4CB6-AFB9-3ECE0E770DB4}" type="pres">
      <dgm:prSet presAssocID="{0A4A0A69-6F3A-4CE5-8EC3-24D5EDC1B081}" presName="spacer" presStyleCnt="0"/>
      <dgm:spPr/>
    </dgm:pt>
    <dgm:pt modelId="{3F1C1C40-2549-491E-AAEF-C518C078D390}" type="pres">
      <dgm:prSet presAssocID="{4B5E2A57-23B3-47EB-8131-09FDF8031BAF}" presName="parentText" presStyleLbl="node1" presStyleIdx="4" presStyleCnt="6">
        <dgm:presLayoutVars>
          <dgm:chMax val="0"/>
          <dgm:bulletEnabled val="1"/>
        </dgm:presLayoutVars>
      </dgm:prSet>
      <dgm:spPr/>
    </dgm:pt>
    <dgm:pt modelId="{047A184E-BBA4-4D31-9A3E-410AE18602FA}" type="pres">
      <dgm:prSet presAssocID="{64ACE75C-6D2A-4DC3-9D65-1E6569325159}" presName="spacer" presStyleCnt="0"/>
      <dgm:spPr/>
    </dgm:pt>
    <dgm:pt modelId="{F3BE0BAC-D0DD-4454-A66B-EC82AFBC0B3C}" type="pres">
      <dgm:prSet presAssocID="{EF2427F5-4C24-42B5-BF00-BB3D3F79E38C}" presName="parentText" presStyleLbl="node1" presStyleIdx="5" presStyleCnt="6">
        <dgm:presLayoutVars>
          <dgm:chMax val="0"/>
          <dgm:bulletEnabled val="1"/>
        </dgm:presLayoutVars>
      </dgm:prSet>
      <dgm:spPr/>
    </dgm:pt>
  </dgm:ptLst>
  <dgm:cxnLst>
    <dgm:cxn modelId="{19F4263F-69F0-4927-96FF-78D3894CB78F}" srcId="{9011E5EE-86C9-40B6-A105-31E2D9F4A3E2}" destId="{A8C1A570-7848-46C8-865F-B3203B771F90}" srcOrd="3" destOrd="0" parTransId="{15A3172A-C711-483B-B151-DADDEBD4C63C}" sibTransId="{0A4A0A69-6F3A-4CE5-8EC3-24D5EDC1B081}"/>
    <dgm:cxn modelId="{D288D05C-820C-4505-A1C1-82FADC13010D}" type="presOf" srcId="{349D74E3-4410-4B38-A97D-6AA2D5617EDE}" destId="{F6F85F21-446C-4834-B353-97D845BBFEB3}" srcOrd="0" destOrd="0" presId="urn:microsoft.com/office/officeart/2005/8/layout/vList2"/>
    <dgm:cxn modelId="{0B293D47-AAE7-4EFE-BD9F-8E5C098C62EC}" srcId="{9011E5EE-86C9-40B6-A105-31E2D9F4A3E2}" destId="{59EC95AC-F43A-4491-BC1B-419FF0D81294}" srcOrd="1" destOrd="0" parTransId="{5AE5B246-12C7-4FDD-99E9-BFC72BB424C3}" sibTransId="{798E3ABA-2370-484B-AC30-F111A4DF0083}"/>
    <dgm:cxn modelId="{67994A4E-335E-4751-8056-82A41F2BF60D}" srcId="{9011E5EE-86C9-40B6-A105-31E2D9F4A3E2}" destId="{E3E37E10-3819-4EBE-ABE5-D39420DC7D19}" srcOrd="2" destOrd="0" parTransId="{3AB8107D-60B7-4445-8C9E-4C3C76A13F99}" sibTransId="{6DCD6798-FB0E-49B9-9D95-3011F8D51A12}"/>
    <dgm:cxn modelId="{D5FF1953-D8EF-437C-8095-C0E70B80889E}" type="presOf" srcId="{59EC95AC-F43A-4491-BC1B-419FF0D81294}" destId="{99DB13CB-07C6-4540-AFA3-DD4DE03CAFC7}" srcOrd="0" destOrd="0" presId="urn:microsoft.com/office/officeart/2005/8/layout/vList2"/>
    <dgm:cxn modelId="{8D1C4453-0567-4A06-BA84-5A35E0BF43BE}" srcId="{9011E5EE-86C9-40B6-A105-31E2D9F4A3E2}" destId="{EF2427F5-4C24-42B5-BF00-BB3D3F79E38C}" srcOrd="5" destOrd="0" parTransId="{37DF10A2-CC7B-42D2-AC61-BCA59010887F}" sibTransId="{502535F1-8350-4DE5-B668-D2666B489533}"/>
    <dgm:cxn modelId="{44BA3296-9830-4B01-8A9F-AF55C59B544B}" type="presOf" srcId="{9011E5EE-86C9-40B6-A105-31E2D9F4A3E2}" destId="{E3AC9F94-DE4D-49FC-B904-C968187C7CE6}" srcOrd="0" destOrd="0" presId="urn:microsoft.com/office/officeart/2005/8/layout/vList2"/>
    <dgm:cxn modelId="{AC62A1A3-D70D-4CF6-9411-C2ED303A8079}" type="presOf" srcId="{EF2427F5-4C24-42B5-BF00-BB3D3F79E38C}" destId="{F3BE0BAC-D0DD-4454-A66B-EC82AFBC0B3C}" srcOrd="0" destOrd="0" presId="urn:microsoft.com/office/officeart/2005/8/layout/vList2"/>
    <dgm:cxn modelId="{38A41BAE-C004-4E96-8FC7-C1371B795B8E}" srcId="{9011E5EE-86C9-40B6-A105-31E2D9F4A3E2}" destId="{349D74E3-4410-4B38-A97D-6AA2D5617EDE}" srcOrd="0" destOrd="0" parTransId="{E3894804-E781-4EB2-960B-501593FAA81A}" sibTransId="{31C60488-DF37-4498-9896-01313EE799A3}"/>
    <dgm:cxn modelId="{39D42DD1-1B97-4282-BCF4-7044DDB8DF4E}" type="presOf" srcId="{A8C1A570-7848-46C8-865F-B3203B771F90}" destId="{B9D0A8EB-CB1F-4C7D-935D-BB16340252DE}" srcOrd="0" destOrd="0" presId="urn:microsoft.com/office/officeart/2005/8/layout/vList2"/>
    <dgm:cxn modelId="{8AF398D4-DDF4-42C8-AC31-C8A4EAC1C614}" type="presOf" srcId="{4B5E2A57-23B3-47EB-8131-09FDF8031BAF}" destId="{3F1C1C40-2549-491E-AAEF-C518C078D390}" srcOrd="0" destOrd="0" presId="urn:microsoft.com/office/officeart/2005/8/layout/vList2"/>
    <dgm:cxn modelId="{AC080EF1-D8B6-41A0-B122-21A7F910695E}" srcId="{9011E5EE-86C9-40B6-A105-31E2D9F4A3E2}" destId="{4B5E2A57-23B3-47EB-8131-09FDF8031BAF}" srcOrd="4" destOrd="0" parTransId="{0B52C581-06B0-4F99-8559-823734A5CE14}" sibTransId="{64ACE75C-6D2A-4DC3-9D65-1E6569325159}"/>
    <dgm:cxn modelId="{DC21A1F4-8C88-4E05-BABA-0D8BA1D0DBE1}" type="presOf" srcId="{E3E37E10-3819-4EBE-ABE5-D39420DC7D19}" destId="{673C79BA-F777-4DF6-9BF7-A282C73CDBA3}" srcOrd="0" destOrd="0" presId="urn:microsoft.com/office/officeart/2005/8/layout/vList2"/>
    <dgm:cxn modelId="{BA23BE09-AABB-4CD9-BA04-44D3CCE26487}" type="presParOf" srcId="{E3AC9F94-DE4D-49FC-B904-C968187C7CE6}" destId="{F6F85F21-446C-4834-B353-97D845BBFEB3}" srcOrd="0" destOrd="0" presId="urn:microsoft.com/office/officeart/2005/8/layout/vList2"/>
    <dgm:cxn modelId="{DC57BDD7-9DC2-45E3-9B3E-CEDD509EE26C}" type="presParOf" srcId="{E3AC9F94-DE4D-49FC-B904-C968187C7CE6}" destId="{D2A73908-38E5-4BEA-A7FE-838404B887EA}" srcOrd="1" destOrd="0" presId="urn:microsoft.com/office/officeart/2005/8/layout/vList2"/>
    <dgm:cxn modelId="{84845AD9-DC36-415E-B237-A72D16FD278E}" type="presParOf" srcId="{E3AC9F94-DE4D-49FC-B904-C968187C7CE6}" destId="{99DB13CB-07C6-4540-AFA3-DD4DE03CAFC7}" srcOrd="2" destOrd="0" presId="urn:microsoft.com/office/officeart/2005/8/layout/vList2"/>
    <dgm:cxn modelId="{EC162BE2-103E-4E06-831D-9E24C20080E7}" type="presParOf" srcId="{E3AC9F94-DE4D-49FC-B904-C968187C7CE6}" destId="{65EEB2C0-3D4B-4CF1-B007-552B11BE968E}" srcOrd="3" destOrd="0" presId="urn:microsoft.com/office/officeart/2005/8/layout/vList2"/>
    <dgm:cxn modelId="{2611F07A-66A9-4524-8E1D-5CA4224B54FE}" type="presParOf" srcId="{E3AC9F94-DE4D-49FC-B904-C968187C7CE6}" destId="{673C79BA-F777-4DF6-9BF7-A282C73CDBA3}" srcOrd="4" destOrd="0" presId="urn:microsoft.com/office/officeart/2005/8/layout/vList2"/>
    <dgm:cxn modelId="{343AE5AC-547A-4504-9E92-A4AEE08684A1}" type="presParOf" srcId="{E3AC9F94-DE4D-49FC-B904-C968187C7CE6}" destId="{7E1C1DDE-930F-4F88-81E5-9A732BAF216C}" srcOrd="5" destOrd="0" presId="urn:microsoft.com/office/officeart/2005/8/layout/vList2"/>
    <dgm:cxn modelId="{65B5386D-E2E5-4E7C-9085-AFFA1E02BD52}" type="presParOf" srcId="{E3AC9F94-DE4D-49FC-B904-C968187C7CE6}" destId="{B9D0A8EB-CB1F-4C7D-935D-BB16340252DE}" srcOrd="6" destOrd="0" presId="urn:microsoft.com/office/officeart/2005/8/layout/vList2"/>
    <dgm:cxn modelId="{06854377-AFE0-4FA7-85D9-9E1D558A63D3}" type="presParOf" srcId="{E3AC9F94-DE4D-49FC-B904-C968187C7CE6}" destId="{E2B240A2-324C-4CB6-AFB9-3ECE0E770DB4}" srcOrd="7" destOrd="0" presId="urn:microsoft.com/office/officeart/2005/8/layout/vList2"/>
    <dgm:cxn modelId="{A63177BB-69E4-4E5A-91F2-C8893B61F2A6}" type="presParOf" srcId="{E3AC9F94-DE4D-49FC-B904-C968187C7CE6}" destId="{3F1C1C40-2549-491E-AAEF-C518C078D390}" srcOrd="8" destOrd="0" presId="urn:microsoft.com/office/officeart/2005/8/layout/vList2"/>
    <dgm:cxn modelId="{A7100294-BCB1-4347-8D78-22589E6487D4}" type="presParOf" srcId="{E3AC9F94-DE4D-49FC-B904-C968187C7CE6}" destId="{047A184E-BBA4-4D31-9A3E-410AE18602FA}" srcOrd="9" destOrd="0" presId="urn:microsoft.com/office/officeart/2005/8/layout/vList2"/>
    <dgm:cxn modelId="{261FA99A-DDB7-499F-919B-8FD85CBC97F9}" type="presParOf" srcId="{E3AC9F94-DE4D-49FC-B904-C968187C7CE6}" destId="{F3BE0BAC-D0DD-4454-A66B-EC82AFBC0B3C}"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4A2963-E696-4D89-8001-440395397DBC}" type="doc">
      <dgm:prSet loTypeId="urn:microsoft.com/office/officeart/2018/2/layout/IconCircleList" loCatId="icon" qsTypeId="urn:microsoft.com/office/officeart/2005/8/quickstyle/simple1#6" qsCatId="simple" csTypeId="urn:microsoft.com/office/officeart/2005/8/colors/accent1_2#7" csCatId="accent1" phldr="1"/>
      <dgm:spPr/>
      <dgm:t>
        <a:bodyPr/>
        <a:lstStyle/>
        <a:p>
          <a:endParaRPr lang="en-US"/>
        </a:p>
      </dgm:t>
    </dgm:pt>
    <dgm:pt modelId="{CC6CFC1E-1827-4EC5-A826-85F2DEE2B6BB}">
      <dgm:prSet/>
      <dgm:spPr/>
      <dgm:t>
        <a:bodyPr/>
        <a:lstStyle/>
        <a:p>
          <a:pPr>
            <a:lnSpc>
              <a:spcPct val="100000"/>
            </a:lnSpc>
          </a:pPr>
          <a:r>
            <a:rPr lang="en-US"/>
            <a:t>Support organizational readiness for Beaker AP implementation across BMC Ambulatory Practices.</a:t>
          </a:r>
        </a:p>
      </dgm:t>
    </dgm:pt>
    <dgm:pt modelId="{B781C753-C23F-4B4E-83F7-C685ECE7DFE7}" type="parTrans" cxnId="{28D84620-90C8-47D8-AFD6-A48337C0A129}">
      <dgm:prSet/>
      <dgm:spPr/>
      <dgm:t>
        <a:bodyPr/>
        <a:lstStyle/>
        <a:p>
          <a:endParaRPr lang="en-US"/>
        </a:p>
      </dgm:t>
    </dgm:pt>
    <dgm:pt modelId="{EE89FDBC-F690-4303-953D-CE0437E7D747}" type="sibTrans" cxnId="{28D84620-90C8-47D8-AFD6-A48337C0A129}">
      <dgm:prSet/>
      <dgm:spPr/>
      <dgm:t>
        <a:bodyPr/>
        <a:lstStyle/>
        <a:p>
          <a:pPr>
            <a:lnSpc>
              <a:spcPct val="100000"/>
            </a:lnSpc>
          </a:pPr>
          <a:endParaRPr lang="en-US"/>
        </a:p>
      </dgm:t>
    </dgm:pt>
    <dgm:pt modelId="{C7D35A7E-BA98-445F-860B-E91BACD7FEA7}">
      <dgm:prSet/>
      <dgm:spPr/>
      <dgm:t>
        <a:bodyPr/>
        <a:lstStyle/>
        <a:p>
          <a:pPr>
            <a:lnSpc>
              <a:spcPct val="100000"/>
            </a:lnSpc>
          </a:pPr>
          <a:r>
            <a:rPr lang="en-US"/>
            <a:t>Reinforce understanding of future-state Beaker AP workflows through review and discussion.</a:t>
          </a:r>
        </a:p>
      </dgm:t>
    </dgm:pt>
    <dgm:pt modelId="{64BF59A5-15C9-4682-BC29-1A0D526D5C8A}" type="parTrans" cxnId="{5A480306-9149-4ED3-A33D-9B1F891118E1}">
      <dgm:prSet/>
      <dgm:spPr/>
      <dgm:t>
        <a:bodyPr/>
        <a:lstStyle/>
        <a:p>
          <a:endParaRPr lang="en-US"/>
        </a:p>
      </dgm:t>
    </dgm:pt>
    <dgm:pt modelId="{C794D629-B2AD-416F-A2B7-0D47B7B2307A}" type="sibTrans" cxnId="{5A480306-9149-4ED3-A33D-9B1F891118E1}">
      <dgm:prSet/>
      <dgm:spPr/>
      <dgm:t>
        <a:bodyPr/>
        <a:lstStyle/>
        <a:p>
          <a:pPr>
            <a:lnSpc>
              <a:spcPct val="100000"/>
            </a:lnSpc>
          </a:pPr>
          <a:endParaRPr lang="en-US"/>
        </a:p>
      </dgm:t>
    </dgm:pt>
    <dgm:pt modelId="{5D909903-8D6D-4C5B-BE90-53384536A2F1}">
      <dgm:prSet/>
      <dgm:spPr/>
      <dgm:t>
        <a:bodyPr/>
        <a:lstStyle/>
        <a:p>
          <a:pPr>
            <a:lnSpc>
              <a:spcPct val="100000"/>
            </a:lnSpc>
          </a:pPr>
          <a:r>
            <a:rPr lang="en-US"/>
            <a:t>Enable ambulatory leaders to identify and begin planning necessary changes to local operational workflows.</a:t>
          </a:r>
        </a:p>
      </dgm:t>
    </dgm:pt>
    <dgm:pt modelId="{B8914128-0E5B-4DBF-BB68-CADD412268C0}" type="parTrans" cxnId="{074F6FDE-6ED4-4804-B90F-42B211249389}">
      <dgm:prSet/>
      <dgm:spPr/>
      <dgm:t>
        <a:bodyPr/>
        <a:lstStyle/>
        <a:p>
          <a:endParaRPr lang="en-US"/>
        </a:p>
      </dgm:t>
    </dgm:pt>
    <dgm:pt modelId="{5C31F657-CBE5-4974-B20B-1DB9742EADBB}" type="sibTrans" cxnId="{074F6FDE-6ED4-4804-B90F-42B211249389}">
      <dgm:prSet/>
      <dgm:spPr/>
      <dgm:t>
        <a:bodyPr/>
        <a:lstStyle/>
        <a:p>
          <a:pPr>
            <a:lnSpc>
              <a:spcPct val="100000"/>
            </a:lnSpc>
          </a:pPr>
          <a:endParaRPr lang="en-US"/>
        </a:p>
      </dgm:t>
    </dgm:pt>
    <dgm:pt modelId="{6EEC4D70-1F42-4940-91CF-37F104915183}">
      <dgm:prSet/>
      <dgm:spPr/>
      <dgm:t>
        <a:bodyPr/>
        <a:lstStyle/>
        <a:p>
          <a:pPr>
            <a:lnSpc>
              <a:spcPct val="100000"/>
            </a:lnSpc>
          </a:pPr>
          <a:r>
            <a:rPr lang="en-US"/>
            <a:t>Provide direct access to project subject matter experts to address questions and support workflow redesign efforts.</a:t>
          </a:r>
        </a:p>
      </dgm:t>
    </dgm:pt>
    <dgm:pt modelId="{99B956F6-95CB-4280-B63E-DB7DADBFA758}" type="parTrans" cxnId="{CA155C80-E186-4148-AB1B-C2B194E3333D}">
      <dgm:prSet/>
      <dgm:spPr/>
      <dgm:t>
        <a:bodyPr/>
        <a:lstStyle/>
        <a:p>
          <a:endParaRPr lang="en-US"/>
        </a:p>
      </dgm:t>
    </dgm:pt>
    <dgm:pt modelId="{81239CD7-AFAC-4C06-AFBA-871930EE3333}" type="sibTrans" cxnId="{CA155C80-E186-4148-AB1B-C2B194E3333D}">
      <dgm:prSet/>
      <dgm:spPr/>
      <dgm:t>
        <a:bodyPr/>
        <a:lstStyle/>
        <a:p>
          <a:endParaRPr lang="en-US"/>
        </a:p>
      </dgm:t>
    </dgm:pt>
    <dgm:pt modelId="{45B90075-707A-4417-907F-85E0703450E2}" type="pres">
      <dgm:prSet presAssocID="{B64A2963-E696-4D89-8001-440395397DBC}" presName="root" presStyleCnt="0">
        <dgm:presLayoutVars>
          <dgm:dir/>
          <dgm:resizeHandles val="exact"/>
        </dgm:presLayoutVars>
      </dgm:prSet>
      <dgm:spPr/>
    </dgm:pt>
    <dgm:pt modelId="{9FB4B911-208A-44F9-A60C-1A7CA4CB16A6}" type="pres">
      <dgm:prSet presAssocID="{B64A2963-E696-4D89-8001-440395397DBC}" presName="container" presStyleCnt="0">
        <dgm:presLayoutVars>
          <dgm:dir/>
          <dgm:resizeHandles val="exact"/>
        </dgm:presLayoutVars>
      </dgm:prSet>
      <dgm:spPr/>
    </dgm:pt>
    <dgm:pt modelId="{E5581C8F-6F26-4F71-846B-43191E3DA542}" type="pres">
      <dgm:prSet presAssocID="{CC6CFC1E-1827-4EC5-A826-85F2DEE2B6BB}" presName="compNode" presStyleCnt="0"/>
      <dgm:spPr/>
    </dgm:pt>
    <dgm:pt modelId="{6B7B58D6-021F-4337-B5A5-9729DA794684}" type="pres">
      <dgm:prSet presAssocID="{CC6CFC1E-1827-4EC5-A826-85F2DEE2B6BB}" presName="iconBgRect" presStyleLbl="bgShp" presStyleIdx="0" presStyleCnt="4"/>
      <dgm:spPr/>
    </dgm:pt>
    <dgm:pt modelId="{DCBF4908-6897-4A71-B45F-37223AED46D4}" type="pres">
      <dgm:prSet presAssocID="{CC6CFC1E-1827-4EC5-A826-85F2DEE2B6BB}"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ckmark"/>
        </a:ext>
      </dgm:extLst>
    </dgm:pt>
    <dgm:pt modelId="{1E654475-9313-4C31-A6E3-997A67E5FF9D}" type="pres">
      <dgm:prSet presAssocID="{CC6CFC1E-1827-4EC5-A826-85F2DEE2B6BB}" presName="spaceRect" presStyleCnt="0"/>
      <dgm:spPr/>
    </dgm:pt>
    <dgm:pt modelId="{8ECDA666-16ED-4961-8510-F374EA182F62}" type="pres">
      <dgm:prSet presAssocID="{CC6CFC1E-1827-4EC5-A826-85F2DEE2B6BB}" presName="textRect" presStyleLbl="revTx" presStyleIdx="0" presStyleCnt="4">
        <dgm:presLayoutVars>
          <dgm:chMax val="1"/>
          <dgm:chPref val="1"/>
        </dgm:presLayoutVars>
      </dgm:prSet>
      <dgm:spPr/>
    </dgm:pt>
    <dgm:pt modelId="{DD669B36-A83B-45A8-B739-658CF7233ED5}" type="pres">
      <dgm:prSet presAssocID="{EE89FDBC-F690-4303-953D-CE0437E7D747}" presName="sibTrans" presStyleLbl="sibTrans2D1" presStyleIdx="0" presStyleCnt="0"/>
      <dgm:spPr/>
    </dgm:pt>
    <dgm:pt modelId="{E94360A2-6430-4D38-8EEB-C831800A4325}" type="pres">
      <dgm:prSet presAssocID="{C7D35A7E-BA98-445F-860B-E91BACD7FEA7}" presName="compNode" presStyleCnt="0"/>
      <dgm:spPr/>
    </dgm:pt>
    <dgm:pt modelId="{AD6545BA-D10A-42EC-A2EB-21DC3ACDD18A}" type="pres">
      <dgm:prSet presAssocID="{C7D35A7E-BA98-445F-860B-E91BACD7FEA7}" presName="iconBgRect" presStyleLbl="bgShp" presStyleIdx="1" presStyleCnt="4"/>
      <dgm:spPr/>
    </dgm:pt>
    <dgm:pt modelId="{9CABDDE3-64A6-4418-A829-8120FA37811E}" type="pres">
      <dgm:prSet presAssocID="{C7D35A7E-BA98-445F-860B-E91BACD7FEA7}"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aker"/>
        </a:ext>
      </dgm:extLst>
    </dgm:pt>
    <dgm:pt modelId="{8E5D24DE-685A-4F75-8389-3C71D9D09D82}" type="pres">
      <dgm:prSet presAssocID="{C7D35A7E-BA98-445F-860B-E91BACD7FEA7}" presName="spaceRect" presStyleCnt="0"/>
      <dgm:spPr/>
    </dgm:pt>
    <dgm:pt modelId="{4E55CC83-E194-49A1-8670-23BEB2ABC237}" type="pres">
      <dgm:prSet presAssocID="{C7D35A7E-BA98-445F-860B-E91BACD7FEA7}" presName="textRect" presStyleLbl="revTx" presStyleIdx="1" presStyleCnt="4">
        <dgm:presLayoutVars>
          <dgm:chMax val="1"/>
          <dgm:chPref val="1"/>
        </dgm:presLayoutVars>
      </dgm:prSet>
      <dgm:spPr/>
    </dgm:pt>
    <dgm:pt modelId="{C4512284-351A-4D57-A3F6-547BF12E53FB}" type="pres">
      <dgm:prSet presAssocID="{C794D629-B2AD-416F-A2B7-0D47B7B2307A}" presName="sibTrans" presStyleLbl="sibTrans2D1" presStyleIdx="0" presStyleCnt="0"/>
      <dgm:spPr/>
    </dgm:pt>
    <dgm:pt modelId="{FCEA34D8-9C62-44C4-95E9-CE6056A4DE38}" type="pres">
      <dgm:prSet presAssocID="{5D909903-8D6D-4C5B-BE90-53384536A2F1}" presName="compNode" presStyleCnt="0"/>
      <dgm:spPr/>
    </dgm:pt>
    <dgm:pt modelId="{52DAF34D-2945-448C-8B53-49C31D54D65A}" type="pres">
      <dgm:prSet presAssocID="{5D909903-8D6D-4C5B-BE90-53384536A2F1}" presName="iconBgRect" presStyleLbl="bgShp" presStyleIdx="2" presStyleCnt="4"/>
      <dgm:spPr/>
    </dgm:pt>
    <dgm:pt modelId="{99B98970-C45F-4AD3-8996-AB2C628F9B2D}" type="pres">
      <dgm:prSet presAssocID="{5D909903-8D6D-4C5B-BE90-53384536A2F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eting"/>
        </a:ext>
      </dgm:extLst>
    </dgm:pt>
    <dgm:pt modelId="{7FFE903D-EFD7-4FC1-AF3F-B8794A90BBDC}" type="pres">
      <dgm:prSet presAssocID="{5D909903-8D6D-4C5B-BE90-53384536A2F1}" presName="spaceRect" presStyleCnt="0"/>
      <dgm:spPr/>
    </dgm:pt>
    <dgm:pt modelId="{15F675A8-C095-44D0-A8AE-337741B16B5F}" type="pres">
      <dgm:prSet presAssocID="{5D909903-8D6D-4C5B-BE90-53384536A2F1}" presName="textRect" presStyleLbl="revTx" presStyleIdx="2" presStyleCnt="4">
        <dgm:presLayoutVars>
          <dgm:chMax val="1"/>
          <dgm:chPref val="1"/>
        </dgm:presLayoutVars>
      </dgm:prSet>
      <dgm:spPr/>
    </dgm:pt>
    <dgm:pt modelId="{A4847610-6AD1-4148-AF7A-79C018361D42}" type="pres">
      <dgm:prSet presAssocID="{5C31F657-CBE5-4974-B20B-1DB9742EADBB}" presName="sibTrans" presStyleLbl="sibTrans2D1" presStyleIdx="0" presStyleCnt="0"/>
      <dgm:spPr/>
    </dgm:pt>
    <dgm:pt modelId="{29D8E62F-8FE3-46A8-B82A-DD2C38E6BF00}" type="pres">
      <dgm:prSet presAssocID="{6EEC4D70-1F42-4940-91CF-37F104915183}" presName="compNode" presStyleCnt="0"/>
      <dgm:spPr/>
    </dgm:pt>
    <dgm:pt modelId="{7FDEACCE-D38F-426A-9202-FBC42ACE7D4F}" type="pres">
      <dgm:prSet presAssocID="{6EEC4D70-1F42-4940-91CF-37F104915183}" presName="iconBgRect" presStyleLbl="bgShp" presStyleIdx="3" presStyleCnt="4"/>
      <dgm:spPr/>
    </dgm:pt>
    <dgm:pt modelId="{47C4EE6C-629F-415A-B733-49F9E9D9A4DB}" type="pres">
      <dgm:prSet presAssocID="{6EEC4D70-1F42-4940-91CF-37F104915183}"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at with solid fill"/>
        </a:ext>
      </dgm:extLst>
    </dgm:pt>
    <dgm:pt modelId="{FF436BF1-E905-40DE-9FDC-B0C9B0269C4B}" type="pres">
      <dgm:prSet presAssocID="{6EEC4D70-1F42-4940-91CF-37F104915183}" presName="spaceRect" presStyleCnt="0"/>
      <dgm:spPr/>
    </dgm:pt>
    <dgm:pt modelId="{DEB2E5E1-97CF-4BA9-936D-FA2FD1DC1DE3}" type="pres">
      <dgm:prSet presAssocID="{6EEC4D70-1F42-4940-91CF-37F104915183}" presName="textRect" presStyleLbl="revTx" presStyleIdx="3" presStyleCnt="4">
        <dgm:presLayoutVars>
          <dgm:chMax val="1"/>
          <dgm:chPref val="1"/>
        </dgm:presLayoutVars>
      </dgm:prSet>
      <dgm:spPr/>
    </dgm:pt>
  </dgm:ptLst>
  <dgm:cxnLst>
    <dgm:cxn modelId="{5A480306-9149-4ED3-A33D-9B1F891118E1}" srcId="{B64A2963-E696-4D89-8001-440395397DBC}" destId="{C7D35A7E-BA98-445F-860B-E91BACD7FEA7}" srcOrd="1" destOrd="0" parTransId="{64BF59A5-15C9-4682-BC29-1A0D526D5C8A}" sibTransId="{C794D629-B2AD-416F-A2B7-0D47B7B2307A}"/>
    <dgm:cxn modelId="{28D84620-90C8-47D8-AFD6-A48337C0A129}" srcId="{B64A2963-E696-4D89-8001-440395397DBC}" destId="{CC6CFC1E-1827-4EC5-A826-85F2DEE2B6BB}" srcOrd="0" destOrd="0" parTransId="{B781C753-C23F-4B4E-83F7-C685ECE7DFE7}" sibTransId="{EE89FDBC-F690-4303-953D-CE0437E7D747}"/>
    <dgm:cxn modelId="{8C829C5E-9F82-45C0-93F2-9C5E6125399C}" type="presOf" srcId="{6EEC4D70-1F42-4940-91CF-37F104915183}" destId="{DEB2E5E1-97CF-4BA9-936D-FA2FD1DC1DE3}" srcOrd="0" destOrd="0" presId="urn:microsoft.com/office/officeart/2018/2/layout/IconCircleList"/>
    <dgm:cxn modelId="{525BD65F-FB12-47D4-9704-5AB8CCC035FE}" type="presOf" srcId="{C794D629-B2AD-416F-A2B7-0D47B7B2307A}" destId="{C4512284-351A-4D57-A3F6-547BF12E53FB}" srcOrd="0" destOrd="0" presId="urn:microsoft.com/office/officeart/2018/2/layout/IconCircleList"/>
    <dgm:cxn modelId="{CA155C80-E186-4148-AB1B-C2B194E3333D}" srcId="{B64A2963-E696-4D89-8001-440395397DBC}" destId="{6EEC4D70-1F42-4940-91CF-37F104915183}" srcOrd="3" destOrd="0" parTransId="{99B956F6-95CB-4280-B63E-DB7DADBFA758}" sibTransId="{81239CD7-AFAC-4C06-AFBA-871930EE3333}"/>
    <dgm:cxn modelId="{2040FBB0-0D5A-4B8C-B81A-ED39C5311053}" type="presOf" srcId="{EE89FDBC-F690-4303-953D-CE0437E7D747}" destId="{DD669B36-A83B-45A8-B739-658CF7233ED5}" srcOrd="0" destOrd="0" presId="urn:microsoft.com/office/officeart/2018/2/layout/IconCircleList"/>
    <dgm:cxn modelId="{0BC129C1-A181-4E43-AB12-34516A390552}" type="presOf" srcId="{CC6CFC1E-1827-4EC5-A826-85F2DEE2B6BB}" destId="{8ECDA666-16ED-4961-8510-F374EA182F62}" srcOrd="0" destOrd="0" presId="urn:microsoft.com/office/officeart/2018/2/layout/IconCircleList"/>
    <dgm:cxn modelId="{FA5D2BCC-DDC3-4D45-A204-0B2BBB03F534}" type="presOf" srcId="{5D909903-8D6D-4C5B-BE90-53384536A2F1}" destId="{15F675A8-C095-44D0-A8AE-337741B16B5F}" srcOrd="0" destOrd="0" presId="urn:microsoft.com/office/officeart/2018/2/layout/IconCircleList"/>
    <dgm:cxn modelId="{31B82BDA-B5CF-4D84-BAC6-65A53CA86216}" type="presOf" srcId="{C7D35A7E-BA98-445F-860B-E91BACD7FEA7}" destId="{4E55CC83-E194-49A1-8670-23BEB2ABC237}" srcOrd="0" destOrd="0" presId="urn:microsoft.com/office/officeart/2018/2/layout/IconCircleList"/>
    <dgm:cxn modelId="{074F6FDE-6ED4-4804-B90F-42B211249389}" srcId="{B64A2963-E696-4D89-8001-440395397DBC}" destId="{5D909903-8D6D-4C5B-BE90-53384536A2F1}" srcOrd="2" destOrd="0" parTransId="{B8914128-0E5B-4DBF-BB68-CADD412268C0}" sibTransId="{5C31F657-CBE5-4974-B20B-1DB9742EADBB}"/>
    <dgm:cxn modelId="{DCED2BE3-9639-42B7-A036-6D77A315E085}" type="presOf" srcId="{B64A2963-E696-4D89-8001-440395397DBC}" destId="{45B90075-707A-4417-907F-85E0703450E2}" srcOrd="0" destOrd="0" presId="urn:microsoft.com/office/officeart/2018/2/layout/IconCircleList"/>
    <dgm:cxn modelId="{FD0523FB-8295-430A-B1F1-6EE68B671953}" type="presOf" srcId="{5C31F657-CBE5-4974-B20B-1DB9742EADBB}" destId="{A4847610-6AD1-4148-AF7A-79C018361D42}" srcOrd="0" destOrd="0" presId="urn:microsoft.com/office/officeart/2018/2/layout/IconCircleList"/>
    <dgm:cxn modelId="{D64B7325-AF12-461C-B724-1547BA294158}" type="presParOf" srcId="{45B90075-707A-4417-907F-85E0703450E2}" destId="{9FB4B911-208A-44F9-A60C-1A7CA4CB16A6}" srcOrd="0" destOrd="0" presId="urn:microsoft.com/office/officeart/2018/2/layout/IconCircleList"/>
    <dgm:cxn modelId="{BF5DC3EB-D12F-466D-8E15-2C65D52F94AA}" type="presParOf" srcId="{9FB4B911-208A-44F9-A60C-1A7CA4CB16A6}" destId="{E5581C8F-6F26-4F71-846B-43191E3DA542}" srcOrd="0" destOrd="0" presId="urn:microsoft.com/office/officeart/2018/2/layout/IconCircleList"/>
    <dgm:cxn modelId="{82F2052D-58AE-49C0-A074-AEC9F099556C}" type="presParOf" srcId="{E5581C8F-6F26-4F71-846B-43191E3DA542}" destId="{6B7B58D6-021F-4337-B5A5-9729DA794684}" srcOrd="0" destOrd="0" presId="urn:microsoft.com/office/officeart/2018/2/layout/IconCircleList"/>
    <dgm:cxn modelId="{9AB2D6D6-4375-4303-AB0C-0496A143F571}" type="presParOf" srcId="{E5581C8F-6F26-4F71-846B-43191E3DA542}" destId="{DCBF4908-6897-4A71-B45F-37223AED46D4}" srcOrd="1" destOrd="0" presId="urn:microsoft.com/office/officeart/2018/2/layout/IconCircleList"/>
    <dgm:cxn modelId="{A260A0CC-86BE-4A61-A168-3440EBE820C8}" type="presParOf" srcId="{E5581C8F-6F26-4F71-846B-43191E3DA542}" destId="{1E654475-9313-4C31-A6E3-997A67E5FF9D}" srcOrd="2" destOrd="0" presId="urn:microsoft.com/office/officeart/2018/2/layout/IconCircleList"/>
    <dgm:cxn modelId="{65A8B92B-A71A-4BCE-8061-3365E51286F4}" type="presParOf" srcId="{E5581C8F-6F26-4F71-846B-43191E3DA542}" destId="{8ECDA666-16ED-4961-8510-F374EA182F62}" srcOrd="3" destOrd="0" presId="urn:microsoft.com/office/officeart/2018/2/layout/IconCircleList"/>
    <dgm:cxn modelId="{EB3C8F51-C198-46A1-B493-52CE7AA8845E}" type="presParOf" srcId="{9FB4B911-208A-44F9-A60C-1A7CA4CB16A6}" destId="{DD669B36-A83B-45A8-B739-658CF7233ED5}" srcOrd="1" destOrd="0" presId="urn:microsoft.com/office/officeart/2018/2/layout/IconCircleList"/>
    <dgm:cxn modelId="{A1297C91-7BCA-4C8C-9ABB-6CB32B998CA1}" type="presParOf" srcId="{9FB4B911-208A-44F9-A60C-1A7CA4CB16A6}" destId="{E94360A2-6430-4D38-8EEB-C831800A4325}" srcOrd="2" destOrd="0" presId="urn:microsoft.com/office/officeart/2018/2/layout/IconCircleList"/>
    <dgm:cxn modelId="{C1EE2D1A-9C02-4DDC-95BC-545B958E3E22}" type="presParOf" srcId="{E94360A2-6430-4D38-8EEB-C831800A4325}" destId="{AD6545BA-D10A-42EC-A2EB-21DC3ACDD18A}" srcOrd="0" destOrd="0" presId="urn:microsoft.com/office/officeart/2018/2/layout/IconCircleList"/>
    <dgm:cxn modelId="{AE7D53B3-9AA9-4AFA-805A-8BB7E9E6C706}" type="presParOf" srcId="{E94360A2-6430-4D38-8EEB-C831800A4325}" destId="{9CABDDE3-64A6-4418-A829-8120FA37811E}" srcOrd="1" destOrd="0" presId="urn:microsoft.com/office/officeart/2018/2/layout/IconCircleList"/>
    <dgm:cxn modelId="{FD2A5EF4-AC2B-4A7B-A09D-DE45B37E04F5}" type="presParOf" srcId="{E94360A2-6430-4D38-8EEB-C831800A4325}" destId="{8E5D24DE-685A-4F75-8389-3C71D9D09D82}" srcOrd="2" destOrd="0" presId="urn:microsoft.com/office/officeart/2018/2/layout/IconCircleList"/>
    <dgm:cxn modelId="{14A986F7-DA76-4FA0-A02B-13F9A3C05387}" type="presParOf" srcId="{E94360A2-6430-4D38-8EEB-C831800A4325}" destId="{4E55CC83-E194-49A1-8670-23BEB2ABC237}" srcOrd="3" destOrd="0" presId="urn:microsoft.com/office/officeart/2018/2/layout/IconCircleList"/>
    <dgm:cxn modelId="{2F0B5F98-436E-48DE-A9A8-85E4384C5CDD}" type="presParOf" srcId="{9FB4B911-208A-44F9-A60C-1A7CA4CB16A6}" destId="{C4512284-351A-4D57-A3F6-547BF12E53FB}" srcOrd="3" destOrd="0" presId="urn:microsoft.com/office/officeart/2018/2/layout/IconCircleList"/>
    <dgm:cxn modelId="{15EE9E06-AC66-4277-8404-ABE72378EAA3}" type="presParOf" srcId="{9FB4B911-208A-44F9-A60C-1A7CA4CB16A6}" destId="{FCEA34D8-9C62-44C4-95E9-CE6056A4DE38}" srcOrd="4" destOrd="0" presId="urn:microsoft.com/office/officeart/2018/2/layout/IconCircleList"/>
    <dgm:cxn modelId="{A6935DFE-A2D6-4D91-8CBD-AD49A03C14EA}" type="presParOf" srcId="{FCEA34D8-9C62-44C4-95E9-CE6056A4DE38}" destId="{52DAF34D-2945-448C-8B53-49C31D54D65A}" srcOrd="0" destOrd="0" presId="urn:microsoft.com/office/officeart/2018/2/layout/IconCircleList"/>
    <dgm:cxn modelId="{E55A861B-B8AD-4D4A-A02D-4494236BC150}" type="presParOf" srcId="{FCEA34D8-9C62-44C4-95E9-CE6056A4DE38}" destId="{99B98970-C45F-4AD3-8996-AB2C628F9B2D}" srcOrd="1" destOrd="0" presId="urn:microsoft.com/office/officeart/2018/2/layout/IconCircleList"/>
    <dgm:cxn modelId="{27C28033-6539-4B12-9F38-DF3DFFD1A4E6}" type="presParOf" srcId="{FCEA34D8-9C62-44C4-95E9-CE6056A4DE38}" destId="{7FFE903D-EFD7-4FC1-AF3F-B8794A90BBDC}" srcOrd="2" destOrd="0" presId="urn:microsoft.com/office/officeart/2018/2/layout/IconCircleList"/>
    <dgm:cxn modelId="{8A5E8044-7E79-44FA-9168-9AC6D3460AB9}" type="presParOf" srcId="{FCEA34D8-9C62-44C4-95E9-CE6056A4DE38}" destId="{15F675A8-C095-44D0-A8AE-337741B16B5F}" srcOrd="3" destOrd="0" presId="urn:microsoft.com/office/officeart/2018/2/layout/IconCircleList"/>
    <dgm:cxn modelId="{014B2FB5-482E-495B-9195-43693B42027B}" type="presParOf" srcId="{9FB4B911-208A-44F9-A60C-1A7CA4CB16A6}" destId="{A4847610-6AD1-4148-AF7A-79C018361D42}" srcOrd="5" destOrd="0" presId="urn:microsoft.com/office/officeart/2018/2/layout/IconCircleList"/>
    <dgm:cxn modelId="{2A1659E5-653A-478F-8F58-2EFEFF40417B}" type="presParOf" srcId="{9FB4B911-208A-44F9-A60C-1A7CA4CB16A6}" destId="{29D8E62F-8FE3-46A8-B82A-DD2C38E6BF00}" srcOrd="6" destOrd="0" presId="urn:microsoft.com/office/officeart/2018/2/layout/IconCircleList"/>
    <dgm:cxn modelId="{29C8360D-AEBD-470C-AD14-4DA1B57B3FE4}" type="presParOf" srcId="{29D8E62F-8FE3-46A8-B82A-DD2C38E6BF00}" destId="{7FDEACCE-D38F-426A-9202-FBC42ACE7D4F}" srcOrd="0" destOrd="0" presId="urn:microsoft.com/office/officeart/2018/2/layout/IconCircleList"/>
    <dgm:cxn modelId="{0EE6B166-1524-449C-A150-AA28E2169AE6}" type="presParOf" srcId="{29D8E62F-8FE3-46A8-B82A-DD2C38E6BF00}" destId="{47C4EE6C-629F-415A-B733-49F9E9D9A4DB}" srcOrd="1" destOrd="0" presId="urn:microsoft.com/office/officeart/2018/2/layout/IconCircleList"/>
    <dgm:cxn modelId="{4B9058EA-1E67-4DB4-91CC-A272115A009C}" type="presParOf" srcId="{29D8E62F-8FE3-46A8-B82A-DD2C38E6BF00}" destId="{FF436BF1-E905-40DE-9FDC-B0C9B0269C4B}" srcOrd="2" destOrd="0" presId="urn:microsoft.com/office/officeart/2018/2/layout/IconCircleList"/>
    <dgm:cxn modelId="{859D65DF-6002-4C07-9BDF-35FA8E399E69}" type="presParOf" srcId="{29D8E62F-8FE3-46A8-B82A-DD2C38E6BF00}" destId="{DEB2E5E1-97CF-4BA9-936D-FA2FD1DC1DE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DD15F-AF31-4DD7-8BF9-AF4313F7518C}" type="doc">
      <dgm:prSet loTypeId="urn:microsoft.com/office/officeart/2018/5/layout/IconCircleLabelList" loCatId="icon" qsTypeId="urn:microsoft.com/office/officeart/2005/8/quickstyle/simple1#41" qsCatId="simple" csTypeId="urn:microsoft.com/office/officeart/2005/8/colors/accent2_2#15" csCatId="accent2" phldr="1"/>
      <dgm:spPr/>
      <dgm:t>
        <a:bodyPr/>
        <a:lstStyle/>
        <a:p>
          <a:endParaRPr lang="en-US"/>
        </a:p>
      </dgm:t>
    </dgm:pt>
    <dgm:pt modelId="{1F611662-08DC-4A68-9882-C76FF083E51B}">
      <dgm:prSet custT="1"/>
      <dgm:spPr/>
      <dgm:t>
        <a:bodyPr/>
        <a:lstStyle/>
        <a:p>
          <a:pPr>
            <a:lnSpc>
              <a:spcPct val="100000"/>
            </a:lnSpc>
            <a:defRPr cap="all"/>
          </a:pPr>
          <a:r>
            <a:rPr lang="en-US" sz="1600" i="1"/>
            <a:t>BEFORE PROCEDURE</a:t>
          </a:r>
          <a:r>
            <a:rPr lang="en-US" sz="1600"/>
            <a:t>: </a:t>
          </a:r>
        </a:p>
        <a:p>
          <a:pPr>
            <a:lnSpc>
              <a:spcPct val="100000"/>
            </a:lnSpc>
            <a:defRPr cap="all"/>
          </a:pPr>
          <a:r>
            <a:rPr lang="en-US" sz="1600"/>
            <a:t>How and who will enter AP orders and Print labels?</a:t>
          </a:r>
        </a:p>
      </dgm:t>
    </dgm:pt>
    <dgm:pt modelId="{61DEF108-EF70-4277-92A9-11F24358060C}" type="parTrans" cxnId="{8A9CB529-3420-4A04-B8D1-90246DF563F0}">
      <dgm:prSet/>
      <dgm:spPr/>
      <dgm:t>
        <a:bodyPr/>
        <a:lstStyle/>
        <a:p>
          <a:endParaRPr lang="en-US"/>
        </a:p>
      </dgm:t>
    </dgm:pt>
    <dgm:pt modelId="{0F929F4E-5F28-4505-A0C0-9608611F38CC}" type="sibTrans" cxnId="{8A9CB529-3420-4A04-B8D1-90246DF563F0}">
      <dgm:prSet/>
      <dgm:spPr/>
      <dgm:t>
        <a:bodyPr/>
        <a:lstStyle/>
        <a:p>
          <a:endParaRPr lang="en-US"/>
        </a:p>
      </dgm:t>
    </dgm:pt>
    <dgm:pt modelId="{EAE6EF78-8F1E-4B70-B353-3615F574749C}">
      <dgm:prSet/>
      <dgm:spPr/>
      <dgm:t>
        <a:bodyPr/>
        <a:lstStyle/>
        <a:p>
          <a:pPr>
            <a:lnSpc>
              <a:spcPct val="100000"/>
            </a:lnSpc>
            <a:defRPr cap="all"/>
          </a:pPr>
          <a:r>
            <a:rPr lang="en-US" i="1"/>
            <a:t>AFTER PROCEDURE: </a:t>
          </a:r>
        </a:p>
        <a:p>
          <a:pPr>
            <a:lnSpc>
              <a:spcPct val="100000"/>
            </a:lnSpc>
            <a:defRPr cap="all"/>
          </a:pPr>
          <a:r>
            <a:rPr lang="en-US"/>
            <a:t>How and who will enter AP orders and Print labels?</a:t>
          </a:r>
        </a:p>
      </dgm:t>
    </dgm:pt>
    <dgm:pt modelId="{C42603D1-1EC5-4A37-9419-77EB0238E654}" type="parTrans" cxnId="{0AFDDCAB-D4F7-48F2-8D71-C37A92CD3C0B}">
      <dgm:prSet/>
      <dgm:spPr/>
      <dgm:t>
        <a:bodyPr/>
        <a:lstStyle/>
        <a:p>
          <a:endParaRPr lang="en-US"/>
        </a:p>
      </dgm:t>
    </dgm:pt>
    <dgm:pt modelId="{4465A8A9-A95C-4AC7-A75A-97E7E1CBDBE4}" type="sibTrans" cxnId="{0AFDDCAB-D4F7-48F2-8D71-C37A92CD3C0B}">
      <dgm:prSet/>
      <dgm:spPr/>
      <dgm:t>
        <a:bodyPr/>
        <a:lstStyle/>
        <a:p>
          <a:endParaRPr lang="en-US"/>
        </a:p>
      </dgm:t>
    </dgm:pt>
    <dgm:pt modelId="{45348715-4429-467D-A6CB-C2B3735FEA47}">
      <dgm:prSet/>
      <dgm:spPr/>
      <dgm:t>
        <a:bodyPr/>
        <a:lstStyle/>
        <a:p>
          <a:pPr>
            <a:lnSpc>
              <a:spcPct val="100000"/>
            </a:lnSpc>
            <a:defRPr cap="all"/>
          </a:pPr>
          <a:r>
            <a:rPr lang="en-US"/>
            <a:t>What changes are required in your collection process?</a:t>
          </a:r>
        </a:p>
      </dgm:t>
    </dgm:pt>
    <dgm:pt modelId="{2D95AFCD-058F-434F-909A-7ACDDFAB46BA}" type="parTrans" cxnId="{FDCA0678-545F-4293-A1E8-F3B9CB06B19F}">
      <dgm:prSet/>
      <dgm:spPr/>
    </dgm:pt>
    <dgm:pt modelId="{5B559277-2DF4-489F-8791-51D0AE7E2117}" type="sibTrans" cxnId="{FDCA0678-545F-4293-A1E8-F3B9CB06B19F}">
      <dgm:prSet/>
      <dgm:spPr/>
    </dgm:pt>
    <dgm:pt modelId="{83D0479F-7BD6-412C-8F80-2137F28D12EC}" type="pres">
      <dgm:prSet presAssocID="{D95DD15F-AF31-4DD7-8BF9-AF4313F7518C}" presName="root" presStyleCnt="0">
        <dgm:presLayoutVars>
          <dgm:dir/>
          <dgm:resizeHandles val="exact"/>
        </dgm:presLayoutVars>
      </dgm:prSet>
      <dgm:spPr/>
    </dgm:pt>
    <dgm:pt modelId="{CC63D7AF-30EC-4C03-819C-E15894D82EBC}" type="pres">
      <dgm:prSet presAssocID="{1F611662-08DC-4A68-9882-C76FF083E51B}" presName="compNode" presStyleCnt="0"/>
      <dgm:spPr/>
    </dgm:pt>
    <dgm:pt modelId="{6BB3BDFF-3C09-43BF-AC71-89A7A89B74BE}" type="pres">
      <dgm:prSet presAssocID="{1F611662-08DC-4A68-9882-C76FF083E51B}" presName="iconBgRect" presStyleLbl="bgShp" presStyleIdx="0" presStyleCnt="3"/>
      <dgm:spPr/>
    </dgm:pt>
    <dgm:pt modelId="{29FC6D0C-FA78-415D-B97E-2A403BD7059F}" type="pres">
      <dgm:prSet presAssocID="{1F611662-08DC-4A68-9882-C76FF083E51B}"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History with solid fill"/>
        </a:ext>
      </dgm:extLst>
    </dgm:pt>
    <dgm:pt modelId="{7ADDA513-839F-4532-AB36-DBE2B0B3D140}" type="pres">
      <dgm:prSet presAssocID="{1F611662-08DC-4A68-9882-C76FF083E51B}" presName="spaceRect" presStyleCnt="0"/>
      <dgm:spPr/>
    </dgm:pt>
    <dgm:pt modelId="{FE0CEB26-B260-43C5-BC69-B0A17C738E2F}" type="pres">
      <dgm:prSet presAssocID="{1F611662-08DC-4A68-9882-C76FF083E51B}" presName="textRect" presStyleLbl="revTx" presStyleIdx="0" presStyleCnt="3">
        <dgm:presLayoutVars>
          <dgm:chMax val="1"/>
          <dgm:chPref val="1"/>
        </dgm:presLayoutVars>
      </dgm:prSet>
      <dgm:spPr/>
    </dgm:pt>
    <dgm:pt modelId="{8C7248B5-5014-48ED-BBF7-E2C97F4A3B72}" type="pres">
      <dgm:prSet presAssocID="{0F929F4E-5F28-4505-A0C0-9608611F38CC}" presName="sibTrans" presStyleCnt="0"/>
      <dgm:spPr/>
    </dgm:pt>
    <dgm:pt modelId="{622F390A-4B2D-4D17-B677-9AEABF7D8317}" type="pres">
      <dgm:prSet presAssocID="{EAE6EF78-8F1E-4B70-B353-3615F574749C}" presName="compNode" presStyleCnt="0"/>
      <dgm:spPr/>
    </dgm:pt>
    <dgm:pt modelId="{09003DE0-1B08-4841-830F-2092FF25C54E}" type="pres">
      <dgm:prSet presAssocID="{EAE6EF78-8F1E-4B70-B353-3615F574749C}" presName="iconBgRect" presStyleLbl="bgShp" presStyleIdx="1" presStyleCnt="3"/>
      <dgm:spPr/>
    </dgm:pt>
    <dgm:pt modelId="{ED67BB50-CAA8-45A9-9DB8-BE40236DA89A}" type="pres">
      <dgm:prSet presAssocID="{EAE6EF78-8F1E-4B70-B353-3615F574749C}"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End with solid fill"/>
        </a:ext>
      </dgm:extLst>
    </dgm:pt>
    <dgm:pt modelId="{60E388F2-9F2D-40CB-BA34-AE7FC5F87DB8}" type="pres">
      <dgm:prSet presAssocID="{EAE6EF78-8F1E-4B70-B353-3615F574749C}" presName="spaceRect" presStyleCnt="0"/>
      <dgm:spPr/>
    </dgm:pt>
    <dgm:pt modelId="{1AE7E4CE-7305-4445-81B1-C8632A8E98A1}" type="pres">
      <dgm:prSet presAssocID="{EAE6EF78-8F1E-4B70-B353-3615F574749C}" presName="textRect" presStyleLbl="revTx" presStyleIdx="1" presStyleCnt="3">
        <dgm:presLayoutVars>
          <dgm:chMax val="1"/>
          <dgm:chPref val="1"/>
        </dgm:presLayoutVars>
      </dgm:prSet>
      <dgm:spPr/>
    </dgm:pt>
    <dgm:pt modelId="{01EDBD9E-8BDC-42E9-BD2F-DDA7C0E97C00}" type="pres">
      <dgm:prSet presAssocID="{4465A8A9-A95C-4AC7-A75A-97E7E1CBDBE4}" presName="sibTrans" presStyleCnt="0"/>
      <dgm:spPr/>
    </dgm:pt>
    <dgm:pt modelId="{73A231E4-721D-4359-9ADA-FD67F7713692}" type="pres">
      <dgm:prSet presAssocID="{45348715-4429-467D-A6CB-C2B3735FEA47}" presName="compNode" presStyleCnt="0"/>
      <dgm:spPr/>
    </dgm:pt>
    <dgm:pt modelId="{B4CFF42A-C7A4-4BAD-AF8E-04FFC206F1A7}" type="pres">
      <dgm:prSet presAssocID="{45348715-4429-467D-A6CB-C2B3735FEA47}" presName="iconBgRect" presStyleLbl="bgShp" presStyleIdx="2" presStyleCnt="3"/>
      <dgm:spPr/>
    </dgm:pt>
    <dgm:pt modelId="{F50DB5DD-B8EB-488F-A5C8-92EC2D31F800}" type="pres">
      <dgm:prSet presAssocID="{45348715-4429-467D-A6CB-C2B3735FEA47}"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Decision chart outline"/>
        </a:ext>
      </dgm:extLst>
    </dgm:pt>
    <dgm:pt modelId="{6B872E20-0386-412B-83FF-8E80D593AC58}" type="pres">
      <dgm:prSet presAssocID="{45348715-4429-467D-A6CB-C2B3735FEA47}" presName="spaceRect" presStyleCnt="0"/>
      <dgm:spPr/>
    </dgm:pt>
    <dgm:pt modelId="{54D15DF4-7398-4056-8E2C-8350A310F996}" type="pres">
      <dgm:prSet presAssocID="{45348715-4429-467D-A6CB-C2B3735FEA47}" presName="textRect" presStyleLbl="revTx" presStyleIdx="2" presStyleCnt="3">
        <dgm:presLayoutVars>
          <dgm:chMax val="1"/>
          <dgm:chPref val="1"/>
        </dgm:presLayoutVars>
      </dgm:prSet>
      <dgm:spPr/>
    </dgm:pt>
  </dgm:ptLst>
  <dgm:cxnLst>
    <dgm:cxn modelId="{0FEA9F01-1EE3-46E0-8EBD-D5421F0C62DF}" type="presOf" srcId="{D95DD15F-AF31-4DD7-8BF9-AF4313F7518C}" destId="{83D0479F-7BD6-412C-8F80-2137F28D12EC}" srcOrd="0" destOrd="0" presId="urn:microsoft.com/office/officeart/2018/5/layout/IconCircleLabelList"/>
    <dgm:cxn modelId="{F91D3312-D1F5-47CC-84E7-5283605200A5}" type="presOf" srcId="{EAE6EF78-8F1E-4B70-B353-3615F574749C}" destId="{1AE7E4CE-7305-4445-81B1-C8632A8E98A1}" srcOrd="0" destOrd="0" presId="urn:microsoft.com/office/officeart/2018/5/layout/IconCircleLabelList"/>
    <dgm:cxn modelId="{732ECC1F-DA7C-48D9-8748-62E182C086C4}" type="presOf" srcId="{45348715-4429-467D-A6CB-C2B3735FEA47}" destId="{54D15DF4-7398-4056-8E2C-8350A310F996}" srcOrd="0" destOrd="0" presId="urn:microsoft.com/office/officeart/2018/5/layout/IconCircleLabelList"/>
    <dgm:cxn modelId="{8A9CB529-3420-4A04-B8D1-90246DF563F0}" srcId="{D95DD15F-AF31-4DD7-8BF9-AF4313F7518C}" destId="{1F611662-08DC-4A68-9882-C76FF083E51B}" srcOrd="0" destOrd="0" parTransId="{61DEF108-EF70-4277-92A9-11F24358060C}" sibTransId="{0F929F4E-5F28-4505-A0C0-9608611F38CC}"/>
    <dgm:cxn modelId="{FDCA0678-545F-4293-A1E8-F3B9CB06B19F}" srcId="{D95DD15F-AF31-4DD7-8BF9-AF4313F7518C}" destId="{45348715-4429-467D-A6CB-C2B3735FEA47}" srcOrd="2" destOrd="0" parTransId="{2D95AFCD-058F-434F-909A-7ACDDFAB46BA}" sibTransId="{5B559277-2DF4-489F-8791-51D0AE7E2117}"/>
    <dgm:cxn modelId="{1E6B3B7E-652E-443A-8EF9-381F1E610181}" type="presOf" srcId="{1F611662-08DC-4A68-9882-C76FF083E51B}" destId="{FE0CEB26-B260-43C5-BC69-B0A17C738E2F}" srcOrd="0" destOrd="0" presId="urn:microsoft.com/office/officeart/2018/5/layout/IconCircleLabelList"/>
    <dgm:cxn modelId="{0AFDDCAB-D4F7-48F2-8D71-C37A92CD3C0B}" srcId="{D95DD15F-AF31-4DD7-8BF9-AF4313F7518C}" destId="{EAE6EF78-8F1E-4B70-B353-3615F574749C}" srcOrd="1" destOrd="0" parTransId="{C42603D1-1EC5-4A37-9419-77EB0238E654}" sibTransId="{4465A8A9-A95C-4AC7-A75A-97E7E1CBDBE4}"/>
    <dgm:cxn modelId="{6D3D290E-2278-497B-92B8-E4764436ADA8}" type="presParOf" srcId="{83D0479F-7BD6-412C-8F80-2137F28D12EC}" destId="{CC63D7AF-30EC-4C03-819C-E15894D82EBC}" srcOrd="0" destOrd="0" presId="urn:microsoft.com/office/officeart/2018/5/layout/IconCircleLabelList"/>
    <dgm:cxn modelId="{AE081C67-413F-47ED-BC00-3D053EE1B5C1}" type="presParOf" srcId="{CC63D7AF-30EC-4C03-819C-E15894D82EBC}" destId="{6BB3BDFF-3C09-43BF-AC71-89A7A89B74BE}" srcOrd="0" destOrd="0" presId="urn:microsoft.com/office/officeart/2018/5/layout/IconCircleLabelList"/>
    <dgm:cxn modelId="{221C2595-3D9B-4261-AE8B-816D78FA1E00}" type="presParOf" srcId="{CC63D7AF-30EC-4C03-819C-E15894D82EBC}" destId="{29FC6D0C-FA78-415D-B97E-2A403BD7059F}" srcOrd="1" destOrd="0" presId="urn:microsoft.com/office/officeart/2018/5/layout/IconCircleLabelList"/>
    <dgm:cxn modelId="{8261656B-A1F6-4A25-8394-63BCE1464ACF}" type="presParOf" srcId="{CC63D7AF-30EC-4C03-819C-E15894D82EBC}" destId="{7ADDA513-839F-4532-AB36-DBE2B0B3D140}" srcOrd="2" destOrd="0" presId="urn:microsoft.com/office/officeart/2018/5/layout/IconCircleLabelList"/>
    <dgm:cxn modelId="{DFB35016-FF4A-4819-8B01-BAE976346BB2}" type="presParOf" srcId="{CC63D7AF-30EC-4C03-819C-E15894D82EBC}" destId="{FE0CEB26-B260-43C5-BC69-B0A17C738E2F}" srcOrd="3" destOrd="0" presId="urn:microsoft.com/office/officeart/2018/5/layout/IconCircleLabelList"/>
    <dgm:cxn modelId="{FEC16BE7-495E-4DC7-92FC-E16B4702AF82}" type="presParOf" srcId="{83D0479F-7BD6-412C-8F80-2137F28D12EC}" destId="{8C7248B5-5014-48ED-BBF7-E2C97F4A3B72}" srcOrd="1" destOrd="0" presId="urn:microsoft.com/office/officeart/2018/5/layout/IconCircleLabelList"/>
    <dgm:cxn modelId="{9B90EB93-1296-4305-974A-73F22CE9A015}" type="presParOf" srcId="{83D0479F-7BD6-412C-8F80-2137F28D12EC}" destId="{622F390A-4B2D-4D17-B677-9AEABF7D8317}" srcOrd="2" destOrd="0" presId="urn:microsoft.com/office/officeart/2018/5/layout/IconCircleLabelList"/>
    <dgm:cxn modelId="{FD089124-7AC1-44E4-8252-A1B0908AD186}" type="presParOf" srcId="{622F390A-4B2D-4D17-B677-9AEABF7D8317}" destId="{09003DE0-1B08-4841-830F-2092FF25C54E}" srcOrd="0" destOrd="0" presId="urn:microsoft.com/office/officeart/2018/5/layout/IconCircleLabelList"/>
    <dgm:cxn modelId="{FB6D8454-795C-4BA4-818A-B276860941CF}" type="presParOf" srcId="{622F390A-4B2D-4D17-B677-9AEABF7D8317}" destId="{ED67BB50-CAA8-45A9-9DB8-BE40236DA89A}" srcOrd="1" destOrd="0" presId="urn:microsoft.com/office/officeart/2018/5/layout/IconCircleLabelList"/>
    <dgm:cxn modelId="{C990CCDB-3753-417A-8A74-A22E3A5C5B69}" type="presParOf" srcId="{622F390A-4B2D-4D17-B677-9AEABF7D8317}" destId="{60E388F2-9F2D-40CB-BA34-AE7FC5F87DB8}" srcOrd="2" destOrd="0" presId="urn:microsoft.com/office/officeart/2018/5/layout/IconCircleLabelList"/>
    <dgm:cxn modelId="{5B9F9241-C13F-4FF4-B945-1C737BE6A29B}" type="presParOf" srcId="{622F390A-4B2D-4D17-B677-9AEABF7D8317}" destId="{1AE7E4CE-7305-4445-81B1-C8632A8E98A1}" srcOrd="3" destOrd="0" presId="urn:microsoft.com/office/officeart/2018/5/layout/IconCircleLabelList"/>
    <dgm:cxn modelId="{9915E74A-424D-44F8-8127-E2835C2C6D8B}" type="presParOf" srcId="{83D0479F-7BD6-412C-8F80-2137F28D12EC}" destId="{01EDBD9E-8BDC-42E9-BD2F-DDA7C0E97C00}" srcOrd="3" destOrd="0" presId="urn:microsoft.com/office/officeart/2018/5/layout/IconCircleLabelList"/>
    <dgm:cxn modelId="{C379C432-443E-4D85-B2BE-A77874977217}" type="presParOf" srcId="{83D0479F-7BD6-412C-8F80-2137F28D12EC}" destId="{73A231E4-721D-4359-9ADA-FD67F7713692}" srcOrd="4" destOrd="0" presId="urn:microsoft.com/office/officeart/2018/5/layout/IconCircleLabelList"/>
    <dgm:cxn modelId="{C1855EDB-E4B4-4BBB-8A12-245C0D4C02FF}" type="presParOf" srcId="{73A231E4-721D-4359-9ADA-FD67F7713692}" destId="{B4CFF42A-C7A4-4BAD-AF8E-04FFC206F1A7}" srcOrd="0" destOrd="0" presId="urn:microsoft.com/office/officeart/2018/5/layout/IconCircleLabelList"/>
    <dgm:cxn modelId="{E206030D-D5CA-46A4-A816-5CDA927350E0}" type="presParOf" srcId="{73A231E4-721D-4359-9ADA-FD67F7713692}" destId="{F50DB5DD-B8EB-488F-A5C8-92EC2D31F800}" srcOrd="1" destOrd="0" presId="urn:microsoft.com/office/officeart/2018/5/layout/IconCircleLabelList"/>
    <dgm:cxn modelId="{7B958C8E-EEBA-4785-B49C-2069EEBCC896}" type="presParOf" srcId="{73A231E4-721D-4359-9ADA-FD67F7713692}" destId="{6B872E20-0386-412B-83FF-8E80D593AC58}" srcOrd="2" destOrd="0" presId="urn:microsoft.com/office/officeart/2018/5/layout/IconCircleLabelList"/>
    <dgm:cxn modelId="{97591B38-96CF-42E4-90FD-2BF0212787A6}" type="presParOf" srcId="{73A231E4-721D-4359-9ADA-FD67F7713692}" destId="{54D15DF4-7398-4056-8E2C-8350A310F996}"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5DD15F-AF31-4DD7-8BF9-AF4313F7518C}" type="doc">
      <dgm:prSet loTypeId="urn:microsoft.com/office/officeart/2018/5/layout/IconCircleLabelList" loCatId="icon" qsTypeId="urn:microsoft.com/office/officeart/2005/8/quickstyle/simple1#41" qsCatId="simple" csTypeId="urn:microsoft.com/office/officeart/2005/8/colors/accent2_2#15" csCatId="accent2" phldr="1"/>
      <dgm:spPr/>
      <dgm:t>
        <a:bodyPr/>
        <a:lstStyle/>
        <a:p>
          <a:endParaRPr lang="en-US"/>
        </a:p>
      </dgm:t>
    </dgm:pt>
    <dgm:pt modelId="{C1A5716A-DF4C-448C-803A-40CE15B1DC0D}">
      <dgm:prSet/>
      <dgm:spPr/>
      <dgm:t>
        <a:bodyPr/>
        <a:lstStyle/>
        <a:p>
          <a:pPr>
            <a:lnSpc>
              <a:spcPct val="100000"/>
            </a:lnSpc>
            <a:defRPr cap="all"/>
          </a:pPr>
          <a:r>
            <a:rPr lang="en-US"/>
            <a:t>How will you BE PREPARING packING specimens LISTS for lab?</a:t>
          </a:r>
        </a:p>
      </dgm:t>
    </dgm:pt>
    <dgm:pt modelId="{C0F83941-4224-4E99-B805-4FEAFD743F5A}" type="parTrans" cxnId="{C39D3668-5B54-4CFF-AD24-CCDB31288F03}">
      <dgm:prSet/>
      <dgm:spPr/>
      <dgm:t>
        <a:bodyPr/>
        <a:lstStyle/>
        <a:p>
          <a:endParaRPr lang="en-US"/>
        </a:p>
      </dgm:t>
    </dgm:pt>
    <dgm:pt modelId="{94D35F9C-B504-4F4E-85A9-65E06D983D0D}" type="sibTrans" cxnId="{C39D3668-5B54-4CFF-AD24-CCDB31288F03}">
      <dgm:prSet/>
      <dgm:spPr/>
      <dgm:t>
        <a:bodyPr/>
        <a:lstStyle/>
        <a:p>
          <a:endParaRPr lang="en-US"/>
        </a:p>
      </dgm:t>
    </dgm:pt>
    <dgm:pt modelId="{87A4FBD1-8DFA-40E7-B7B4-DE8E339F9321}">
      <dgm:prSet/>
      <dgm:spPr/>
      <dgm:t>
        <a:bodyPr/>
        <a:lstStyle/>
        <a:p>
          <a:pPr>
            <a:lnSpc>
              <a:spcPct val="100000"/>
            </a:lnSpc>
            <a:defRPr cap="all"/>
          </a:pPr>
          <a:r>
            <a:rPr lang="en-US"/>
            <a:t>Other workflow considerations for your area(s)?</a:t>
          </a:r>
        </a:p>
      </dgm:t>
    </dgm:pt>
    <dgm:pt modelId="{E5E66AEF-B629-41DE-B12F-BD5E997DB6EB}" type="parTrans" cxnId="{4C575DAB-AD15-4D39-BDEA-8CC52DC91270}">
      <dgm:prSet/>
      <dgm:spPr/>
      <dgm:t>
        <a:bodyPr/>
        <a:lstStyle/>
        <a:p>
          <a:endParaRPr lang="en-US"/>
        </a:p>
      </dgm:t>
    </dgm:pt>
    <dgm:pt modelId="{21B0586A-0471-4010-8FE2-B5C43BFEFA7A}" type="sibTrans" cxnId="{4C575DAB-AD15-4D39-BDEA-8CC52DC91270}">
      <dgm:prSet/>
      <dgm:spPr/>
      <dgm:t>
        <a:bodyPr/>
        <a:lstStyle/>
        <a:p>
          <a:endParaRPr lang="en-US"/>
        </a:p>
      </dgm:t>
    </dgm:pt>
    <dgm:pt modelId="{83D0479F-7BD6-412C-8F80-2137F28D12EC}" type="pres">
      <dgm:prSet presAssocID="{D95DD15F-AF31-4DD7-8BF9-AF4313F7518C}" presName="root" presStyleCnt="0">
        <dgm:presLayoutVars>
          <dgm:dir/>
          <dgm:resizeHandles val="exact"/>
        </dgm:presLayoutVars>
      </dgm:prSet>
      <dgm:spPr/>
    </dgm:pt>
    <dgm:pt modelId="{BBAC15C9-361E-465E-B23A-AA1E6696BFAD}" type="pres">
      <dgm:prSet presAssocID="{C1A5716A-DF4C-448C-803A-40CE15B1DC0D}" presName="compNode" presStyleCnt="0"/>
      <dgm:spPr/>
    </dgm:pt>
    <dgm:pt modelId="{69582BD4-C0D9-4878-AEAA-AD708438E219}" type="pres">
      <dgm:prSet presAssocID="{C1A5716A-DF4C-448C-803A-40CE15B1DC0D}" presName="iconBgRect" presStyleLbl="bgShp" presStyleIdx="0" presStyleCnt="2"/>
      <dgm:spPr/>
    </dgm:pt>
    <dgm:pt modelId="{319DC789-F9E8-4E9D-8ADD-409826723E9A}" type="pres">
      <dgm:prSet presAssocID="{C1A5716A-DF4C-448C-803A-40CE15B1DC0D}" presName="iconRect" presStyleLbl="node1" presStyleIdx="0" presStyleCnt="2"/>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Box trolley with solid fill"/>
        </a:ext>
      </dgm:extLst>
    </dgm:pt>
    <dgm:pt modelId="{C27E9633-0B03-4C64-86AA-8E6E1BE3D9E3}" type="pres">
      <dgm:prSet presAssocID="{C1A5716A-DF4C-448C-803A-40CE15B1DC0D}" presName="spaceRect" presStyleCnt="0"/>
      <dgm:spPr/>
    </dgm:pt>
    <dgm:pt modelId="{AC49241F-A54C-4AA3-8771-6F7A9EA50674}" type="pres">
      <dgm:prSet presAssocID="{C1A5716A-DF4C-448C-803A-40CE15B1DC0D}" presName="textRect" presStyleLbl="revTx" presStyleIdx="0" presStyleCnt="2">
        <dgm:presLayoutVars>
          <dgm:chMax val="1"/>
          <dgm:chPref val="1"/>
        </dgm:presLayoutVars>
      </dgm:prSet>
      <dgm:spPr/>
    </dgm:pt>
    <dgm:pt modelId="{4BB2085B-A47A-4580-AE63-06BDF49C100A}" type="pres">
      <dgm:prSet presAssocID="{94D35F9C-B504-4F4E-85A9-65E06D983D0D}" presName="sibTrans" presStyleCnt="0"/>
      <dgm:spPr/>
    </dgm:pt>
    <dgm:pt modelId="{C15DFAAF-4BFB-4F80-A78B-5DF34D92643B}" type="pres">
      <dgm:prSet presAssocID="{87A4FBD1-8DFA-40E7-B7B4-DE8E339F9321}" presName="compNode" presStyleCnt="0"/>
      <dgm:spPr/>
    </dgm:pt>
    <dgm:pt modelId="{AB1AA7F9-E3BC-4177-8220-B9BC534B5D06}" type="pres">
      <dgm:prSet presAssocID="{87A4FBD1-8DFA-40E7-B7B4-DE8E339F9321}" presName="iconBgRect" presStyleLbl="bgShp" presStyleIdx="1" presStyleCnt="2"/>
      <dgm:spPr/>
    </dgm:pt>
    <dgm:pt modelId="{6E2F2296-761D-43F3-85AC-137D90029895}" type="pres">
      <dgm:prSet presAssocID="{87A4FBD1-8DFA-40E7-B7B4-DE8E339F9321}"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ears"/>
        </a:ext>
      </dgm:extLst>
    </dgm:pt>
    <dgm:pt modelId="{CEAAF64F-115B-4FAC-804F-87652B6C0D5A}" type="pres">
      <dgm:prSet presAssocID="{87A4FBD1-8DFA-40E7-B7B4-DE8E339F9321}" presName="spaceRect" presStyleCnt="0"/>
      <dgm:spPr/>
    </dgm:pt>
    <dgm:pt modelId="{577834E2-E7DB-443C-9C35-DD3561D4979E}" type="pres">
      <dgm:prSet presAssocID="{87A4FBD1-8DFA-40E7-B7B4-DE8E339F9321}" presName="textRect" presStyleLbl="revTx" presStyleIdx="1" presStyleCnt="2">
        <dgm:presLayoutVars>
          <dgm:chMax val="1"/>
          <dgm:chPref val="1"/>
        </dgm:presLayoutVars>
      </dgm:prSet>
      <dgm:spPr/>
    </dgm:pt>
  </dgm:ptLst>
  <dgm:cxnLst>
    <dgm:cxn modelId="{0FEA9F01-1EE3-46E0-8EBD-D5421F0C62DF}" type="presOf" srcId="{D95DD15F-AF31-4DD7-8BF9-AF4313F7518C}" destId="{83D0479F-7BD6-412C-8F80-2137F28D12EC}" srcOrd="0" destOrd="0" presId="urn:microsoft.com/office/officeart/2018/5/layout/IconCircleLabelList"/>
    <dgm:cxn modelId="{B3256A29-0215-44A4-A70B-040E3EAF8B75}" type="presOf" srcId="{C1A5716A-DF4C-448C-803A-40CE15B1DC0D}" destId="{AC49241F-A54C-4AA3-8771-6F7A9EA50674}" srcOrd="0" destOrd="0" presId="urn:microsoft.com/office/officeart/2018/5/layout/IconCircleLabelList"/>
    <dgm:cxn modelId="{C39D3668-5B54-4CFF-AD24-CCDB31288F03}" srcId="{D95DD15F-AF31-4DD7-8BF9-AF4313F7518C}" destId="{C1A5716A-DF4C-448C-803A-40CE15B1DC0D}" srcOrd="0" destOrd="0" parTransId="{C0F83941-4224-4E99-B805-4FEAFD743F5A}" sibTransId="{94D35F9C-B504-4F4E-85A9-65E06D983D0D}"/>
    <dgm:cxn modelId="{81867A9A-E76E-4F2E-8AB4-8BBA602241E1}" type="presOf" srcId="{87A4FBD1-8DFA-40E7-B7B4-DE8E339F9321}" destId="{577834E2-E7DB-443C-9C35-DD3561D4979E}" srcOrd="0" destOrd="0" presId="urn:microsoft.com/office/officeart/2018/5/layout/IconCircleLabelList"/>
    <dgm:cxn modelId="{4C575DAB-AD15-4D39-BDEA-8CC52DC91270}" srcId="{D95DD15F-AF31-4DD7-8BF9-AF4313F7518C}" destId="{87A4FBD1-8DFA-40E7-B7B4-DE8E339F9321}" srcOrd="1" destOrd="0" parTransId="{E5E66AEF-B629-41DE-B12F-BD5E997DB6EB}" sibTransId="{21B0586A-0471-4010-8FE2-B5C43BFEFA7A}"/>
    <dgm:cxn modelId="{A1ED3072-4781-4EDF-BFEE-B20530246327}" type="presParOf" srcId="{83D0479F-7BD6-412C-8F80-2137F28D12EC}" destId="{BBAC15C9-361E-465E-B23A-AA1E6696BFAD}" srcOrd="0" destOrd="0" presId="urn:microsoft.com/office/officeart/2018/5/layout/IconCircleLabelList"/>
    <dgm:cxn modelId="{1751CE48-48CA-43B3-ADFD-26C320C4154D}" type="presParOf" srcId="{BBAC15C9-361E-465E-B23A-AA1E6696BFAD}" destId="{69582BD4-C0D9-4878-AEAA-AD708438E219}" srcOrd="0" destOrd="0" presId="urn:microsoft.com/office/officeart/2018/5/layout/IconCircleLabelList"/>
    <dgm:cxn modelId="{F7E0C021-FBD3-4ECC-AC08-5214C8F92ED4}" type="presParOf" srcId="{BBAC15C9-361E-465E-B23A-AA1E6696BFAD}" destId="{319DC789-F9E8-4E9D-8ADD-409826723E9A}" srcOrd="1" destOrd="0" presId="urn:microsoft.com/office/officeart/2018/5/layout/IconCircleLabelList"/>
    <dgm:cxn modelId="{42B31763-0BE2-4CEF-8CA1-DAB7047CFDC7}" type="presParOf" srcId="{BBAC15C9-361E-465E-B23A-AA1E6696BFAD}" destId="{C27E9633-0B03-4C64-86AA-8E6E1BE3D9E3}" srcOrd="2" destOrd="0" presId="urn:microsoft.com/office/officeart/2018/5/layout/IconCircleLabelList"/>
    <dgm:cxn modelId="{CCB0E00F-72C7-4E73-967C-AC01C6B78401}" type="presParOf" srcId="{BBAC15C9-361E-465E-B23A-AA1E6696BFAD}" destId="{AC49241F-A54C-4AA3-8771-6F7A9EA50674}" srcOrd="3" destOrd="0" presId="urn:microsoft.com/office/officeart/2018/5/layout/IconCircleLabelList"/>
    <dgm:cxn modelId="{645DF968-3D5C-4CC4-B144-D19AA4B82DC3}" type="presParOf" srcId="{83D0479F-7BD6-412C-8F80-2137F28D12EC}" destId="{4BB2085B-A47A-4580-AE63-06BDF49C100A}" srcOrd="1" destOrd="0" presId="urn:microsoft.com/office/officeart/2018/5/layout/IconCircleLabelList"/>
    <dgm:cxn modelId="{BD689290-2D04-4494-ADC6-6C4322212C18}" type="presParOf" srcId="{83D0479F-7BD6-412C-8F80-2137F28D12EC}" destId="{C15DFAAF-4BFB-4F80-A78B-5DF34D92643B}" srcOrd="2" destOrd="0" presId="urn:microsoft.com/office/officeart/2018/5/layout/IconCircleLabelList"/>
    <dgm:cxn modelId="{2F1B3FE4-1C17-4247-8771-E2DC0A1DF1E3}" type="presParOf" srcId="{C15DFAAF-4BFB-4F80-A78B-5DF34D92643B}" destId="{AB1AA7F9-E3BC-4177-8220-B9BC534B5D06}" srcOrd="0" destOrd="0" presId="urn:microsoft.com/office/officeart/2018/5/layout/IconCircleLabelList"/>
    <dgm:cxn modelId="{2F5D8AF7-3015-4289-8604-199D2E51BC43}" type="presParOf" srcId="{C15DFAAF-4BFB-4F80-A78B-5DF34D92643B}" destId="{6E2F2296-761D-43F3-85AC-137D90029895}" srcOrd="1" destOrd="0" presId="urn:microsoft.com/office/officeart/2018/5/layout/IconCircleLabelList"/>
    <dgm:cxn modelId="{9DB890F0-96A0-4775-9E74-8B0B7C8C69E3}" type="presParOf" srcId="{C15DFAAF-4BFB-4F80-A78B-5DF34D92643B}" destId="{CEAAF64F-115B-4FAC-804F-87652B6C0D5A}" srcOrd="2" destOrd="0" presId="urn:microsoft.com/office/officeart/2018/5/layout/IconCircleLabelList"/>
    <dgm:cxn modelId="{FEFB43D4-8475-485D-869E-37E711B43BC2}" type="presParOf" srcId="{C15DFAAF-4BFB-4F80-A78B-5DF34D92643B}" destId="{577834E2-E7DB-443C-9C35-DD3561D4979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F85F21-446C-4834-B353-97D845BBFEB3}">
      <dsp:nvSpPr>
        <dsp:cNvPr id="0" name=""/>
        <dsp:cNvSpPr/>
      </dsp:nvSpPr>
      <dsp:spPr>
        <a:xfrm>
          <a:off x="0" y="67981"/>
          <a:ext cx="5813835" cy="702000"/>
        </a:xfrm>
        <a:prstGeom prst="roundRect">
          <a:avLst/>
        </a:prstGeom>
        <a:solidFill>
          <a:srgbClr val="0055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Brief Overview of Project</a:t>
          </a:r>
        </a:p>
      </dsp:txBody>
      <dsp:txXfrm>
        <a:off x="34269" y="102250"/>
        <a:ext cx="5745297" cy="633462"/>
      </dsp:txXfrm>
    </dsp:sp>
    <dsp:sp modelId="{99DB13CB-07C6-4540-AFA3-DD4DE03CAFC7}">
      <dsp:nvSpPr>
        <dsp:cNvPr id="0" name=""/>
        <dsp:cNvSpPr/>
      </dsp:nvSpPr>
      <dsp:spPr>
        <a:xfrm>
          <a:off x="0" y="856381"/>
          <a:ext cx="5813835" cy="702000"/>
        </a:xfrm>
        <a:prstGeom prst="roundRect">
          <a:avLst/>
        </a:prstGeom>
        <a:solidFill>
          <a:srgbClr val="0055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Workflow Walkthroughs</a:t>
          </a:r>
        </a:p>
      </dsp:txBody>
      <dsp:txXfrm>
        <a:off x="34269" y="890650"/>
        <a:ext cx="5745297" cy="633462"/>
      </dsp:txXfrm>
    </dsp:sp>
    <dsp:sp modelId="{673C79BA-F777-4DF6-9BF7-A282C73CDBA3}">
      <dsp:nvSpPr>
        <dsp:cNvPr id="0" name=""/>
        <dsp:cNvSpPr/>
      </dsp:nvSpPr>
      <dsp:spPr>
        <a:xfrm>
          <a:off x="0" y="1644781"/>
          <a:ext cx="5813835" cy="702000"/>
        </a:xfrm>
        <a:prstGeom prst="roundRect">
          <a:avLst/>
        </a:prstGeom>
        <a:solidFill>
          <a:srgbClr val="0055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Ordering, Collection, Labeling</a:t>
          </a:r>
        </a:p>
      </dsp:txBody>
      <dsp:txXfrm>
        <a:off x="34269" y="1679050"/>
        <a:ext cx="5745297" cy="633462"/>
      </dsp:txXfrm>
    </dsp:sp>
    <dsp:sp modelId="{B9D0A8EB-CB1F-4C7D-935D-BB16340252DE}">
      <dsp:nvSpPr>
        <dsp:cNvPr id="0" name=""/>
        <dsp:cNvSpPr/>
      </dsp:nvSpPr>
      <dsp:spPr>
        <a:xfrm>
          <a:off x="0" y="2433181"/>
          <a:ext cx="5813835" cy="702000"/>
        </a:xfrm>
        <a:prstGeom prst="roundRect">
          <a:avLst/>
        </a:prstGeom>
        <a:solidFill>
          <a:srgbClr val="0055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Packing Lists</a:t>
          </a:r>
        </a:p>
      </dsp:txBody>
      <dsp:txXfrm>
        <a:off x="34269" y="2467450"/>
        <a:ext cx="5745297" cy="633462"/>
      </dsp:txXfrm>
    </dsp:sp>
    <dsp:sp modelId="{3F1C1C40-2549-491E-AAEF-C518C078D390}">
      <dsp:nvSpPr>
        <dsp:cNvPr id="0" name=""/>
        <dsp:cNvSpPr/>
      </dsp:nvSpPr>
      <dsp:spPr>
        <a:xfrm>
          <a:off x="0" y="3221581"/>
          <a:ext cx="5813835" cy="702000"/>
        </a:xfrm>
        <a:prstGeom prst="roundRect">
          <a:avLst/>
        </a:prstGeom>
        <a:solidFill>
          <a:srgbClr val="0055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Workflow Questions</a:t>
          </a:r>
        </a:p>
      </dsp:txBody>
      <dsp:txXfrm>
        <a:off x="34269" y="3255850"/>
        <a:ext cx="5745297" cy="633462"/>
      </dsp:txXfrm>
    </dsp:sp>
    <dsp:sp modelId="{F3BE0BAC-D0DD-4454-A66B-EC82AFBC0B3C}">
      <dsp:nvSpPr>
        <dsp:cNvPr id="0" name=""/>
        <dsp:cNvSpPr/>
      </dsp:nvSpPr>
      <dsp:spPr>
        <a:xfrm>
          <a:off x="0" y="4009981"/>
          <a:ext cx="5813835" cy="702000"/>
        </a:xfrm>
        <a:prstGeom prst="roundRect">
          <a:avLst/>
        </a:prstGeom>
        <a:solidFill>
          <a:srgbClr val="0055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Appendix</a:t>
          </a:r>
        </a:p>
      </dsp:txBody>
      <dsp:txXfrm>
        <a:off x="34269" y="4044250"/>
        <a:ext cx="5745297" cy="63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7B58D6-021F-4337-B5A5-9729DA794684}">
      <dsp:nvSpPr>
        <dsp:cNvPr id="0" name=""/>
        <dsp:cNvSpPr/>
      </dsp:nvSpPr>
      <dsp:spPr>
        <a:xfrm>
          <a:off x="41904" y="500405"/>
          <a:ext cx="1483564" cy="14835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BF4908-6897-4A71-B45F-37223AED46D4}">
      <dsp:nvSpPr>
        <dsp:cNvPr id="0" name=""/>
        <dsp:cNvSpPr/>
      </dsp:nvSpPr>
      <dsp:spPr>
        <a:xfrm>
          <a:off x="353453" y="811953"/>
          <a:ext cx="860467" cy="8604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ECDA666-16ED-4961-8510-F374EA182F62}">
      <dsp:nvSpPr>
        <dsp:cNvPr id="0" name=""/>
        <dsp:cNvSpPr/>
      </dsp:nvSpPr>
      <dsp:spPr>
        <a:xfrm>
          <a:off x="1843375" y="500405"/>
          <a:ext cx="3496972" cy="1483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Support organizational readiness for Beaker AP implementation across BMC Ambulatory Practices.</a:t>
          </a:r>
        </a:p>
      </dsp:txBody>
      <dsp:txXfrm>
        <a:off x="1843375" y="500405"/>
        <a:ext cx="3496972" cy="1483564"/>
      </dsp:txXfrm>
    </dsp:sp>
    <dsp:sp modelId="{AD6545BA-D10A-42EC-A2EB-21DC3ACDD18A}">
      <dsp:nvSpPr>
        <dsp:cNvPr id="0" name=""/>
        <dsp:cNvSpPr/>
      </dsp:nvSpPr>
      <dsp:spPr>
        <a:xfrm>
          <a:off x="5949669" y="500405"/>
          <a:ext cx="1483564" cy="14835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ABDDE3-64A6-4418-A829-8120FA37811E}">
      <dsp:nvSpPr>
        <dsp:cNvPr id="0" name=""/>
        <dsp:cNvSpPr/>
      </dsp:nvSpPr>
      <dsp:spPr>
        <a:xfrm>
          <a:off x="6261218" y="811953"/>
          <a:ext cx="860467" cy="8604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55CC83-E194-49A1-8670-23BEB2ABC237}">
      <dsp:nvSpPr>
        <dsp:cNvPr id="0" name=""/>
        <dsp:cNvSpPr/>
      </dsp:nvSpPr>
      <dsp:spPr>
        <a:xfrm>
          <a:off x="7751140" y="500405"/>
          <a:ext cx="3496972" cy="1483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Reinforce understanding of future-state Beaker AP workflows through review and discussion.</a:t>
          </a:r>
        </a:p>
      </dsp:txBody>
      <dsp:txXfrm>
        <a:off x="7751140" y="500405"/>
        <a:ext cx="3496972" cy="1483564"/>
      </dsp:txXfrm>
    </dsp:sp>
    <dsp:sp modelId="{52DAF34D-2945-448C-8B53-49C31D54D65A}">
      <dsp:nvSpPr>
        <dsp:cNvPr id="0" name=""/>
        <dsp:cNvSpPr/>
      </dsp:nvSpPr>
      <dsp:spPr>
        <a:xfrm>
          <a:off x="41904" y="2796679"/>
          <a:ext cx="1483564" cy="14835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B98970-C45F-4AD3-8996-AB2C628F9B2D}">
      <dsp:nvSpPr>
        <dsp:cNvPr id="0" name=""/>
        <dsp:cNvSpPr/>
      </dsp:nvSpPr>
      <dsp:spPr>
        <a:xfrm>
          <a:off x="353453" y="3108228"/>
          <a:ext cx="860467" cy="86046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F675A8-C095-44D0-A8AE-337741B16B5F}">
      <dsp:nvSpPr>
        <dsp:cNvPr id="0" name=""/>
        <dsp:cNvSpPr/>
      </dsp:nvSpPr>
      <dsp:spPr>
        <a:xfrm>
          <a:off x="1843375" y="2796679"/>
          <a:ext cx="3496972" cy="1483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Enable ambulatory leaders to identify and begin planning necessary changes to local operational workflows.</a:t>
          </a:r>
        </a:p>
      </dsp:txBody>
      <dsp:txXfrm>
        <a:off x="1843375" y="2796679"/>
        <a:ext cx="3496972" cy="1483564"/>
      </dsp:txXfrm>
    </dsp:sp>
    <dsp:sp modelId="{7FDEACCE-D38F-426A-9202-FBC42ACE7D4F}">
      <dsp:nvSpPr>
        <dsp:cNvPr id="0" name=""/>
        <dsp:cNvSpPr/>
      </dsp:nvSpPr>
      <dsp:spPr>
        <a:xfrm>
          <a:off x="5949669" y="2796679"/>
          <a:ext cx="1483564" cy="14835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C4EE6C-629F-415A-B733-49F9E9D9A4DB}">
      <dsp:nvSpPr>
        <dsp:cNvPr id="0" name=""/>
        <dsp:cNvSpPr/>
      </dsp:nvSpPr>
      <dsp:spPr>
        <a:xfrm>
          <a:off x="6261218" y="3108228"/>
          <a:ext cx="860467" cy="860467"/>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B2E5E1-97CF-4BA9-936D-FA2FD1DC1DE3}">
      <dsp:nvSpPr>
        <dsp:cNvPr id="0" name=""/>
        <dsp:cNvSpPr/>
      </dsp:nvSpPr>
      <dsp:spPr>
        <a:xfrm>
          <a:off x="7751140" y="2796679"/>
          <a:ext cx="3496972" cy="1483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Provide direct access to project subject matter experts to address questions and support workflow redesign efforts.</a:t>
          </a:r>
        </a:p>
      </dsp:txBody>
      <dsp:txXfrm>
        <a:off x="7751140" y="2796679"/>
        <a:ext cx="3496972" cy="14835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B3BDFF-3C09-43BF-AC71-89A7A89B74BE}">
      <dsp:nvSpPr>
        <dsp:cNvPr id="0" name=""/>
        <dsp:cNvSpPr/>
      </dsp:nvSpPr>
      <dsp:spPr>
        <a:xfrm>
          <a:off x="732606" y="668731"/>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FC6D0C-FA78-415D-B97E-2A403BD7059F}">
      <dsp:nvSpPr>
        <dsp:cNvPr id="0" name=""/>
        <dsp:cNvSpPr/>
      </dsp:nvSpPr>
      <dsp:spPr>
        <a:xfrm>
          <a:off x="1164044" y="1100168"/>
          <a:ext cx="1161562" cy="116156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0CEB26-B260-43C5-BC69-B0A17C738E2F}">
      <dsp:nvSpPr>
        <dsp:cNvPr id="0" name=""/>
        <dsp:cNvSpPr/>
      </dsp:nvSpPr>
      <dsp:spPr>
        <a:xfrm>
          <a:off x="85450" y="3323731"/>
          <a:ext cx="33187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i="1" kern="1200"/>
            <a:t>BEFORE PROCEDURE</a:t>
          </a:r>
          <a:r>
            <a:rPr lang="en-US" sz="1600" kern="1200"/>
            <a:t>: </a:t>
          </a:r>
        </a:p>
        <a:p>
          <a:pPr marL="0" lvl="0" indent="0" algn="ctr" defTabSz="711200">
            <a:lnSpc>
              <a:spcPct val="100000"/>
            </a:lnSpc>
            <a:spcBef>
              <a:spcPct val="0"/>
            </a:spcBef>
            <a:spcAft>
              <a:spcPct val="35000"/>
            </a:spcAft>
            <a:buNone/>
            <a:defRPr cap="all"/>
          </a:pPr>
          <a:r>
            <a:rPr lang="en-US" sz="1600" kern="1200"/>
            <a:t>How and who will enter AP orders and Print labels?</a:t>
          </a:r>
        </a:p>
      </dsp:txBody>
      <dsp:txXfrm>
        <a:off x="85450" y="3323731"/>
        <a:ext cx="3318750" cy="787500"/>
      </dsp:txXfrm>
    </dsp:sp>
    <dsp:sp modelId="{09003DE0-1B08-4841-830F-2092FF25C54E}">
      <dsp:nvSpPr>
        <dsp:cNvPr id="0" name=""/>
        <dsp:cNvSpPr/>
      </dsp:nvSpPr>
      <dsp:spPr>
        <a:xfrm>
          <a:off x="4632137" y="668731"/>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67BB50-CAA8-45A9-9DB8-BE40236DA89A}">
      <dsp:nvSpPr>
        <dsp:cNvPr id="0" name=""/>
        <dsp:cNvSpPr/>
      </dsp:nvSpPr>
      <dsp:spPr>
        <a:xfrm>
          <a:off x="5063575" y="1100168"/>
          <a:ext cx="1161562" cy="116156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E7E4CE-7305-4445-81B1-C8632A8E98A1}">
      <dsp:nvSpPr>
        <dsp:cNvPr id="0" name=""/>
        <dsp:cNvSpPr/>
      </dsp:nvSpPr>
      <dsp:spPr>
        <a:xfrm>
          <a:off x="3984981" y="3323731"/>
          <a:ext cx="33187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i="1" kern="1200"/>
            <a:t>AFTER PROCEDURE: </a:t>
          </a:r>
        </a:p>
        <a:p>
          <a:pPr marL="0" lvl="0" indent="0" algn="ctr" defTabSz="711200">
            <a:lnSpc>
              <a:spcPct val="100000"/>
            </a:lnSpc>
            <a:spcBef>
              <a:spcPct val="0"/>
            </a:spcBef>
            <a:spcAft>
              <a:spcPct val="35000"/>
            </a:spcAft>
            <a:buNone/>
            <a:defRPr cap="all"/>
          </a:pPr>
          <a:r>
            <a:rPr lang="en-US" sz="1600" kern="1200"/>
            <a:t>How and who will enter AP orders and Print labels?</a:t>
          </a:r>
        </a:p>
      </dsp:txBody>
      <dsp:txXfrm>
        <a:off x="3984981" y="3323731"/>
        <a:ext cx="3318750" cy="787500"/>
      </dsp:txXfrm>
    </dsp:sp>
    <dsp:sp modelId="{B4CFF42A-C7A4-4BAD-AF8E-04FFC206F1A7}">
      <dsp:nvSpPr>
        <dsp:cNvPr id="0" name=""/>
        <dsp:cNvSpPr/>
      </dsp:nvSpPr>
      <dsp:spPr>
        <a:xfrm>
          <a:off x="8531669" y="668731"/>
          <a:ext cx="2024437" cy="202443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0DB5DD-B8EB-488F-A5C8-92EC2D31F800}">
      <dsp:nvSpPr>
        <dsp:cNvPr id="0" name=""/>
        <dsp:cNvSpPr/>
      </dsp:nvSpPr>
      <dsp:spPr>
        <a:xfrm>
          <a:off x="8963106" y="1100168"/>
          <a:ext cx="1161562" cy="116156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D15DF4-7398-4056-8E2C-8350A310F996}">
      <dsp:nvSpPr>
        <dsp:cNvPr id="0" name=""/>
        <dsp:cNvSpPr/>
      </dsp:nvSpPr>
      <dsp:spPr>
        <a:xfrm>
          <a:off x="7884512" y="3323731"/>
          <a:ext cx="33187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What changes are required in your collection process?</a:t>
          </a:r>
        </a:p>
      </dsp:txBody>
      <dsp:txXfrm>
        <a:off x="7884512" y="3323731"/>
        <a:ext cx="3318750" cy="7875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582BD4-C0D9-4878-AEAA-AD708438E219}">
      <dsp:nvSpPr>
        <dsp:cNvPr id="0" name=""/>
        <dsp:cNvSpPr/>
      </dsp:nvSpPr>
      <dsp:spPr>
        <a:xfrm>
          <a:off x="2431356" y="589981"/>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9DC789-F9E8-4E9D-8ADD-409826723E9A}">
      <dsp:nvSpPr>
        <dsp:cNvPr id="0" name=""/>
        <dsp:cNvSpPr/>
      </dsp:nvSpPr>
      <dsp:spPr>
        <a:xfrm>
          <a:off x="2899356" y="1057981"/>
          <a:ext cx="1260000" cy="1260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49241F-A54C-4AA3-8771-6F7A9EA50674}">
      <dsp:nvSpPr>
        <dsp:cNvPr id="0" name=""/>
        <dsp:cNvSpPr/>
      </dsp:nvSpPr>
      <dsp:spPr>
        <a:xfrm>
          <a:off x="1729356" y="346998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How will you BE PREPARING packING specimens LISTS for lab?</a:t>
          </a:r>
        </a:p>
      </dsp:txBody>
      <dsp:txXfrm>
        <a:off x="1729356" y="3469981"/>
        <a:ext cx="3600000" cy="720000"/>
      </dsp:txXfrm>
    </dsp:sp>
    <dsp:sp modelId="{AB1AA7F9-E3BC-4177-8220-B9BC534B5D06}">
      <dsp:nvSpPr>
        <dsp:cNvPr id="0" name=""/>
        <dsp:cNvSpPr/>
      </dsp:nvSpPr>
      <dsp:spPr>
        <a:xfrm>
          <a:off x="6661356" y="589981"/>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F2296-761D-43F3-85AC-137D90029895}">
      <dsp:nvSpPr>
        <dsp:cNvPr id="0" name=""/>
        <dsp:cNvSpPr/>
      </dsp:nvSpPr>
      <dsp:spPr>
        <a:xfrm>
          <a:off x="7129356" y="1057981"/>
          <a:ext cx="1260000" cy="126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7834E2-E7DB-443C-9C35-DD3561D4979E}">
      <dsp:nvSpPr>
        <dsp:cNvPr id="0" name=""/>
        <dsp:cNvSpPr/>
      </dsp:nvSpPr>
      <dsp:spPr>
        <a:xfrm>
          <a:off x="5959356" y="3469981"/>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a:t>Other workflow considerations for your area(s)?</a:t>
          </a:r>
        </a:p>
      </dsp:txBody>
      <dsp:txXfrm>
        <a:off x="5959356" y="3469981"/>
        <a:ext cx="360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75" tIns="46587" rIns="93175" bIns="46587" rtlCol="0"/>
          <a:lstStyle>
            <a:lvl1pPr algn="r">
              <a:defRPr sz="1200"/>
            </a:lvl1pPr>
          </a:lstStyle>
          <a:p>
            <a:fld id="{2105E842-0B3E-DA41-99C8-20BB1468B426}" type="datetimeFigureOut">
              <a:rPr lang="en-US" smtClean="0"/>
              <a:t>10/9/2026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5" tIns="46587" rIns="93175" bIns="46587" rtlCol="0" anchor="ctr"/>
          <a:lstStyle/>
          <a:p>
            <a:endParaRPr lang="en-US"/>
          </a:p>
        </p:txBody>
      </p:sp>
      <p:sp>
        <p:nvSpPr>
          <p:cNvPr id="5" name="Notes Placeholder 4"/>
          <p:cNvSpPr>
            <a:spLocks noGrp="1"/>
          </p:cNvSpPr>
          <p:nvPr>
            <p:ph type="body" sz="quarter" idx="3"/>
          </p:nvPr>
        </p:nvSpPr>
        <p:spPr>
          <a:xfrm>
            <a:off x="701040" y="4473892"/>
            <a:ext cx="5608320" cy="3660457"/>
          </a:xfrm>
          <a:prstGeom prst="rect">
            <a:avLst/>
          </a:prstGeom>
        </p:spPr>
        <p:txBody>
          <a:bodyPr vert="horz" lIns="93175" tIns="46587" rIns="93175"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75" tIns="46587" rIns="93175" bIns="46587" rtlCol="0" anchor="b"/>
          <a:lstStyle>
            <a:lvl1pPr algn="r">
              <a:defRPr sz="1200"/>
            </a:lvl1pPr>
          </a:lstStyle>
          <a:p>
            <a:fld id="{87B46134-1603-E345-9C12-54A9841A6A3A}" type="slidenum">
              <a:rPr lang="en-US" smtClean="0"/>
              <a:t>‹#›</a:t>
            </a:fld>
            <a:endParaRPr lang="en-US"/>
          </a:p>
        </p:txBody>
      </p:sp>
    </p:spTree>
    <p:extLst>
      <p:ext uri="{BB962C8B-B14F-4D97-AF65-F5344CB8AC3E}">
        <p14:creationId xmlns:p14="http://schemas.microsoft.com/office/powerpoint/2010/main" val="3751762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B46134-1603-E345-9C12-54A9841A6A3A}" type="slidenum">
              <a:rPr lang="en-US" smtClean="0"/>
              <a:t>1</a:t>
            </a:fld>
            <a:endParaRPr lang="en-US"/>
          </a:p>
        </p:txBody>
      </p:sp>
    </p:spTree>
    <p:extLst>
      <p:ext uri="{BB962C8B-B14F-4D97-AF65-F5344CB8AC3E}">
        <p14:creationId xmlns:p14="http://schemas.microsoft.com/office/powerpoint/2010/main" val="1705293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B46134-1603-E345-9C12-54A9841A6A3A}" type="slidenum">
              <a:rPr lang="en-US" smtClean="0"/>
              <a:t>2</a:t>
            </a:fld>
            <a:endParaRPr lang="en-US"/>
          </a:p>
        </p:txBody>
      </p:sp>
    </p:spTree>
    <p:extLst>
      <p:ext uri="{BB962C8B-B14F-4D97-AF65-F5344CB8AC3E}">
        <p14:creationId xmlns:p14="http://schemas.microsoft.com/office/powerpoint/2010/main" val="2360404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285750" indent="-285750">
              <a:buFont typeface="Arial" panose="020B0604020202020204" pitchFamily="34" charset="0"/>
              <a:buChar char="•"/>
            </a:pPr>
            <a:r>
              <a:rPr lang="en-US"/>
              <a:t>Current state: AP tests resulted by </a:t>
            </a:r>
            <a:r>
              <a:rPr lang="en-US" err="1"/>
              <a:t>CoPath</a:t>
            </a:r>
            <a:r>
              <a:rPr lang="en-US"/>
              <a:t> system</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err="1"/>
              <a:t>CoPath</a:t>
            </a:r>
            <a:r>
              <a:rPr lang="en-US"/>
              <a:t> is going out of support effective 12/31/26</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BMC may no longer use </a:t>
            </a:r>
            <a:r>
              <a:rPr lang="en-US" err="1"/>
              <a:t>CoPath</a:t>
            </a:r>
            <a:r>
              <a:rPr lang="en-US"/>
              <a:t> as of 12/31/26</a:t>
            </a:r>
          </a:p>
          <a:p>
            <a:endParaRPr lang="en-US"/>
          </a:p>
          <a:p>
            <a:r>
              <a:rPr lang="en-US"/>
              <a:t>Make sure Denise sees this so I’m not lying about anything – KC </a:t>
            </a:r>
          </a:p>
        </p:txBody>
      </p:sp>
      <p:sp>
        <p:nvSpPr>
          <p:cNvPr id="4" name="Slide Number Placeholder 3"/>
          <p:cNvSpPr>
            <a:spLocks noGrp="1"/>
          </p:cNvSpPr>
          <p:nvPr>
            <p:ph type="sldNum" sz="quarter" idx="5"/>
          </p:nvPr>
        </p:nvSpPr>
        <p:spPr/>
        <p:txBody>
          <a:bodyPr/>
          <a:lstStyle/>
          <a:p>
            <a:fld id="{87B46134-1603-E345-9C12-54A9841A6A3A}" type="slidenum">
              <a:rPr lang="en-US" smtClean="0"/>
              <a:t>4</a:t>
            </a:fld>
            <a:endParaRPr lang="en-US"/>
          </a:p>
        </p:txBody>
      </p:sp>
    </p:spTree>
    <p:extLst>
      <p:ext uri="{BB962C8B-B14F-4D97-AF65-F5344CB8AC3E}">
        <p14:creationId xmlns:p14="http://schemas.microsoft.com/office/powerpoint/2010/main" val="3774018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Done – KC </a:t>
            </a:r>
          </a:p>
        </p:txBody>
      </p:sp>
      <p:sp>
        <p:nvSpPr>
          <p:cNvPr id="4" name="Slide Number Placeholder 3"/>
          <p:cNvSpPr>
            <a:spLocks noGrp="1"/>
          </p:cNvSpPr>
          <p:nvPr>
            <p:ph type="sldNum" sz="quarter" idx="5"/>
          </p:nvPr>
        </p:nvSpPr>
        <p:spPr/>
        <p:txBody>
          <a:bodyPr/>
          <a:lstStyle/>
          <a:p>
            <a:fld id="{87B46134-1603-E345-9C12-54A9841A6A3A}" type="slidenum">
              <a:rPr lang="en-US" smtClean="0"/>
              <a:t>6</a:t>
            </a:fld>
            <a:endParaRPr lang="en-US"/>
          </a:p>
        </p:txBody>
      </p:sp>
    </p:spTree>
    <p:extLst>
      <p:ext uri="{BB962C8B-B14F-4D97-AF65-F5344CB8AC3E}">
        <p14:creationId xmlns:p14="http://schemas.microsoft.com/office/powerpoint/2010/main" val="351775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B46134-1603-E345-9C12-54A9841A6A3A}" type="slidenum">
              <a:rPr lang="en-US" smtClean="0"/>
              <a:t>11</a:t>
            </a:fld>
            <a:endParaRPr lang="en-US"/>
          </a:p>
        </p:txBody>
      </p:sp>
    </p:spTree>
    <p:extLst>
      <p:ext uri="{BB962C8B-B14F-4D97-AF65-F5344CB8AC3E}">
        <p14:creationId xmlns:p14="http://schemas.microsoft.com/office/powerpoint/2010/main" val="4139352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B46134-1603-E345-9C12-54A9841A6A3A}" type="slidenum">
              <a:rPr lang="en-US" smtClean="0"/>
              <a:t>12</a:t>
            </a:fld>
            <a:endParaRPr lang="en-US"/>
          </a:p>
        </p:txBody>
      </p:sp>
    </p:spTree>
    <p:extLst>
      <p:ext uri="{BB962C8B-B14F-4D97-AF65-F5344CB8AC3E}">
        <p14:creationId xmlns:p14="http://schemas.microsoft.com/office/powerpoint/2010/main" val="3426742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Only use this slide if we want! This is a duplicate of slide 4 with more information - KC</a:t>
            </a:r>
          </a:p>
        </p:txBody>
      </p:sp>
      <p:sp>
        <p:nvSpPr>
          <p:cNvPr id="4" name="Slide Number Placeholder 3"/>
          <p:cNvSpPr>
            <a:spLocks noGrp="1"/>
          </p:cNvSpPr>
          <p:nvPr>
            <p:ph type="sldNum" sz="quarter" idx="5"/>
          </p:nvPr>
        </p:nvSpPr>
        <p:spPr/>
        <p:txBody>
          <a:bodyPr/>
          <a:lstStyle/>
          <a:p>
            <a:fld id="{87B46134-1603-E345-9C12-54A9841A6A3A}" type="slidenum">
              <a:rPr lang="en-US" smtClean="0"/>
              <a:t>25</a:t>
            </a:fld>
            <a:endParaRPr lang="en-US"/>
          </a:p>
        </p:txBody>
      </p:sp>
    </p:spTree>
    <p:extLst>
      <p:ext uri="{BB962C8B-B14F-4D97-AF65-F5344CB8AC3E}">
        <p14:creationId xmlns:p14="http://schemas.microsoft.com/office/powerpoint/2010/main" val="2903075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Pete, I added the project timeline here from GLRA. This might be too busy for what we were looking for but just trying to move fast to get this done for the AM - KC</a:t>
            </a:r>
          </a:p>
        </p:txBody>
      </p:sp>
      <p:sp>
        <p:nvSpPr>
          <p:cNvPr id="4" name="Slide Number Placeholder 3"/>
          <p:cNvSpPr>
            <a:spLocks noGrp="1"/>
          </p:cNvSpPr>
          <p:nvPr>
            <p:ph type="sldNum" sz="quarter" idx="5"/>
          </p:nvPr>
        </p:nvSpPr>
        <p:spPr/>
        <p:txBody>
          <a:bodyPr/>
          <a:lstStyle/>
          <a:p>
            <a:fld id="{87B46134-1603-E345-9C12-54A9841A6A3A}" type="slidenum">
              <a:rPr lang="en-US" smtClean="0"/>
              <a:t>26</a:t>
            </a:fld>
            <a:endParaRPr lang="en-US"/>
          </a:p>
        </p:txBody>
      </p:sp>
    </p:spTree>
    <p:extLst>
      <p:ext uri="{BB962C8B-B14F-4D97-AF65-F5344CB8AC3E}">
        <p14:creationId xmlns:p14="http://schemas.microsoft.com/office/powerpoint/2010/main" val="3818641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Cover</a:t>
            </a:r>
          </a:p>
        </p:txBody>
      </p:sp>
    </p:spTree>
    <p:extLst>
      <p:ext uri="{BB962C8B-B14F-4D97-AF65-F5344CB8AC3E}">
        <p14:creationId xmlns:p14="http://schemas.microsoft.com/office/powerpoint/2010/main" val="1401885848"/>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4"/>
            <a:ext cx="9144000" cy="1845733"/>
          </a:xfrm>
        </p:spPr>
        <p:txBody>
          <a:bodyPr anchor="ctr">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19"/>
            <a:ext cx="9144000" cy="1109605"/>
          </a:xfrm>
        </p:spPr>
        <p:txBody>
          <a:bodyPr/>
          <a:lstStyle>
            <a:lvl1pPr marL="0" indent="0" algn="l">
              <a:buNone/>
              <a:defRPr sz="24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6"/>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B17F0B60-4A3C-7F31-9F77-A16568848165}"/>
              </a:ext>
            </a:extLst>
          </p:cNvPr>
          <p:cNvPicPr>
            <a:picLocks noChangeAspect="1"/>
          </p:cNvPicPr>
          <p:nvPr userDrawn="1"/>
        </p:nvPicPr>
        <p:blipFill>
          <a:blip r:embed="rId2"/>
          <a:stretch>
            <a:fillRect/>
          </a:stretch>
        </p:blipFill>
        <p:spPr>
          <a:xfrm>
            <a:off x="9284677" y="5364057"/>
            <a:ext cx="2368061" cy="1020282"/>
          </a:xfrm>
          <a:prstGeom prst="rect">
            <a:avLst/>
          </a:prstGeom>
        </p:spPr>
      </p:pic>
    </p:spTree>
    <p:extLst>
      <p:ext uri="{BB962C8B-B14F-4D97-AF65-F5344CB8AC3E}">
        <p14:creationId xmlns:p14="http://schemas.microsoft.com/office/powerpoint/2010/main" val="2046040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320144"/>
            <a:ext cx="9144000" cy="1845733"/>
          </a:xfrm>
        </p:spPr>
        <p:txBody>
          <a:bodyPr anchor="ctr">
            <a:norm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230619"/>
            <a:ext cx="9144000" cy="1109605"/>
          </a:xfrm>
        </p:spPr>
        <p:txBody>
          <a:bodyPr/>
          <a:lstStyle>
            <a:lvl1pPr marL="0" indent="0" algn="l">
              <a:buNone/>
              <a:defRPr sz="2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5B4273-C513-95BF-CDC1-97DF00B6997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AD4CAB1-3A0C-113A-1825-4A4DDFE80FE2}"/>
              </a:ext>
            </a:extLst>
          </p:cNvPr>
          <p:cNvSpPr>
            <a:spLocks noGrp="1"/>
          </p:cNvSpPr>
          <p:nvPr>
            <p:ph type="ftr" sz="quarter" idx="11"/>
          </p:nvPr>
        </p:nvSpPr>
        <p:spPr>
          <a:xfrm>
            <a:off x="4342669" y="6356350"/>
            <a:ext cx="6945923"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E9513DF-EF36-D9E7-53D7-C7CA60288A6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11" name="Rectangle 10">
            <a:extLst>
              <a:ext uri="{FF2B5EF4-FFF2-40B4-BE49-F238E27FC236}">
                <a16:creationId xmlns:a16="http://schemas.microsoft.com/office/drawing/2014/main" id="{4D6F7B7C-CA54-7A3A-D4DA-61EA5093E2B1}"/>
              </a:ext>
            </a:extLst>
          </p:cNvPr>
          <p:cNvSpPr/>
          <p:nvPr userDrawn="1"/>
        </p:nvSpPr>
        <p:spPr>
          <a:xfrm>
            <a:off x="0" y="5012266"/>
            <a:ext cx="12192000" cy="18457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0B32B002-9144-E55F-4905-3FCAF31CCCE7}"/>
              </a:ext>
            </a:extLst>
          </p:cNvPr>
          <p:cNvSpPr/>
          <p:nvPr userDrawn="1"/>
        </p:nvSpPr>
        <p:spPr>
          <a:xfrm>
            <a:off x="-1" y="1384886"/>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a:extLst>
              <a:ext uri="{FF2B5EF4-FFF2-40B4-BE49-F238E27FC236}">
                <a16:creationId xmlns:a16="http://schemas.microsoft.com/office/drawing/2014/main" id="{7B37896C-80F9-0C38-AB8E-60EC814492EE}"/>
              </a:ext>
            </a:extLst>
          </p:cNvPr>
          <p:cNvPicPr>
            <a:picLocks noChangeAspect="1"/>
          </p:cNvPicPr>
          <p:nvPr userDrawn="1"/>
        </p:nvPicPr>
        <p:blipFill>
          <a:blip r:embed="rId2"/>
          <a:stretch>
            <a:fillRect/>
          </a:stretch>
        </p:blipFill>
        <p:spPr>
          <a:xfrm>
            <a:off x="9284677" y="5364057"/>
            <a:ext cx="2368061" cy="1020282"/>
          </a:xfrm>
          <a:prstGeom prst="rect">
            <a:avLst/>
          </a:prstGeom>
        </p:spPr>
      </p:pic>
    </p:spTree>
    <p:extLst>
      <p:ext uri="{BB962C8B-B14F-4D97-AF65-F5344CB8AC3E}">
        <p14:creationId xmlns:p14="http://schemas.microsoft.com/office/powerpoint/2010/main" val="2993382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Image">
    <p:bg>
      <p:bgPr>
        <a:solidFill>
          <a:schemeClr val="tx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49C2FEFC-2429-7363-A19C-667EE1B23AF2}"/>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500">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sits on top of the slide; it will need to be pasted onto any new cover slide.</a:t>
            </a:r>
          </a:p>
          <a:p>
            <a:endParaRPr lang="en-US"/>
          </a:p>
        </p:txBody>
      </p:sp>
      <p:sp>
        <p:nvSpPr>
          <p:cNvPr id="2" name="Title 1">
            <a:extLst>
              <a:ext uri="{FF2B5EF4-FFF2-40B4-BE49-F238E27FC236}">
                <a16:creationId xmlns:a16="http://schemas.microsoft.com/office/drawing/2014/main" id="{D3C84D5C-3478-89A5-E448-2F16DAB64CE4}"/>
              </a:ext>
            </a:extLst>
          </p:cNvPr>
          <p:cNvSpPr>
            <a:spLocks noGrp="1"/>
          </p:cNvSpPr>
          <p:nvPr>
            <p:ph type="ctrTitle"/>
          </p:nvPr>
        </p:nvSpPr>
        <p:spPr>
          <a:xfrm>
            <a:off x="1524000" y="1583266"/>
            <a:ext cx="7109012" cy="1845733"/>
          </a:xfrm>
        </p:spPr>
        <p:txBody>
          <a:bodyPr anchor="ctr">
            <a:normAutofit/>
          </a:bodyPr>
          <a:lstStyle>
            <a:lvl1pPr algn="l">
              <a:defRPr sz="4800">
                <a:solidFill>
                  <a:schemeClr val="bg1"/>
                </a:solidFill>
              </a:defRPr>
            </a:lvl1pPr>
          </a:lstStyle>
          <a:p>
            <a:r>
              <a:rPr lang="en-US"/>
              <a:t>Click to edit Master title</a:t>
            </a:r>
          </a:p>
        </p:txBody>
      </p:sp>
      <p:sp>
        <p:nvSpPr>
          <p:cNvPr id="3" name="Subtitle 2">
            <a:extLst>
              <a:ext uri="{FF2B5EF4-FFF2-40B4-BE49-F238E27FC236}">
                <a16:creationId xmlns:a16="http://schemas.microsoft.com/office/drawing/2014/main" id="{4F86DF4D-B76E-37FD-6F3C-B293C47DFE28}"/>
              </a:ext>
            </a:extLst>
          </p:cNvPr>
          <p:cNvSpPr>
            <a:spLocks noGrp="1"/>
          </p:cNvSpPr>
          <p:nvPr>
            <p:ph type="subTitle" idx="1"/>
          </p:nvPr>
        </p:nvSpPr>
        <p:spPr>
          <a:xfrm>
            <a:off x="1524000" y="3479092"/>
            <a:ext cx="7109012" cy="1109605"/>
          </a:xfrm>
        </p:spPr>
        <p:txBody>
          <a:bodyPr/>
          <a:lstStyle>
            <a:lvl1pPr marL="0" indent="0" algn="l">
              <a:buNone/>
              <a:defRPr sz="24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Freeform 9">
            <a:extLst>
              <a:ext uri="{FF2B5EF4-FFF2-40B4-BE49-F238E27FC236}">
                <a16:creationId xmlns:a16="http://schemas.microsoft.com/office/drawing/2014/main" id="{1D4467D7-08EC-A71A-77B2-534FE2480509}"/>
              </a:ext>
            </a:extLst>
          </p:cNvPr>
          <p:cNvSpPr/>
          <p:nvPr userDrawn="1"/>
        </p:nvSpPr>
        <p:spPr>
          <a:xfrm>
            <a:off x="-1" y="1583267"/>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E00FF360-19F2-E30C-EC96-250D13784E3F}"/>
              </a:ext>
            </a:extLst>
          </p:cNvPr>
          <p:cNvPicPr>
            <a:picLocks noChangeAspect="1"/>
          </p:cNvPicPr>
          <p:nvPr userDrawn="1"/>
        </p:nvPicPr>
        <p:blipFill>
          <a:blip r:embed="rId2"/>
          <a:stretch>
            <a:fillRect/>
          </a:stretch>
        </p:blipFill>
        <p:spPr>
          <a:xfrm>
            <a:off x="9284677" y="5364057"/>
            <a:ext cx="2368061" cy="1020282"/>
          </a:xfrm>
          <a:prstGeom prst="rect">
            <a:avLst/>
          </a:prstGeom>
        </p:spPr>
      </p:pic>
    </p:spTree>
    <p:extLst>
      <p:ext uri="{BB962C8B-B14F-4D97-AF65-F5344CB8AC3E}">
        <p14:creationId xmlns:p14="http://schemas.microsoft.com/office/powerpoint/2010/main" val="3666024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Content</a:t>
            </a:r>
          </a:p>
        </p:txBody>
      </p:sp>
    </p:spTree>
    <p:extLst>
      <p:ext uri="{BB962C8B-B14F-4D97-AF65-F5344CB8AC3E}">
        <p14:creationId xmlns:p14="http://schemas.microsoft.com/office/powerpoint/2010/main" val="2848468649"/>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1-column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8" name="Text Placeholder 6">
            <a:extLst>
              <a:ext uri="{FF2B5EF4-FFF2-40B4-BE49-F238E27FC236}">
                <a16:creationId xmlns:a16="http://schemas.microsoft.com/office/drawing/2014/main" id="{E9505574-C0B4-E434-5A99-DC9C11453942}"/>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9" name="Freeform 8">
            <a:extLst>
              <a:ext uri="{FF2B5EF4-FFF2-40B4-BE49-F238E27FC236}">
                <a16:creationId xmlns:a16="http://schemas.microsoft.com/office/drawing/2014/main" id="{8D4A9268-E8AE-AB95-1619-66742E57040C}"/>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96932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1-column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1AF3AF43-6BB0-7BDA-0AC5-91252CD63FDA}"/>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4F9BD105-E5C6-EFFA-0E60-ED65CCCEDFC7}"/>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803234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1-column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FD34DCB2-8B06-B1FA-9B29-5C987715BCF7}"/>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43A64CE3-411B-830D-3C57-D8E8784E9DD9}"/>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091293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1-column (G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0CBCB-3FF8-48B3-A7FD-3EDC1936701E}"/>
              </a:ext>
            </a:extLst>
          </p:cNvPr>
          <p:cNvSpPr>
            <a:spLocks noGrp="1"/>
          </p:cNvSpPr>
          <p:nvPr>
            <p:ph type="title"/>
          </p:nvPr>
        </p:nvSpPr>
        <p:spPr/>
        <p:txBody>
          <a:bodyPr/>
          <a:lstStyle>
            <a:lvl1pPr>
              <a:defRPr b="1" i="0">
                <a:latin typeface="Arial" panose="020B0604020202020204" pitchFamily="34" charset="0"/>
                <a:cs typeface="Arial" panose="020B0604020202020204" pitchFamily="34" charset="0"/>
              </a:defRPr>
            </a:lvl1pPr>
          </a:lstStyle>
          <a:p>
            <a:endParaRPr lang="en-US"/>
          </a:p>
        </p:txBody>
      </p:sp>
      <p:sp>
        <p:nvSpPr>
          <p:cNvPr id="3" name="Content Placeholder 2">
            <a:extLst>
              <a:ext uri="{FF2B5EF4-FFF2-40B4-BE49-F238E27FC236}">
                <a16:creationId xmlns:a16="http://schemas.microsoft.com/office/drawing/2014/main" id="{C1DB5A3E-4EF4-8707-8AD0-B0FD88F53A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D600CAF5-AA1A-44A8-2D4F-B876CDD52927}"/>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41FC5CCD-4DDF-4BC9-DE5F-6604B538DC9D}"/>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ECA285EE-BC3B-D48B-7D22-9907AE653F01}"/>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7134314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2-colum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Content: 2-column</a:t>
            </a:r>
          </a:p>
        </p:txBody>
      </p:sp>
    </p:spTree>
    <p:extLst>
      <p:ext uri="{BB962C8B-B14F-4D97-AF65-F5344CB8AC3E}">
        <p14:creationId xmlns:p14="http://schemas.microsoft.com/office/powerpoint/2010/main" val="3254035929"/>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2-column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1243914"/>
            <a:ext cx="5323519"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4"/>
            <a:ext cx="5518528"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B5EE006E-A2F5-3E52-242A-8F7409B39536}"/>
              </a:ext>
            </a:extLst>
          </p:cNvPr>
          <p:cNvSpPr/>
          <p:nvPr userDrawn="1"/>
        </p:nvSpPr>
        <p:spPr>
          <a:xfrm>
            <a:off x="0" y="212726"/>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25112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2-column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1243914"/>
            <a:ext cx="5323519"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4"/>
            <a:ext cx="5518528"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15204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2-column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1243914"/>
            <a:ext cx="5323519"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4"/>
            <a:ext cx="5518528"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307663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2-column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1243914"/>
            <a:ext cx="5323519"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1243914"/>
            <a:ext cx="5518528" cy="4933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6">
            <a:extLst>
              <a:ext uri="{FF2B5EF4-FFF2-40B4-BE49-F238E27FC236}">
                <a16:creationId xmlns:a16="http://schemas.microsoft.com/office/drawing/2014/main" id="{08C47E42-3CBF-A527-7D3B-C7D3862182E2}"/>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BCA799C2-21AD-A448-2030-7AFA0D344A5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162708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2-column with subhea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Content: 2-column with subhead</a:t>
            </a:r>
          </a:p>
        </p:txBody>
      </p:sp>
    </p:spTree>
    <p:extLst>
      <p:ext uri="{BB962C8B-B14F-4D97-AF65-F5344CB8AC3E}">
        <p14:creationId xmlns:p14="http://schemas.microsoft.com/office/powerpoint/2010/main" val="2517732937"/>
      </p:ext>
    </p:extLst>
  </p:cSld>
  <p:clrMapOvr>
    <a:masterClrMapping/>
  </p:clrMapOvr>
  <p:hf sldNum="0"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p:spPr>
        <p:txBody>
          <a:bodyPr anchor="b">
            <a:norm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p:spPr>
        <p:txBody>
          <a:bodyPr anchor="b">
            <a:norm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5A33BB20-ABB1-8FA3-5394-8DC1FB3C4B94}"/>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B1289CC-E184-8CBF-9EAE-448C93D248A7}"/>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0591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p:spPr>
        <p:txBody>
          <a:bodyPr anchor="b">
            <a:normAutofit/>
          </a:bodyPr>
          <a:lstStyle>
            <a:lvl1pPr marL="0" indent="0">
              <a:buNone/>
              <a:defRPr sz="16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p:spPr>
        <p:txBody>
          <a:bodyPr anchor="b">
            <a:normAutofit/>
          </a:bodyPr>
          <a:lstStyle>
            <a:lvl1pPr marL="0" indent="0">
              <a:buNone/>
              <a:defRPr sz="16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F100E237-A2D6-EE9E-A987-5FEC388394D1}"/>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49CDA6A1-7580-B71F-47C8-3534C8FA971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734745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p:spPr>
        <p:txBody>
          <a:bodyPr anchor="b">
            <a:normAutofit/>
          </a:bodyPr>
          <a:lstStyle>
            <a:lvl1pPr marL="0" indent="0">
              <a:buNone/>
              <a:defRPr sz="16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p:spPr>
        <p:txBody>
          <a:bodyPr anchor="b">
            <a:normAutofit/>
          </a:bodyPr>
          <a:lstStyle>
            <a:lvl1pPr marL="0" indent="0">
              <a:buNone/>
              <a:defRPr sz="16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41E0DC75-AF2C-9EA2-6040-065D3A6DFFB8}"/>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C100AB4A-36DD-4B1C-24FD-E3D119AD7911}"/>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8715896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G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AB5BB01D-4734-53CD-D62C-9803B3C7E239}"/>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DF8B7F76-27AB-66A0-5207-9A522254CFB9}"/>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77289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multi-column w/subhea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Content: multi-column with subhead in box</a:t>
            </a:r>
          </a:p>
        </p:txBody>
      </p:sp>
    </p:spTree>
    <p:extLst>
      <p:ext uri="{BB962C8B-B14F-4D97-AF65-F5344CB8AC3E}">
        <p14:creationId xmlns:p14="http://schemas.microsoft.com/office/powerpoint/2010/main" val="2677888244"/>
      </p:ext>
    </p:extLst>
  </p:cSld>
  <p:clrMapOvr>
    <a:masterClrMapping/>
  </p:clrMapOvr>
  <p:hf sldNum="0"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a:solidFill>
            <a:schemeClr val="accent1"/>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a:solidFill>
            <a:schemeClr val="accent1"/>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74EAF875-D48F-A9A0-AF67-82B81FF009FF}"/>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F6C821C7-AF73-8D6D-A626-B9B19B969437}"/>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32461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box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a:solidFill>
            <a:schemeClr val="accent2"/>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a:solidFill>
            <a:schemeClr val="accent2"/>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5610D334-D7A6-5DA3-66BA-EE70E1E60A57}"/>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E9BCBE1D-FCE1-8DE7-5BB9-9004C0AD5C3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810191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box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a:solidFill>
            <a:schemeClr val="accent5"/>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a:solidFill>
            <a:schemeClr val="accent5"/>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FE0F261A-BDC9-AB5F-F8BB-661B98B0AB92}"/>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837BE38C-CD3E-CB30-0984-94A805BDDA7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955690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2-column w/ subhead box (G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5323519"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6269330" y="2051222"/>
            <a:ext cx="551852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5323519" cy="576648"/>
          </a:xfrm>
          <a:solidFill>
            <a:schemeClr val="accent6"/>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6269329" y="1243915"/>
            <a:ext cx="5518527" cy="576648"/>
          </a:xfrm>
          <a:solidFill>
            <a:schemeClr val="accent6"/>
          </a:solidFill>
        </p:spPr>
        <p:txBody>
          <a:bodyPr anchor="ctr">
            <a:normAutofit/>
          </a:bodyPr>
          <a:lstStyle>
            <a:lvl1pPr marL="0" indent="0">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6">
            <a:extLst>
              <a:ext uri="{FF2B5EF4-FFF2-40B4-BE49-F238E27FC236}">
                <a16:creationId xmlns:a16="http://schemas.microsoft.com/office/drawing/2014/main" id="{F519E01F-5CC7-A05B-5515-B00AF4D3B1AB}"/>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0" name="Freeform 9">
            <a:extLst>
              <a:ext uri="{FF2B5EF4-FFF2-40B4-BE49-F238E27FC236}">
                <a16:creationId xmlns:a16="http://schemas.microsoft.com/office/drawing/2014/main" id="{4143F57C-A2FF-0BAB-57D3-1DE6A5284D4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134444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3456878" cy="576648"/>
          </a:xfrm>
          <a:solidFill>
            <a:schemeClr val="accent1"/>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8" y="1243915"/>
            <a:ext cx="3456877" cy="576648"/>
          </a:xfrm>
          <a:solidFill>
            <a:schemeClr val="accent1"/>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8" y="1243915"/>
            <a:ext cx="3456877" cy="576648"/>
          </a:xfrm>
          <a:solidFill>
            <a:schemeClr val="accent1"/>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134409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3456878" cy="576648"/>
          </a:xfrm>
          <a:solidFill>
            <a:schemeClr val="accent2"/>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8" y="1243915"/>
            <a:ext cx="3456877" cy="576648"/>
          </a:xfrm>
          <a:solidFill>
            <a:schemeClr val="accent2"/>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8" y="1243915"/>
            <a:ext cx="3456877" cy="576648"/>
          </a:xfrm>
          <a:solidFill>
            <a:schemeClr val="accent2"/>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432831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3456878" cy="576648"/>
          </a:xfrm>
          <a:solidFill>
            <a:schemeClr val="accent5"/>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8" y="1243915"/>
            <a:ext cx="3456877" cy="576648"/>
          </a:xfrm>
          <a:solidFill>
            <a:schemeClr val="accent5"/>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8" y="1243915"/>
            <a:ext cx="3456877" cy="576648"/>
          </a:xfrm>
          <a:solidFill>
            <a:schemeClr val="accent5"/>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983587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3-column w/ subhead box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AC30E-6607-D37F-E06C-858AFCB534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363441-B784-9393-1A47-5D8DF8275ED1}"/>
              </a:ext>
            </a:extLst>
          </p:cNvPr>
          <p:cNvSpPr>
            <a:spLocks noGrp="1"/>
          </p:cNvSpPr>
          <p:nvPr>
            <p:ph sz="half" idx="1"/>
          </p:nvPr>
        </p:nvSpPr>
        <p:spPr>
          <a:xfrm>
            <a:off x="497840"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017F7A-CA4C-7948-6882-D3A76F241D25}"/>
              </a:ext>
            </a:extLst>
          </p:cNvPr>
          <p:cNvSpPr>
            <a:spLocks noGrp="1"/>
          </p:cNvSpPr>
          <p:nvPr>
            <p:ph sz="half" idx="2"/>
          </p:nvPr>
        </p:nvSpPr>
        <p:spPr>
          <a:xfrm>
            <a:off x="441440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36202FA-507E-A7B5-EC98-A7C27E1FE6CC}"/>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5" name="Text Placeholder 2">
            <a:extLst>
              <a:ext uri="{FF2B5EF4-FFF2-40B4-BE49-F238E27FC236}">
                <a16:creationId xmlns:a16="http://schemas.microsoft.com/office/drawing/2014/main" id="{3508BE0C-ABB7-58F0-C020-D6A81EE948CF}"/>
              </a:ext>
            </a:extLst>
          </p:cNvPr>
          <p:cNvSpPr>
            <a:spLocks noGrp="1"/>
          </p:cNvSpPr>
          <p:nvPr>
            <p:ph type="body" idx="13"/>
          </p:nvPr>
        </p:nvSpPr>
        <p:spPr>
          <a:xfrm>
            <a:off x="497840" y="1243915"/>
            <a:ext cx="3456878" cy="576648"/>
          </a:xfrm>
          <a:solidFill>
            <a:schemeClr val="accent6"/>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4">
            <a:extLst>
              <a:ext uri="{FF2B5EF4-FFF2-40B4-BE49-F238E27FC236}">
                <a16:creationId xmlns:a16="http://schemas.microsoft.com/office/drawing/2014/main" id="{54B11C96-5C5C-CC34-C884-8D7B1587ABA4}"/>
              </a:ext>
            </a:extLst>
          </p:cNvPr>
          <p:cNvSpPr>
            <a:spLocks noGrp="1"/>
          </p:cNvSpPr>
          <p:nvPr>
            <p:ph type="body" sz="quarter" idx="3"/>
          </p:nvPr>
        </p:nvSpPr>
        <p:spPr>
          <a:xfrm>
            <a:off x="4414408" y="1243915"/>
            <a:ext cx="3456877" cy="576648"/>
          </a:xfrm>
          <a:solidFill>
            <a:schemeClr val="accent6"/>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66C2BC47-CFDB-5EB6-03CD-3B088E05401C}"/>
              </a:ext>
            </a:extLst>
          </p:cNvPr>
          <p:cNvSpPr>
            <a:spLocks noGrp="1"/>
          </p:cNvSpPr>
          <p:nvPr>
            <p:ph sz="half" idx="20"/>
          </p:nvPr>
        </p:nvSpPr>
        <p:spPr>
          <a:xfrm>
            <a:off x="8330979" y="2051222"/>
            <a:ext cx="3456878" cy="4125741"/>
          </a:xfrm>
        </p:spPr>
        <p:txBody>
          <a:bodyPr/>
          <a:lstStyle>
            <a:lvl1pPr>
              <a:defRPr sz="16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4">
            <a:extLst>
              <a:ext uri="{FF2B5EF4-FFF2-40B4-BE49-F238E27FC236}">
                <a16:creationId xmlns:a16="http://schemas.microsoft.com/office/drawing/2014/main" id="{4A60DB4B-4CA9-51A8-D223-B65DB5033C97}"/>
              </a:ext>
            </a:extLst>
          </p:cNvPr>
          <p:cNvSpPr>
            <a:spLocks noGrp="1"/>
          </p:cNvSpPr>
          <p:nvPr>
            <p:ph type="body" sz="quarter" idx="21"/>
          </p:nvPr>
        </p:nvSpPr>
        <p:spPr>
          <a:xfrm>
            <a:off x="8330978" y="1243915"/>
            <a:ext cx="3456877" cy="576648"/>
          </a:xfrm>
          <a:solidFill>
            <a:schemeClr val="accent6"/>
          </a:solidFill>
        </p:spPr>
        <p:txBody>
          <a:bodyPr anchor="ctr">
            <a:normAutofit/>
          </a:bodyPr>
          <a:lstStyle>
            <a:lvl1pPr marL="0" indent="0" algn="ctr">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6">
            <a:extLst>
              <a:ext uri="{FF2B5EF4-FFF2-40B4-BE49-F238E27FC236}">
                <a16:creationId xmlns:a16="http://schemas.microsoft.com/office/drawing/2014/main" id="{10C79F25-850A-D84D-381A-9FE9440ED8AA}"/>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1" name="Freeform 10">
            <a:extLst>
              <a:ext uri="{FF2B5EF4-FFF2-40B4-BE49-F238E27FC236}">
                <a16:creationId xmlns:a16="http://schemas.microsoft.com/office/drawing/2014/main" id="{6F105EE3-9849-93D9-97F8-C5E733DC892B}"/>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20437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Quote</a:t>
            </a:r>
          </a:p>
        </p:txBody>
      </p:sp>
    </p:spTree>
    <p:extLst>
      <p:ext uri="{BB962C8B-B14F-4D97-AF65-F5344CB8AC3E}">
        <p14:creationId xmlns:p14="http://schemas.microsoft.com/office/powerpoint/2010/main" val="2858942119"/>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Quote (Teal)">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anchor="ctr"/>
          <a:lstStyle>
            <a:lvl1pPr>
              <a:defRPr sz="4000">
                <a:solidFill>
                  <a:schemeClr val="bg1"/>
                </a:solidFill>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2" y="4626864"/>
            <a:ext cx="3657599" cy="914401"/>
          </a:xfrm>
        </p:spPr>
        <p:txBody>
          <a:bodyPr/>
          <a:lstStyle>
            <a:lvl1pPr marL="0" indent="0">
              <a:buFont typeface="System Font Regular"/>
              <a:buNone/>
              <a:tabLst/>
              <a:defRPr sz="1600" baseline="0">
                <a:solidFill>
                  <a:schemeClr val="bg1">
                    <a:alpha val="7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6" y="1468575"/>
            <a:ext cx="1173757" cy="773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20000">
                <a:solidFill>
                  <a:schemeClr val="bg1">
                    <a:alpha val="19770"/>
                  </a:schemeClr>
                </a:solidFill>
              </a:rPr>
              <a:t>“</a:t>
            </a:r>
          </a:p>
        </p:txBody>
      </p:sp>
      <p:pic>
        <p:nvPicPr>
          <p:cNvPr id="2" name="Picture 1">
            <a:extLst>
              <a:ext uri="{FF2B5EF4-FFF2-40B4-BE49-F238E27FC236}">
                <a16:creationId xmlns:a16="http://schemas.microsoft.com/office/drawing/2014/main" id="{445C1457-6022-66FA-F97B-C525A7479C4D}"/>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1370861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Quote (Blue)">
    <p:bg>
      <p:bgPr>
        <a:solidFill>
          <a:schemeClr val="accent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anchor="ctr"/>
          <a:lstStyle>
            <a:lvl1pPr>
              <a:defRPr sz="4000">
                <a:solidFill>
                  <a:schemeClr val="bg1"/>
                </a:solidFill>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2" y="4626864"/>
            <a:ext cx="3657599" cy="914401"/>
          </a:xfrm>
        </p:spPr>
        <p:txBody>
          <a:bodyPr/>
          <a:lstStyle>
            <a:lvl1pPr marL="0" indent="0">
              <a:buFont typeface="System Font Regular"/>
              <a:buNone/>
              <a:tabLst/>
              <a:defRPr sz="1600" baseline="0">
                <a:solidFill>
                  <a:schemeClr val="bg1">
                    <a:alpha val="7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6" y="1468575"/>
            <a:ext cx="1173757" cy="773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20000">
                <a:solidFill>
                  <a:schemeClr val="bg1">
                    <a:alpha val="19770"/>
                  </a:schemeClr>
                </a:solidFill>
              </a:rPr>
              <a:t>“</a:t>
            </a:r>
          </a:p>
        </p:txBody>
      </p:sp>
      <p:pic>
        <p:nvPicPr>
          <p:cNvPr id="5" name="Picture 4">
            <a:extLst>
              <a:ext uri="{FF2B5EF4-FFF2-40B4-BE49-F238E27FC236}">
                <a16:creationId xmlns:a16="http://schemas.microsoft.com/office/drawing/2014/main" id="{F0AEEEC2-2C42-3CF0-55E4-7F765C2D6162}"/>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32453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Quote (Purple)">
    <p:bg>
      <p:bgPr>
        <a:solidFill>
          <a:schemeClr val="accent5"/>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anchor="ctr"/>
          <a:lstStyle>
            <a:lvl1pPr>
              <a:defRPr sz="4000">
                <a:solidFill>
                  <a:schemeClr val="bg1"/>
                </a:solidFill>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2" y="4626864"/>
            <a:ext cx="3657599" cy="914401"/>
          </a:xfrm>
        </p:spPr>
        <p:txBody>
          <a:bodyPr/>
          <a:lstStyle>
            <a:lvl1pPr marL="0" indent="0">
              <a:buFont typeface="System Font Regular"/>
              <a:buNone/>
              <a:tabLst/>
              <a:defRPr sz="1600" baseline="0">
                <a:solidFill>
                  <a:schemeClr val="bg1">
                    <a:alpha val="7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6" y="1468575"/>
            <a:ext cx="1173757" cy="773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20000">
                <a:solidFill>
                  <a:schemeClr val="bg1">
                    <a:alpha val="19770"/>
                  </a:schemeClr>
                </a:solidFill>
              </a:rPr>
              <a:t>“</a:t>
            </a:r>
          </a:p>
        </p:txBody>
      </p:sp>
      <p:pic>
        <p:nvPicPr>
          <p:cNvPr id="5" name="Picture 4">
            <a:extLst>
              <a:ext uri="{FF2B5EF4-FFF2-40B4-BE49-F238E27FC236}">
                <a16:creationId xmlns:a16="http://schemas.microsoft.com/office/drawing/2014/main" id="{269D4F8F-60BE-32EA-9ED8-4B4C3E20F6A2}"/>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3697165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Quote (Gold)">
    <p:bg>
      <p:bgPr>
        <a:solidFill>
          <a:schemeClr val="accent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anchor="ctr"/>
          <a:lstStyle>
            <a:lvl1pPr>
              <a:defRPr sz="4000">
                <a:solidFill>
                  <a:schemeClr val="bg1"/>
                </a:solidFill>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2" y="4626864"/>
            <a:ext cx="3657599" cy="914401"/>
          </a:xfrm>
        </p:spPr>
        <p:txBody>
          <a:bodyPr/>
          <a:lstStyle>
            <a:lvl1pPr marL="0" indent="0">
              <a:buFont typeface="System Font Regular"/>
              <a:buNone/>
              <a:tabLst/>
              <a:defRPr sz="1600" baseline="0">
                <a:solidFill>
                  <a:schemeClr val="bg1">
                    <a:alpha val="7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6" y="1468575"/>
            <a:ext cx="1173757" cy="773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20000">
                <a:solidFill>
                  <a:schemeClr val="bg1">
                    <a:alpha val="30000"/>
                  </a:schemeClr>
                </a:solidFill>
              </a:rPr>
              <a:t>“</a:t>
            </a:r>
          </a:p>
        </p:txBody>
      </p:sp>
      <p:pic>
        <p:nvPicPr>
          <p:cNvPr id="5" name="Picture 4">
            <a:extLst>
              <a:ext uri="{FF2B5EF4-FFF2-40B4-BE49-F238E27FC236}">
                <a16:creationId xmlns:a16="http://schemas.microsoft.com/office/drawing/2014/main" id="{246E46E3-78DA-3BFD-5650-AF3C08D8B582}"/>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2869937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with Image">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481E8DCD-9BE7-D3FF-8FD2-305F483BA891}"/>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500">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sits on top of the slide; it will need to be pasted onto any new quote slide.</a:t>
            </a:r>
          </a:p>
          <a:p>
            <a:endParaRPr lang="en-US"/>
          </a:p>
        </p:txBody>
      </p:sp>
      <p:sp>
        <p:nvSpPr>
          <p:cNvPr id="3" name="Title 1">
            <a:extLst>
              <a:ext uri="{FF2B5EF4-FFF2-40B4-BE49-F238E27FC236}">
                <a16:creationId xmlns:a16="http://schemas.microsoft.com/office/drawing/2014/main" id="{B37C0CB5-2CE8-1605-4EE9-9BEBA15D0431}"/>
              </a:ext>
            </a:extLst>
          </p:cNvPr>
          <p:cNvSpPr>
            <a:spLocks noGrp="1"/>
          </p:cNvSpPr>
          <p:nvPr>
            <p:ph type="title" hasCustomPrompt="1"/>
          </p:nvPr>
        </p:nvSpPr>
        <p:spPr>
          <a:xfrm>
            <a:off x="1170432" y="1920240"/>
            <a:ext cx="8588710" cy="2576378"/>
          </a:xfrm>
        </p:spPr>
        <p:txBody>
          <a:bodyPr anchor="ctr"/>
          <a:lstStyle>
            <a:lvl1pPr>
              <a:defRPr sz="4000">
                <a:solidFill>
                  <a:schemeClr val="bg1"/>
                </a:solidFill>
              </a:defRPr>
            </a:lvl1pPr>
          </a:lstStyle>
          <a:p>
            <a:r>
              <a:rPr lang="en-US"/>
              <a:t>Click to edit quote</a:t>
            </a:r>
          </a:p>
        </p:txBody>
      </p:sp>
      <p:sp>
        <p:nvSpPr>
          <p:cNvPr id="4" name="Text Placeholder 3">
            <a:extLst>
              <a:ext uri="{FF2B5EF4-FFF2-40B4-BE49-F238E27FC236}">
                <a16:creationId xmlns:a16="http://schemas.microsoft.com/office/drawing/2014/main" id="{00F30213-2BA6-232C-92D3-33989D628CC0}"/>
              </a:ext>
            </a:extLst>
          </p:cNvPr>
          <p:cNvSpPr>
            <a:spLocks noGrp="1"/>
          </p:cNvSpPr>
          <p:nvPr>
            <p:ph type="body" sz="half" idx="2" hasCustomPrompt="1"/>
          </p:nvPr>
        </p:nvSpPr>
        <p:spPr>
          <a:xfrm>
            <a:off x="1170432" y="4626864"/>
            <a:ext cx="3657599" cy="914401"/>
          </a:xfrm>
        </p:spPr>
        <p:txBody>
          <a:bodyPr/>
          <a:lstStyle>
            <a:lvl1pPr marL="0" indent="0">
              <a:buFont typeface="System Font Regular"/>
              <a:buNone/>
              <a:tabLst/>
              <a:defRPr sz="1600" baseline="0">
                <a:solidFill>
                  <a:schemeClr val="bg1">
                    <a:alpha val="7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t>Click to add attribution</a:t>
            </a:r>
          </a:p>
        </p:txBody>
      </p:sp>
      <p:sp>
        <p:nvSpPr>
          <p:cNvPr id="8" name="Title 1">
            <a:extLst>
              <a:ext uri="{FF2B5EF4-FFF2-40B4-BE49-F238E27FC236}">
                <a16:creationId xmlns:a16="http://schemas.microsoft.com/office/drawing/2014/main" id="{F4C4572B-6CB3-24AE-2525-95171899E444}"/>
              </a:ext>
            </a:extLst>
          </p:cNvPr>
          <p:cNvSpPr txBox="1">
            <a:spLocks/>
          </p:cNvSpPr>
          <p:nvPr userDrawn="1"/>
        </p:nvSpPr>
        <p:spPr>
          <a:xfrm>
            <a:off x="937676" y="1468575"/>
            <a:ext cx="1173757" cy="77308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sz="20000">
                <a:solidFill>
                  <a:schemeClr val="bg1">
                    <a:alpha val="19770"/>
                  </a:schemeClr>
                </a:solidFill>
              </a:rPr>
              <a:t>“</a:t>
            </a:r>
          </a:p>
        </p:txBody>
      </p:sp>
      <p:pic>
        <p:nvPicPr>
          <p:cNvPr id="6" name="Picture 5">
            <a:extLst>
              <a:ext uri="{FF2B5EF4-FFF2-40B4-BE49-F238E27FC236}">
                <a16:creationId xmlns:a16="http://schemas.microsoft.com/office/drawing/2014/main" id="{A8DA2317-071D-5419-53CE-389721E7CD79}"/>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9273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uild="p">
        <p:tmplLst>
          <p:tmpl lvl="1">
            <p:tnLst>
              <p:par>
                <p:cTn presetID="10" presetClass="entr" presetSubtype="0" fill="hold" nodeType="withEffect">
                  <p:stCondLst>
                    <p:cond delay="5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8" grpId="0"/>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Divider</a:t>
            </a:r>
          </a:p>
        </p:txBody>
      </p:sp>
    </p:spTree>
    <p:extLst>
      <p:ext uri="{BB962C8B-B14F-4D97-AF65-F5344CB8AC3E}">
        <p14:creationId xmlns:p14="http://schemas.microsoft.com/office/powerpoint/2010/main" val="2588707606"/>
      </p:ext>
    </p:extLst>
  </p:cSld>
  <p:clrMapOvr>
    <a:masterClrMapping/>
  </p:clrMapOvr>
  <p:hf sldNum="0" hd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BMC-Section Header-Teal">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2"/>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6BAD88BB-8554-55DF-CB04-4602F48CC7DD}"/>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27479035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BMC-Section Header-Blu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2"/>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CA0872D-3D5E-B2DB-3A20-95B8CE574360}"/>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375183636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MC-Section Header-Purple">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2"/>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F8ABABAE-FDE4-7FB9-8B8D-438AF143B6F6}"/>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40080520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BMC-Section Header-Yellow">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2"/>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57760F92-2C77-C50C-20A0-DFA3A766846C}"/>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168557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13_Section Header">
    <p:bg>
      <p:bgPr>
        <a:solidFill>
          <a:schemeClr val="bg1"/>
        </a:solidFill>
        <a:effectLst/>
      </p:bgPr>
    </p:bg>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500">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1" y="2506132"/>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67151A15-523F-361A-085A-90FCA5EBB306}"/>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2735609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14_Section Header">
    <p:bg>
      <p:bgPr>
        <a:solidFill>
          <a:schemeClr val="bg1"/>
        </a:solidFill>
        <a:effectLst/>
      </p:bgPr>
    </p:bg>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500">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0"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E8CE2AFF-A37F-4095-DDC1-666D6CAC5CA0}"/>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39668353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15_Section Header">
    <p:bg>
      <p:bgPr>
        <a:solidFill>
          <a:schemeClr val="accent2"/>
        </a:solidFill>
        <a:effectLst/>
      </p:bgPr>
    </p:bg>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500">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0"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456A8973-F54E-6105-38AA-F1F62E3A85EF}"/>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13724578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6_Section Header">
    <p:bg>
      <p:bgPr>
        <a:solidFill>
          <a:schemeClr val="accent2"/>
        </a:solidFill>
        <a:effectLst/>
      </p:bgPr>
    </p:bg>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3F872EB9-1B0B-9CA8-0F84-B21F97DCEC46}"/>
              </a:ext>
            </a:extLst>
          </p:cNvPr>
          <p:cNvSpPr>
            <a:spLocks noGrp="1"/>
          </p:cNvSpPr>
          <p:nvPr>
            <p:ph type="pic" sz="quarter" idx="11" hasCustomPrompt="1"/>
          </p:nvPr>
        </p:nvSpPr>
        <p:spPr>
          <a:xfrm>
            <a:off x="0" y="0"/>
            <a:ext cx="12192000" cy="6858000"/>
          </a:xfrm>
          <a:solidFill>
            <a:schemeClr val="bg2">
              <a:lumMod val="90000"/>
            </a:schemeClr>
          </a:solidFill>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1500">
                <a:solidFill>
                  <a:srgbClr val="C00000"/>
                </a:solidFill>
                <a:latin typeface="Calibri" panose="020F0502020204030204" pitchFamily="34" charset="0"/>
                <a:cs typeface="Calibri" panose="020F0502020204030204" pitchFamily="34" charset="0"/>
              </a:defRPr>
            </a:lvl1pPr>
          </a:lstStyle>
          <a:p>
            <a:r>
              <a:rPr lang="en-US"/>
              <a:t>Bring placeholder to front. Drag picture to placeholder or click icon to add. Send placeholder to back. </a:t>
            </a:r>
            <a:br>
              <a:rPr lang="en-US"/>
            </a:br>
            <a:r>
              <a:rPr lang="en-US"/>
              <a:t>Note that the logo &amp; half-circle graphic sits on top of the slide; it will need to be pasted onto any new cover slide.</a:t>
            </a:r>
          </a:p>
          <a:p>
            <a:endParaRPr lang="en-US"/>
          </a:p>
        </p:txBody>
      </p:sp>
      <p:sp>
        <p:nvSpPr>
          <p:cNvPr id="2" name="Title 1">
            <a:extLst>
              <a:ext uri="{FF2B5EF4-FFF2-40B4-BE49-F238E27FC236}">
                <a16:creationId xmlns:a16="http://schemas.microsoft.com/office/drawing/2014/main" id="{73628420-1CBE-6F05-3909-B51601C4A15A}"/>
              </a:ext>
            </a:extLst>
          </p:cNvPr>
          <p:cNvSpPr>
            <a:spLocks noGrp="1"/>
          </p:cNvSpPr>
          <p:nvPr>
            <p:ph type="title"/>
          </p:nvPr>
        </p:nvSpPr>
        <p:spPr>
          <a:xfrm>
            <a:off x="1156446" y="2002631"/>
            <a:ext cx="10191003" cy="2852737"/>
          </a:xfrm>
        </p:spPr>
        <p:txBody>
          <a:bodyPr anchor="ctr">
            <a:normAutofit/>
          </a:bodyPr>
          <a:lstStyle>
            <a:lvl1pPr>
              <a:defRPr sz="4800">
                <a:solidFill>
                  <a:schemeClr val="bg1"/>
                </a:solidFill>
              </a:defRPr>
            </a:lvl1pPr>
          </a:lstStyle>
          <a:p>
            <a:r>
              <a:rPr lang="en-US"/>
              <a:t>Click to edit Master title style</a:t>
            </a:r>
          </a:p>
        </p:txBody>
      </p:sp>
      <p:sp>
        <p:nvSpPr>
          <p:cNvPr id="5" name="Freeform 4">
            <a:extLst>
              <a:ext uri="{FF2B5EF4-FFF2-40B4-BE49-F238E27FC236}">
                <a16:creationId xmlns:a16="http://schemas.microsoft.com/office/drawing/2014/main" id="{C3027DDE-1F41-8E53-237B-9C4B11FFE98C}"/>
              </a:ext>
            </a:extLst>
          </p:cNvPr>
          <p:cNvSpPr/>
          <p:nvPr userDrawn="1"/>
        </p:nvSpPr>
        <p:spPr>
          <a:xfrm>
            <a:off x="0" y="2506133"/>
            <a:ext cx="922867" cy="1845733"/>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0A9359B1-A94D-E374-6359-76C799013A15}"/>
              </a:ext>
            </a:extLst>
          </p:cNvPr>
          <p:cNvPicPr>
            <a:picLocks noChangeAspect="1"/>
          </p:cNvPicPr>
          <p:nvPr userDrawn="1"/>
        </p:nvPicPr>
        <p:blipFill>
          <a:blip r:embed="rId2"/>
          <a:stretch>
            <a:fillRect/>
          </a:stretch>
        </p:blipFill>
        <p:spPr>
          <a:xfrm>
            <a:off x="10328030" y="5942776"/>
            <a:ext cx="1324708" cy="570752"/>
          </a:xfrm>
          <a:prstGeom prst="rect">
            <a:avLst/>
          </a:prstGeom>
        </p:spPr>
      </p:pic>
    </p:spTree>
    <p:extLst>
      <p:ext uri="{BB962C8B-B14F-4D97-AF65-F5344CB8AC3E}">
        <p14:creationId xmlns:p14="http://schemas.microsoft.com/office/powerpoint/2010/main" val="139346225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Content with Image</a:t>
            </a:r>
          </a:p>
        </p:txBody>
      </p:sp>
    </p:spTree>
    <p:extLst>
      <p:ext uri="{BB962C8B-B14F-4D97-AF65-F5344CB8AC3E}">
        <p14:creationId xmlns:p14="http://schemas.microsoft.com/office/powerpoint/2010/main" val="3512288679"/>
      </p:ext>
    </p:extLst>
  </p:cSld>
  <p:clrMapOvr>
    <a:masterClrMapping/>
  </p:clrMapOvr>
  <p:hf sldNum="0"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7"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0"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19"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59" y="1719072"/>
            <a:ext cx="3436337" cy="273193"/>
          </a:xfrm>
        </p:spPr>
        <p:txBody>
          <a:bodyPr anchor="b"/>
          <a:lstStyle>
            <a:lvl1pPr marL="0" indent="0">
              <a:buNone/>
              <a:defRPr sz="1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0" y="1719072"/>
            <a:ext cx="3436337" cy="273193"/>
          </a:xfrm>
        </p:spPr>
        <p:txBody>
          <a:bodyPr anchor="b"/>
          <a:lstStyle>
            <a:lvl1pPr marL="0" indent="0">
              <a:buNone/>
              <a:defRPr sz="1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19" y="1719072"/>
            <a:ext cx="3436337" cy="273193"/>
          </a:xfrm>
        </p:spPr>
        <p:txBody>
          <a:bodyPr anchor="b"/>
          <a:lstStyle>
            <a:lvl1pPr marL="0" indent="0">
              <a:buNone/>
              <a:defRPr sz="1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19"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128093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7"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0"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19"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59" y="1719072"/>
            <a:ext cx="3436337" cy="273193"/>
          </a:xfrm>
        </p:spPr>
        <p:txBody>
          <a:bodyPr anchor="b"/>
          <a:lstStyle>
            <a:lvl1pPr marL="0" indent="0">
              <a:buNone/>
              <a:defRPr sz="1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0" y="1719072"/>
            <a:ext cx="3436337" cy="273193"/>
          </a:xfrm>
        </p:spPr>
        <p:txBody>
          <a:bodyPr anchor="b"/>
          <a:lstStyle>
            <a:lvl1pPr marL="0" indent="0">
              <a:buNone/>
              <a:defRPr sz="1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19" y="1719072"/>
            <a:ext cx="3436337" cy="273193"/>
          </a:xfrm>
        </p:spPr>
        <p:txBody>
          <a:bodyPr anchor="b"/>
          <a:lstStyle>
            <a:lvl1pPr marL="0" indent="0">
              <a:buNone/>
              <a:defRPr sz="1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19"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975562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7"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0"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19"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59" y="1719072"/>
            <a:ext cx="3436337" cy="273193"/>
          </a:xfrm>
        </p:spPr>
        <p:txBody>
          <a:bodyPr anchor="b"/>
          <a:lstStyle>
            <a:lvl1pPr marL="0" indent="0">
              <a:buNone/>
              <a:defRPr sz="1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0" y="1719072"/>
            <a:ext cx="3436337" cy="273193"/>
          </a:xfrm>
        </p:spPr>
        <p:txBody>
          <a:bodyPr anchor="b"/>
          <a:lstStyle>
            <a:lvl1pPr marL="0" indent="0">
              <a:buNone/>
              <a:defRPr sz="1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19" y="1719072"/>
            <a:ext cx="3436337" cy="273193"/>
          </a:xfrm>
        </p:spPr>
        <p:txBody>
          <a:bodyPr anchor="b"/>
          <a:lstStyle>
            <a:lvl1pPr marL="0" indent="0">
              <a:buNone/>
              <a:defRPr sz="14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19"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297908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Content Placeholder 2">
            <a:extLst>
              <a:ext uri="{FF2B5EF4-FFF2-40B4-BE49-F238E27FC236}">
                <a16:creationId xmlns:a16="http://schemas.microsoft.com/office/drawing/2014/main" id="{8662A2D0-C864-28D2-F5CA-8AE40712C004}"/>
              </a:ext>
            </a:extLst>
          </p:cNvPr>
          <p:cNvSpPr>
            <a:spLocks noGrp="1"/>
          </p:cNvSpPr>
          <p:nvPr>
            <p:ph sz="half" idx="1" hasCustomPrompt="1"/>
          </p:nvPr>
        </p:nvSpPr>
        <p:spPr>
          <a:xfrm>
            <a:off x="498157"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6" name="Content Placeholder 3">
            <a:extLst>
              <a:ext uri="{FF2B5EF4-FFF2-40B4-BE49-F238E27FC236}">
                <a16:creationId xmlns:a16="http://schemas.microsoft.com/office/drawing/2014/main" id="{06832129-E639-8FDE-58C4-D5951A49D1F3}"/>
              </a:ext>
            </a:extLst>
          </p:cNvPr>
          <p:cNvSpPr>
            <a:spLocks noGrp="1"/>
          </p:cNvSpPr>
          <p:nvPr>
            <p:ph sz="half" idx="2" hasCustomPrompt="1"/>
          </p:nvPr>
        </p:nvSpPr>
        <p:spPr>
          <a:xfrm>
            <a:off x="4424520"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7" name="Content Placeholder 3">
            <a:extLst>
              <a:ext uri="{FF2B5EF4-FFF2-40B4-BE49-F238E27FC236}">
                <a16:creationId xmlns:a16="http://schemas.microsoft.com/office/drawing/2014/main" id="{7FEB275E-0489-5A64-19B5-E91AAC85F1B0}"/>
              </a:ext>
            </a:extLst>
          </p:cNvPr>
          <p:cNvSpPr>
            <a:spLocks noGrp="1"/>
          </p:cNvSpPr>
          <p:nvPr>
            <p:ph sz="half" idx="12" hasCustomPrompt="1"/>
          </p:nvPr>
        </p:nvSpPr>
        <p:spPr>
          <a:xfrm>
            <a:off x="8351519" y="2227342"/>
            <a:ext cx="3436337" cy="2670961"/>
          </a:xfrm>
        </p:spPr>
        <p:txBody>
          <a:bodyPr/>
          <a:lstStyle>
            <a:lvl1pPr>
              <a:defRPr sz="1400">
                <a:solidFill>
                  <a:srgbClr val="FF0000"/>
                </a:solidFill>
              </a:defRPr>
            </a:lvl1pPr>
            <a:lvl2pPr>
              <a:defRPr sz="1800"/>
            </a:lvl2pPr>
            <a:lvl3pPr>
              <a:defRPr sz="1800"/>
            </a:lvl3pPr>
            <a:lvl4pPr>
              <a:defRPr sz="1800"/>
            </a:lvl4pPr>
            <a:lvl5pPr>
              <a:defRPr sz="1800"/>
            </a:lvl5pPr>
          </a:lstStyle>
          <a:p>
            <a:pPr lvl="0"/>
            <a:r>
              <a:rPr lang="en-US"/>
              <a:t>Table or chart placeholder</a:t>
            </a:r>
          </a:p>
        </p:txBody>
      </p:sp>
      <p:sp>
        <p:nvSpPr>
          <p:cNvPr id="8" name="Text Placeholder 2">
            <a:extLst>
              <a:ext uri="{FF2B5EF4-FFF2-40B4-BE49-F238E27FC236}">
                <a16:creationId xmlns:a16="http://schemas.microsoft.com/office/drawing/2014/main" id="{A521B54F-79B5-E995-EBC3-02FE24144172}"/>
              </a:ext>
            </a:extLst>
          </p:cNvPr>
          <p:cNvSpPr>
            <a:spLocks noGrp="1"/>
          </p:cNvSpPr>
          <p:nvPr>
            <p:ph type="body" idx="13" hasCustomPrompt="1"/>
          </p:nvPr>
        </p:nvSpPr>
        <p:spPr>
          <a:xfrm>
            <a:off x="498159" y="1719072"/>
            <a:ext cx="3436337" cy="273193"/>
          </a:xfrm>
        </p:spPr>
        <p:txBody>
          <a:bodyPr anchor="b"/>
          <a:lstStyle>
            <a:lvl1pPr marL="0" indent="0">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9" name="Text Placeholder 2">
            <a:extLst>
              <a:ext uri="{FF2B5EF4-FFF2-40B4-BE49-F238E27FC236}">
                <a16:creationId xmlns:a16="http://schemas.microsoft.com/office/drawing/2014/main" id="{1A4DDC31-0928-D643-71D8-37D3EADE0B0E}"/>
              </a:ext>
            </a:extLst>
          </p:cNvPr>
          <p:cNvSpPr>
            <a:spLocks noGrp="1"/>
          </p:cNvSpPr>
          <p:nvPr>
            <p:ph type="body" idx="14" hasCustomPrompt="1"/>
          </p:nvPr>
        </p:nvSpPr>
        <p:spPr>
          <a:xfrm>
            <a:off x="4424520" y="1719072"/>
            <a:ext cx="3436337" cy="273193"/>
          </a:xfrm>
        </p:spPr>
        <p:txBody>
          <a:bodyPr anchor="b"/>
          <a:lstStyle>
            <a:lvl1pPr marL="0" indent="0">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0" name="Text Placeholder 2">
            <a:extLst>
              <a:ext uri="{FF2B5EF4-FFF2-40B4-BE49-F238E27FC236}">
                <a16:creationId xmlns:a16="http://schemas.microsoft.com/office/drawing/2014/main" id="{6056BF74-3145-1A65-7D32-D79E5BD3DCEB}"/>
              </a:ext>
            </a:extLst>
          </p:cNvPr>
          <p:cNvSpPr>
            <a:spLocks noGrp="1"/>
          </p:cNvSpPr>
          <p:nvPr>
            <p:ph type="body" idx="15" hasCustomPrompt="1"/>
          </p:nvPr>
        </p:nvSpPr>
        <p:spPr>
          <a:xfrm>
            <a:off x="8351519" y="1719072"/>
            <a:ext cx="3436337" cy="273193"/>
          </a:xfrm>
        </p:spPr>
        <p:txBody>
          <a:bodyPr anchor="b"/>
          <a:lstStyle>
            <a:lvl1pPr marL="0" indent="0">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Chart title</a:t>
            </a:r>
          </a:p>
        </p:txBody>
      </p:sp>
      <p:sp>
        <p:nvSpPr>
          <p:cNvPr id="11" name="Text Placeholder 11">
            <a:extLst>
              <a:ext uri="{FF2B5EF4-FFF2-40B4-BE49-F238E27FC236}">
                <a16:creationId xmlns:a16="http://schemas.microsoft.com/office/drawing/2014/main" id="{1A32B712-44A7-849E-D24F-45BFDFE7FD30}"/>
              </a:ext>
            </a:extLst>
          </p:cNvPr>
          <p:cNvSpPr>
            <a:spLocks noGrp="1"/>
          </p:cNvSpPr>
          <p:nvPr>
            <p:ph type="body" sz="quarter" idx="16" hasCustomPrompt="1"/>
          </p:nvPr>
        </p:nvSpPr>
        <p:spPr>
          <a:xfrm>
            <a:off x="442452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2" name="Text Placeholder 11">
            <a:extLst>
              <a:ext uri="{FF2B5EF4-FFF2-40B4-BE49-F238E27FC236}">
                <a16:creationId xmlns:a16="http://schemas.microsoft.com/office/drawing/2014/main" id="{52C10EE6-878C-A81F-AB9A-2AE728608D16}"/>
              </a:ext>
            </a:extLst>
          </p:cNvPr>
          <p:cNvSpPr>
            <a:spLocks noGrp="1"/>
          </p:cNvSpPr>
          <p:nvPr>
            <p:ph type="body" sz="quarter" idx="17" hasCustomPrompt="1"/>
          </p:nvPr>
        </p:nvSpPr>
        <p:spPr>
          <a:xfrm>
            <a:off x="8351519"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13" name="Text Placeholder 11">
            <a:extLst>
              <a:ext uri="{FF2B5EF4-FFF2-40B4-BE49-F238E27FC236}">
                <a16:creationId xmlns:a16="http://schemas.microsoft.com/office/drawing/2014/main" id="{6F21DA31-3609-6D37-2044-38CEAEEAFD4A}"/>
              </a:ext>
            </a:extLst>
          </p:cNvPr>
          <p:cNvSpPr>
            <a:spLocks noGrp="1"/>
          </p:cNvSpPr>
          <p:nvPr>
            <p:ph type="body" sz="quarter" idx="18" hasCustomPrompt="1"/>
          </p:nvPr>
        </p:nvSpPr>
        <p:spPr>
          <a:xfrm>
            <a:off x="497840" y="5158431"/>
            <a:ext cx="3436337" cy="586732"/>
          </a:xfrm>
          <a:solidFill>
            <a:schemeClr val="bg2"/>
          </a:solidFill>
        </p:spPr>
        <p:txBody>
          <a:bodyPr/>
          <a:lstStyle>
            <a:lvl1pPr>
              <a:defRPr sz="1200">
                <a:solidFill>
                  <a:schemeClr val="tx1"/>
                </a:solidFill>
              </a:defRPr>
            </a:lvl1pPr>
            <a:lvl2pPr marL="4763" indent="0">
              <a:buNone/>
              <a:defRPr sz="1600"/>
            </a:lvl2pPr>
            <a:lvl3pPr>
              <a:defRPr sz="1600"/>
            </a:lvl3pPr>
            <a:lvl4pPr>
              <a:defRPr sz="1600"/>
            </a:lvl4pPr>
            <a:lvl5pPr>
              <a:defRPr sz="1600"/>
            </a:lvl5pPr>
          </a:lstStyle>
          <a:p>
            <a:pPr lvl="0"/>
            <a:r>
              <a:rPr lang="en-US"/>
              <a:t>Body copy. Keep the messaging clear, concise and to the point.</a:t>
            </a:r>
          </a:p>
        </p:txBody>
      </p:sp>
      <p:sp>
        <p:nvSpPr>
          <p:cNvPr id="3" name="Text Placeholder 6">
            <a:extLst>
              <a:ext uri="{FF2B5EF4-FFF2-40B4-BE49-F238E27FC236}">
                <a16:creationId xmlns:a16="http://schemas.microsoft.com/office/drawing/2014/main" id="{F8A738B1-DC4B-F8B9-8DA2-98C944E65966}"/>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4" name="Freeform 13">
            <a:extLst>
              <a:ext uri="{FF2B5EF4-FFF2-40B4-BE49-F238E27FC236}">
                <a16:creationId xmlns:a16="http://schemas.microsoft.com/office/drawing/2014/main" id="{D23D6DD6-6348-A12B-A36A-628BDF091F9F}"/>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4105116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09" y="1724026"/>
            <a:ext cx="2715293"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426020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09" y="1724026"/>
            <a:ext cx="2715293"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701455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09" y="1724026"/>
            <a:ext cx="2715293"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665604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9" name="Picture Placeholder 9">
            <a:extLst>
              <a:ext uri="{FF2B5EF4-FFF2-40B4-BE49-F238E27FC236}">
                <a16:creationId xmlns:a16="http://schemas.microsoft.com/office/drawing/2014/main" id="{C42C9ECE-7C47-A12A-63C9-3E926662CB4B}"/>
              </a:ext>
            </a:extLst>
          </p:cNvPr>
          <p:cNvSpPr>
            <a:spLocks noGrp="1" noChangeAspect="1"/>
          </p:cNvSpPr>
          <p:nvPr>
            <p:ph type="pic" sz="quarter" idx="12"/>
          </p:nvPr>
        </p:nvSpPr>
        <p:spPr>
          <a:xfrm>
            <a:off x="499109" y="1724026"/>
            <a:ext cx="2715293"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20" name="Content Placeholder 2">
            <a:extLst>
              <a:ext uri="{FF2B5EF4-FFF2-40B4-BE49-F238E27FC236}">
                <a16:creationId xmlns:a16="http://schemas.microsoft.com/office/drawing/2014/main" id="{E1E7B0E0-912C-C3D5-EFCA-B2B2C6FDFC4A}"/>
              </a:ext>
            </a:extLst>
          </p:cNvPr>
          <p:cNvSpPr>
            <a:spLocks noGrp="1"/>
          </p:cNvSpPr>
          <p:nvPr>
            <p:ph sz="half" idx="1" hasCustomPrompt="1"/>
          </p:nvPr>
        </p:nvSpPr>
        <p:spPr>
          <a:xfrm>
            <a:off x="49784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4FB663E6-5314-8871-1583-42D2B1871BD8}"/>
              </a:ext>
            </a:extLst>
          </p:cNvPr>
          <p:cNvSpPr>
            <a:spLocks noGrp="1"/>
          </p:cNvSpPr>
          <p:nvPr>
            <p:ph sz="half" idx="2" hasCustomPrompt="1"/>
          </p:nvPr>
        </p:nvSpPr>
        <p:spPr>
          <a:xfrm>
            <a:off x="6362700" y="3672634"/>
            <a:ext cx="5425158" cy="2069797"/>
          </a:xfrm>
        </p:spPr>
        <p:txBody>
          <a:bodyPr/>
          <a:lstStyle>
            <a:lvl1pPr>
              <a:defRPr sz="1400" b="0"/>
            </a:lvl1pPr>
            <a:lvl2pPr>
              <a:defRPr sz="1400" b="0"/>
            </a:lvl2pPr>
            <a:lvl3pPr>
              <a:defRPr sz="1400" b="0"/>
            </a:lvl3pPr>
            <a:lvl4pPr>
              <a:defRPr sz="1800"/>
            </a:lvl4pPr>
            <a:lvl5pPr>
              <a:defRPr sz="1800"/>
            </a:lvl5pPr>
          </a:lstStyle>
          <a:p>
            <a:pPr lvl="0"/>
            <a:r>
              <a:rPr lang="en-US"/>
              <a:t>Click to edit text</a:t>
            </a:r>
          </a:p>
          <a:p>
            <a:pPr lvl="1"/>
            <a:r>
              <a:rPr lang="en-US"/>
              <a:t>Second level</a:t>
            </a:r>
          </a:p>
          <a:p>
            <a:pPr lvl="2"/>
            <a:r>
              <a:rPr lang="en-US"/>
              <a:t>Third level</a:t>
            </a:r>
          </a:p>
        </p:txBody>
      </p:sp>
      <p:sp>
        <p:nvSpPr>
          <p:cNvPr id="22" name="Picture Placeholder 9">
            <a:extLst>
              <a:ext uri="{FF2B5EF4-FFF2-40B4-BE49-F238E27FC236}">
                <a16:creationId xmlns:a16="http://schemas.microsoft.com/office/drawing/2014/main" id="{C6186BCA-6120-3F48-5ACE-BB6DE037C5F3}"/>
              </a:ext>
            </a:extLst>
          </p:cNvPr>
          <p:cNvSpPr>
            <a:spLocks noGrp="1" noChangeAspect="1"/>
          </p:cNvSpPr>
          <p:nvPr>
            <p:ph type="pic" sz="quarter" idx="13"/>
          </p:nvPr>
        </p:nvSpPr>
        <p:spPr>
          <a:xfrm>
            <a:off x="6362700" y="1724026"/>
            <a:ext cx="2715292"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8621E3BA-8F60-4B27-74F2-BF5356AF80D9}"/>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C744F748-7EF9-CF2F-8679-CCFB8ADA70E8}"/>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8087372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4"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397173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4"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416070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4"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5355120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11" name="Picture Placeholder 9">
            <a:extLst>
              <a:ext uri="{FF2B5EF4-FFF2-40B4-BE49-F238E27FC236}">
                <a16:creationId xmlns:a16="http://schemas.microsoft.com/office/drawing/2014/main" id="{BAA11F78-A631-6E7B-4CA0-EBA94109B8A2}"/>
              </a:ext>
            </a:extLst>
          </p:cNvPr>
          <p:cNvSpPr>
            <a:spLocks noGrp="1" noChangeAspect="1"/>
          </p:cNvSpPr>
          <p:nvPr>
            <p:ph type="pic" sz="quarter" idx="12"/>
          </p:nvPr>
        </p:nvSpPr>
        <p:spPr>
          <a:xfrm>
            <a:off x="49784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2" name="Content Placeholder 2">
            <a:extLst>
              <a:ext uri="{FF2B5EF4-FFF2-40B4-BE49-F238E27FC236}">
                <a16:creationId xmlns:a16="http://schemas.microsoft.com/office/drawing/2014/main" id="{543B41D9-4B7F-938D-8BC2-B3838AC6D49F}"/>
              </a:ext>
            </a:extLst>
          </p:cNvPr>
          <p:cNvSpPr>
            <a:spLocks noGrp="1"/>
          </p:cNvSpPr>
          <p:nvPr>
            <p:ph sz="half" idx="1" hasCustomPrompt="1"/>
          </p:nvPr>
        </p:nvSpPr>
        <p:spPr>
          <a:xfrm>
            <a:off x="496569"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3" name="Content Placeholder 3">
            <a:extLst>
              <a:ext uri="{FF2B5EF4-FFF2-40B4-BE49-F238E27FC236}">
                <a16:creationId xmlns:a16="http://schemas.microsoft.com/office/drawing/2014/main" id="{0917EE44-329F-942D-2258-6B0FB55AEB30}"/>
              </a:ext>
            </a:extLst>
          </p:cNvPr>
          <p:cNvSpPr>
            <a:spLocks noGrp="1"/>
          </p:cNvSpPr>
          <p:nvPr>
            <p:ph sz="half" idx="2" hasCustomPrompt="1"/>
          </p:nvPr>
        </p:nvSpPr>
        <p:spPr>
          <a:xfrm>
            <a:off x="4420234"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5" name="Content Placeholder 3">
            <a:extLst>
              <a:ext uri="{FF2B5EF4-FFF2-40B4-BE49-F238E27FC236}">
                <a16:creationId xmlns:a16="http://schemas.microsoft.com/office/drawing/2014/main" id="{3EE707E3-2696-D7CC-9ACB-428F5683B294}"/>
              </a:ext>
            </a:extLst>
          </p:cNvPr>
          <p:cNvSpPr>
            <a:spLocks noGrp="1"/>
          </p:cNvSpPr>
          <p:nvPr>
            <p:ph sz="half" idx="13" hasCustomPrompt="1"/>
          </p:nvPr>
        </p:nvSpPr>
        <p:spPr>
          <a:xfrm>
            <a:off x="8343900" y="3672634"/>
            <a:ext cx="3443958" cy="2069797"/>
          </a:xfrm>
        </p:spPr>
        <p:txBody>
          <a:bodyPr/>
          <a:lstStyle>
            <a:lvl1pPr>
              <a:defRPr sz="1400" b="0"/>
            </a:lvl1pPr>
            <a:lvl2pPr>
              <a:defRPr sz="1400" b="0"/>
            </a:lvl2pPr>
            <a:lvl3pPr>
              <a:defRPr sz="1400" b="0"/>
            </a:lvl3pPr>
            <a:lvl4pPr>
              <a:defRPr sz="1500"/>
            </a:lvl4pPr>
            <a:lvl5pPr>
              <a:defRPr sz="1500"/>
            </a:lvl5pPr>
          </a:lstStyle>
          <a:p>
            <a:pPr lvl="0"/>
            <a:r>
              <a:rPr lang="en-US"/>
              <a:t>Click to edit text</a:t>
            </a:r>
          </a:p>
          <a:p>
            <a:pPr lvl="1"/>
            <a:r>
              <a:rPr lang="en-US"/>
              <a:t>Second level</a:t>
            </a:r>
          </a:p>
          <a:p>
            <a:pPr lvl="2"/>
            <a:r>
              <a:rPr lang="en-US"/>
              <a:t>Third level</a:t>
            </a:r>
          </a:p>
        </p:txBody>
      </p:sp>
      <p:sp>
        <p:nvSpPr>
          <p:cNvPr id="16" name="Picture Placeholder 9">
            <a:extLst>
              <a:ext uri="{FF2B5EF4-FFF2-40B4-BE49-F238E27FC236}">
                <a16:creationId xmlns:a16="http://schemas.microsoft.com/office/drawing/2014/main" id="{869B96BC-57EE-A947-AC7A-5C8DF4315DE9}"/>
              </a:ext>
            </a:extLst>
          </p:cNvPr>
          <p:cNvSpPr>
            <a:spLocks noGrp="1" noChangeAspect="1"/>
          </p:cNvSpPr>
          <p:nvPr>
            <p:ph type="pic" sz="quarter" idx="14"/>
          </p:nvPr>
        </p:nvSpPr>
        <p:spPr>
          <a:xfrm>
            <a:off x="4420234"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17" name="Picture Placeholder 9">
            <a:extLst>
              <a:ext uri="{FF2B5EF4-FFF2-40B4-BE49-F238E27FC236}">
                <a16:creationId xmlns:a16="http://schemas.microsoft.com/office/drawing/2014/main" id="{982A9A2F-283D-060E-42B7-7410A6CCA48C}"/>
              </a:ext>
            </a:extLst>
          </p:cNvPr>
          <p:cNvSpPr>
            <a:spLocks noGrp="1" noChangeAspect="1"/>
          </p:cNvSpPr>
          <p:nvPr>
            <p:ph type="pic" sz="quarter" idx="15"/>
          </p:nvPr>
        </p:nvSpPr>
        <p:spPr>
          <a:xfrm>
            <a:off x="8343900" y="1724026"/>
            <a:ext cx="1704974" cy="1704974"/>
          </a:xfrm>
          <a:prstGeom prst="rect">
            <a:avLst/>
          </a:prstGeom>
          <a:solidFill>
            <a:srgbClr val="F0F0F0"/>
          </a:solidFill>
        </p:spPr>
        <p:txBody>
          <a:bodyPr/>
          <a:lstStyle>
            <a:lvl1pPr algn="ctr">
              <a:defRPr sz="1200">
                <a:solidFill>
                  <a:srgbClr val="FF0000"/>
                </a:solidFill>
              </a:defRPr>
            </a:lvl1pPr>
          </a:lstStyle>
          <a:p>
            <a:endParaRPr lang="en-US"/>
          </a:p>
        </p:txBody>
      </p:sp>
      <p:sp>
        <p:nvSpPr>
          <p:cNvPr id="3" name="Text Placeholder 6">
            <a:extLst>
              <a:ext uri="{FF2B5EF4-FFF2-40B4-BE49-F238E27FC236}">
                <a16:creationId xmlns:a16="http://schemas.microsoft.com/office/drawing/2014/main" id="{22EAE111-3B9C-54E5-C449-184546EDE685}"/>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68343FBA-747D-AE91-9B1E-080ABF5C4EA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5137136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3410965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3120540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0153351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8201F-6170-93AB-EA43-15E2591EEA72}"/>
              </a:ext>
            </a:extLst>
          </p:cNvPr>
          <p:cNvSpPr>
            <a:spLocks noGrp="1"/>
          </p:cNvSpPr>
          <p:nvPr>
            <p:ph type="title" hasCustomPrompt="1"/>
          </p:nvPr>
        </p:nvSpPr>
        <p:spPr/>
        <p:txBody>
          <a:bodyPr/>
          <a:lstStyle/>
          <a:p>
            <a:r>
              <a:rPr lang="en-US"/>
              <a:t>Click to add title</a:t>
            </a:r>
          </a:p>
        </p:txBody>
      </p:sp>
      <p:sp>
        <p:nvSpPr>
          <p:cNvPr id="4" name="Slide Number Placeholder 3">
            <a:extLst>
              <a:ext uri="{FF2B5EF4-FFF2-40B4-BE49-F238E27FC236}">
                <a16:creationId xmlns:a16="http://schemas.microsoft.com/office/drawing/2014/main" id="{443DF728-1E8A-47F7-9B86-7F853FB24D32}"/>
              </a:ext>
            </a:extLst>
          </p:cNvPr>
          <p:cNvSpPr>
            <a:spLocks noGrp="1"/>
          </p:cNvSpPr>
          <p:nvPr>
            <p:ph type="sldNum" sz="quarter" idx="11"/>
          </p:nvPr>
        </p:nvSpPr>
        <p:spPr/>
        <p:txBody>
          <a:bodyPr/>
          <a:lstStyle/>
          <a:p>
            <a:fld id="{F85CE818-7367-6A4C-AA8A-8ACF11B1523A}" type="slidenum">
              <a:rPr lang="en-US" smtClean="0"/>
              <a:pPr/>
              <a:t>‹#›</a:t>
            </a:fld>
            <a:endParaRPr lang="en-US"/>
          </a:p>
        </p:txBody>
      </p:sp>
      <p:sp>
        <p:nvSpPr>
          <p:cNvPr id="5" name="Picture Placeholder 9">
            <a:extLst>
              <a:ext uri="{FF2B5EF4-FFF2-40B4-BE49-F238E27FC236}">
                <a16:creationId xmlns:a16="http://schemas.microsoft.com/office/drawing/2014/main" id="{1E633C92-5BE7-B8CC-98F6-0EF69B261593}"/>
              </a:ext>
            </a:extLst>
          </p:cNvPr>
          <p:cNvSpPr>
            <a:spLocks noGrp="1" noChangeAspect="1"/>
          </p:cNvSpPr>
          <p:nvPr>
            <p:ph type="pic" sz="quarter" idx="12"/>
          </p:nvPr>
        </p:nvSpPr>
        <p:spPr>
          <a:xfrm>
            <a:off x="49784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6" name="Content Placeholder 3">
            <a:extLst>
              <a:ext uri="{FF2B5EF4-FFF2-40B4-BE49-F238E27FC236}">
                <a16:creationId xmlns:a16="http://schemas.microsoft.com/office/drawing/2014/main" id="{D9CA4B8A-EF89-ECF5-C0FA-63283DB22581}"/>
              </a:ext>
            </a:extLst>
          </p:cNvPr>
          <p:cNvSpPr>
            <a:spLocks noGrp="1"/>
          </p:cNvSpPr>
          <p:nvPr>
            <p:ph sz="half" idx="17" hasCustomPrompt="1"/>
          </p:nvPr>
        </p:nvSpPr>
        <p:spPr>
          <a:xfrm>
            <a:off x="49784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7" name="Picture Placeholder 9">
            <a:extLst>
              <a:ext uri="{FF2B5EF4-FFF2-40B4-BE49-F238E27FC236}">
                <a16:creationId xmlns:a16="http://schemas.microsoft.com/office/drawing/2014/main" id="{FFB73E13-7495-A9A8-F6C1-5FAAD304153C}"/>
              </a:ext>
            </a:extLst>
          </p:cNvPr>
          <p:cNvSpPr>
            <a:spLocks noGrp="1" noChangeAspect="1"/>
          </p:cNvSpPr>
          <p:nvPr>
            <p:ph type="pic" sz="quarter" idx="18"/>
          </p:nvPr>
        </p:nvSpPr>
        <p:spPr>
          <a:xfrm>
            <a:off x="344127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8" name="Picture Placeholder 9">
            <a:extLst>
              <a:ext uri="{FF2B5EF4-FFF2-40B4-BE49-F238E27FC236}">
                <a16:creationId xmlns:a16="http://schemas.microsoft.com/office/drawing/2014/main" id="{8FE2BB0C-4E77-5A01-E6FC-7ADF4C965906}"/>
              </a:ext>
            </a:extLst>
          </p:cNvPr>
          <p:cNvSpPr>
            <a:spLocks noGrp="1" noChangeAspect="1"/>
          </p:cNvSpPr>
          <p:nvPr>
            <p:ph type="pic" sz="quarter" idx="19"/>
          </p:nvPr>
        </p:nvSpPr>
        <p:spPr>
          <a:xfrm>
            <a:off x="6384711"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9" name="Picture Placeholder 9">
            <a:extLst>
              <a:ext uri="{FF2B5EF4-FFF2-40B4-BE49-F238E27FC236}">
                <a16:creationId xmlns:a16="http://schemas.microsoft.com/office/drawing/2014/main" id="{56596C24-62F3-5142-7B51-A035F6C668B4}"/>
              </a:ext>
            </a:extLst>
          </p:cNvPr>
          <p:cNvSpPr>
            <a:spLocks noGrp="1" noChangeAspect="1"/>
          </p:cNvSpPr>
          <p:nvPr>
            <p:ph type="pic" sz="quarter" idx="20"/>
          </p:nvPr>
        </p:nvSpPr>
        <p:spPr>
          <a:xfrm>
            <a:off x="9328147" y="1717675"/>
            <a:ext cx="1659636" cy="1659636"/>
          </a:xfrm>
          <a:prstGeom prst="rect">
            <a:avLst/>
          </a:prstGeom>
          <a:solidFill>
            <a:srgbClr val="F0F0F0"/>
          </a:solidFill>
        </p:spPr>
        <p:txBody>
          <a:bodyPr/>
          <a:lstStyle>
            <a:lvl1pPr algn="ctr">
              <a:defRPr sz="1200">
                <a:solidFill>
                  <a:srgbClr val="FF0000"/>
                </a:solidFill>
              </a:defRPr>
            </a:lvl1pPr>
          </a:lstStyle>
          <a:p>
            <a:endParaRPr lang="en-US"/>
          </a:p>
        </p:txBody>
      </p:sp>
      <p:sp>
        <p:nvSpPr>
          <p:cNvPr id="10" name="Content Placeholder 3">
            <a:extLst>
              <a:ext uri="{FF2B5EF4-FFF2-40B4-BE49-F238E27FC236}">
                <a16:creationId xmlns:a16="http://schemas.microsoft.com/office/drawing/2014/main" id="{3DAD87B0-F124-4BDC-98D8-532ED62AF7AA}"/>
              </a:ext>
            </a:extLst>
          </p:cNvPr>
          <p:cNvSpPr>
            <a:spLocks noGrp="1"/>
          </p:cNvSpPr>
          <p:nvPr>
            <p:ph sz="half" idx="21" hasCustomPrompt="1"/>
          </p:nvPr>
        </p:nvSpPr>
        <p:spPr>
          <a:xfrm>
            <a:off x="3441277"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8" name="Content Placeholder 3">
            <a:extLst>
              <a:ext uri="{FF2B5EF4-FFF2-40B4-BE49-F238E27FC236}">
                <a16:creationId xmlns:a16="http://schemas.microsoft.com/office/drawing/2014/main" id="{2D858B37-861B-9CB0-517E-B3921A6D2F81}"/>
              </a:ext>
            </a:extLst>
          </p:cNvPr>
          <p:cNvSpPr>
            <a:spLocks noGrp="1"/>
          </p:cNvSpPr>
          <p:nvPr>
            <p:ph sz="half" idx="22" hasCustomPrompt="1"/>
          </p:nvPr>
        </p:nvSpPr>
        <p:spPr>
          <a:xfrm>
            <a:off x="6384714"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19" name="Content Placeholder 3">
            <a:extLst>
              <a:ext uri="{FF2B5EF4-FFF2-40B4-BE49-F238E27FC236}">
                <a16:creationId xmlns:a16="http://schemas.microsoft.com/office/drawing/2014/main" id="{22B38810-22CE-EEEF-32A1-ACF249E7CF01}"/>
              </a:ext>
            </a:extLst>
          </p:cNvPr>
          <p:cNvSpPr>
            <a:spLocks noGrp="1"/>
          </p:cNvSpPr>
          <p:nvPr>
            <p:ph sz="half" idx="23" hasCustomPrompt="1"/>
          </p:nvPr>
        </p:nvSpPr>
        <p:spPr>
          <a:xfrm>
            <a:off x="9328150" y="3614596"/>
            <a:ext cx="2459708" cy="2127836"/>
          </a:xfrm>
        </p:spPr>
        <p:txBody>
          <a:bodyPr/>
          <a:lstStyle>
            <a:lvl1pPr>
              <a:defRPr sz="1400" b="0"/>
            </a:lvl1pPr>
            <a:lvl2pPr>
              <a:defRPr sz="1400" b="0"/>
            </a:lvl2pPr>
            <a:lvl3pPr>
              <a:defRPr sz="1400" b="0"/>
            </a:lvl3pPr>
            <a:lvl4pPr>
              <a:defRPr sz="1200"/>
            </a:lvl4pPr>
            <a:lvl5pPr>
              <a:defRPr sz="1200"/>
            </a:lvl5pPr>
          </a:lstStyle>
          <a:p>
            <a:pPr lvl="0"/>
            <a:r>
              <a:rPr lang="en-US"/>
              <a:t>Click to edit text</a:t>
            </a:r>
          </a:p>
          <a:p>
            <a:pPr lvl="1"/>
            <a:r>
              <a:rPr lang="en-US"/>
              <a:t>Second level</a:t>
            </a:r>
          </a:p>
          <a:p>
            <a:pPr lvl="2"/>
            <a:r>
              <a:rPr lang="en-US"/>
              <a:t>Third level</a:t>
            </a:r>
          </a:p>
        </p:txBody>
      </p:sp>
      <p:sp>
        <p:nvSpPr>
          <p:cNvPr id="3" name="Text Placeholder 6">
            <a:extLst>
              <a:ext uri="{FF2B5EF4-FFF2-40B4-BE49-F238E27FC236}">
                <a16:creationId xmlns:a16="http://schemas.microsoft.com/office/drawing/2014/main" id="{1C9CB729-7B02-76DB-4EF2-91E5214AABA2}"/>
              </a:ext>
            </a:extLst>
          </p:cNvPr>
          <p:cNvSpPr>
            <a:spLocks noGrp="1"/>
          </p:cNvSpPr>
          <p:nvPr>
            <p:ph type="body" sz="quarter" idx="24"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12" name="Freeform 11">
            <a:extLst>
              <a:ext uri="{FF2B5EF4-FFF2-40B4-BE49-F238E27FC236}">
                <a16:creationId xmlns:a16="http://schemas.microsoft.com/office/drawing/2014/main" id="{8AE4576E-4412-8E6B-4891-82F2A7B02B92}"/>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991492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09"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8"/>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531316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09"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8"/>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236365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09"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8"/>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1826134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8224009"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16">
            <a:extLst>
              <a:ext uri="{FF2B5EF4-FFF2-40B4-BE49-F238E27FC236}">
                <a16:creationId xmlns:a16="http://schemas.microsoft.com/office/drawing/2014/main" id="{65BAE8AF-9C4B-B7DC-A7F4-EB7A6DC08BB8}"/>
              </a:ext>
            </a:extLst>
          </p:cNvPr>
          <p:cNvSpPr>
            <a:spLocks noGrp="1"/>
          </p:cNvSpPr>
          <p:nvPr>
            <p:ph sz="quarter" idx="20" hasCustomPrompt="1"/>
          </p:nvPr>
        </p:nvSpPr>
        <p:spPr>
          <a:xfrm>
            <a:off x="497840" y="1252538"/>
            <a:ext cx="7350090" cy="4772025"/>
          </a:xfrm>
          <a:solidFill>
            <a:schemeClr val="bg2"/>
          </a:solidFill>
        </p:spPr>
        <p:txBody>
          <a:bodyPr/>
          <a:lstStyle>
            <a:lvl1pPr>
              <a:defRPr>
                <a:solidFill>
                  <a:srgbClr val="C00000"/>
                </a:solidFill>
              </a:defRPr>
            </a:lvl1pPr>
          </a:lstStyle>
          <a:p>
            <a:pPr lvl="0"/>
            <a:r>
              <a:rPr lang="en-US"/>
              <a:t>Add object</a:t>
            </a:r>
          </a:p>
        </p:txBody>
      </p:sp>
      <p:sp>
        <p:nvSpPr>
          <p:cNvPr id="4" name="Text Placeholder 6">
            <a:extLst>
              <a:ext uri="{FF2B5EF4-FFF2-40B4-BE49-F238E27FC236}">
                <a16:creationId xmlns:a16="http://schemas.microsoft.com/office/drawing/2014/main" id="{3F48CE4B-F6EC-0194-E01A-18BB4825523E}"/>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6" name="Freeform 5">
            <a:extLst>
              <a:ext uri="{FF2B5EF4-FFF2-40B4-BE49-F238E27FC236}">
                <a16:creationId xmlns:a16="http://schemas.microsoft.com/office/drawing/2014/main" id="{E8708662-9CC5-F987-29FA-581BF260F1CA}"/>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301724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0"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8"/>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0270250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0"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8"/>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41172790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0"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8"/>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59151805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497840" y="1253331"/>
            <a:ext cx="3563179" cy="4771232"/>
          </a:xfrm>
          <a:solidFill>
            <a:schemeClr val="accent1">
              <a:alpha val="10000"/>
            </a:schemeClr>
          </a:solidFill>
        </p:spPr>
        <p:txBody>
          <a:bodyPr lIns="182880" tIns="18288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16">
            <a:extLst>
              <a:ext uri="{FF2B5EF4-FFF2-40B4-BE49-F238E27FC236}">
                <a16:creationId xmlns:a16="http://schemas.microsoft.com/office/drawing/2014/main" id="{D713938B-B883-DC53-D315-EAA98C78DA49}"/>
              </a:ext>
            </a:extLst>
          </p:cNvPr>
          <p:cNvSpPr>
            <a:spLocks noGrp="1"/>
          </p:cNvSpPr>
          <p:nvPr>
            <p:ph sz="quarter" idx="20" hasCustomPrompt="1"/>
          </p:nvPr>
        </p:nvSpPr>
        <p:spPr>
          <a:xfrm>
            <a:off x="4429760" y="1252538"/>
            <a:ext cx="7357428" cy="4772025"/>
          </a:xfrm>
          <a:solidFill>
            <a:schemeClr val="bg2"/>
          </a:solidFill>
        </p:spPr>
        <p:txBody>
          <a:bodyPr/>
          <a:lstStyle>
            <a:lvl1pPr>
              <a:defRPr>
                <a:solidFill>
                  <a:srgbClr val="C00000"/>
                </a:solidFill>
              </a:defRPr>
            </a:lvl1pPr>
          </a:lstStyle>
          <a:p>
            <a:pPr lvl="0"/>
            <a:r>
              <a:rPr lang="en-US"/>
              <a:t>Add object</a:t>
            </a:r>
          </a:p>
        </p:txBody>
      </p:sp>
      <p:sp>
        <p:nvSpPr>
          <p:cNvPr id="8" name="Text Placeholder 6">
            <a:extLst>
              <a:ext uri="{FF2B5EF4-FFF2-40B4-BE49-F238E27FC236}">
                <a16:creationId xmlns:a16="http://schemas.microsoft.com/office/drawing/2014/main" id="{72606AB6-A82D-A2F0-5313-39850A8287BF}"/>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7" name="Freeform 6">
            <a:extLst>
              <a:ext uri="{FF2B5EF4-FFF2-40B4-BE49-F238E27FC236}">
                <a16:creationId xmlns:a16="http://schemas.microsoft.com/office/drawing/2014/main" id="{1CBD43D8-5A13-8931-4E81-8BD518F9F626}"/>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0476567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3" y="6098505"/>
            <a:ext cx="5222875" cy="215900"/>
          </a:xfrm>
        </p:spPr>
        <p:txBody>
          <a:bodyPr anchor="ctr"/>
          <a:lstStyle>
            <a:lvl1pPr>
              <a:defRPr sz="1000">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153260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3" y="6098505"/>
            <a:ext cx="5222875" cy="215900"/>
          </a:xfrm>
        </p:spPr>
        <p:txBody>
          <a:bodyPr anchor="ctr"/>
          <a:lstStyle>
            <a:lvl1pPr>
              <a:defRPr sz="1000">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9991330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3" y="6098505"/>
            <a:ext cx="5222875" cy="215900"/>
          </a:xfrm>
        </p:spPr>
        <p:txBody>
          <a:bodyPr anchor="ctr"/>
          <a:lstStyle>
            <a:lvl1pPr>
              <a:defRPr sz="1000">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5890417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05742" y="324898"/>
            <a:ext cx="5224200" cy="620712"/>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06413" y="1253331"/>
            <a:ext cx="5224200" cy="4771232"/>
          </a:xfrm>
          <a:noFill/>
        </p:spPr>
        <p:txBody>
          <a:bodyPr lIns="182880" tIns="0" rIns="182880"/>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6">
            <a:extLst>
              <a:ext uri="{FF2B5EF4-FFF2-40B4-BE49-F238E27FC236}">
                <a16:creationId xmlns:a16="http://schemas.microsoft.com/office/drawing/2014/main" id="{F2CE87F1-D9F2-16A2-D398-0A721A70D72F}"/>
              </a:ext>
            </a:extLst>
          </p:cNvPr>
          <p:cNvSpPr>
            <a:spLocks noGrp="1"/>
          </p:cNvSpPr>
          <p:nvPr>
            <p:ph type="body" sz="quarter" idx="19" hasCustomPrompt="1"/>
          </p:nvPr>
        </p:nvSpPr>
        <p:spPr>
          <a:xfrm>
            <a:off x="506413" y="6098505"/>
            <a:ext cx="5222875" cy="215900"/>
          </a:xfrm>
        </p:spPr>
        <p:txBody>
          <a:bodyPr anchor="ctr"/>
          <a:lstStyle>
            <a:lvl1pPr>
              <a:defRPr sz="1000">
                <a:solidFill>
                  <a:schemeClr val="tx2"/>
                </a:solidFill>
              </a:defRPr>
            </a:lvl1pPr>
          </a:lstStyle>
          <a:p>
            <a:pPr lvl="0"/>
            <a:r>
              <a:rPr lang="en-US"/>
              <a:t>Footer</a:t>
            </a:r>
          </a:p>
        </p:txBody>
      </p:sp>
      <p:sp>
        <p:nvSpPr>
          <p:cNvPr id="6" name="Freeform 5">
            <a:extLst>
              <a:ext uri="{FF2B5EF4-FFF2-40B4-BE49-F238E27FC236}">
                <a16:creationId xmlns:a16="http://schemas.microsoft.com/office/drawing/2014/main" id="{5C5D3EC8-12A7-5A9C-CB57-29EF2D7F0FB0}"/>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77280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0_Custom Layout">
    <p:bg>
      <p:bgPr>
        <a:solidFill>
          <a:schemeClr val="accent1"/>
        </a:solidFill>
        <a:effectLst/>
      </p:bgPr>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a:lstStyle>
            <a:lvl1pPr>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3" y="6098505"/>
            <a:ext cx="5222875" cy="215900"/>
          </a:xfrm>
        </p:spPr>
        <p:txBody>
          <a:bodyPr anchor="ctr"/>
          <a:lstStyle>
            <a:lvl1pPr>
              <a:defRPr sz="1000">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195786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1_Custom Layout">
    <p:bg>
      <p:bgPr>
        <a:solidFill>
          <a:schemeClr val="accent2"/>
        </a:solidFill>
        <a:effectLst/>
      </p:bgPr>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a:lstStyle>
            <a:lvl1pPr>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3" y="6098505"/>
            <a:ext cx="5222875" cy="215900"/>
          </a:xfrm>
        </p:spPr>
        <p:txBody>
          <a:bodyPr anchor="ctr"/>
          <a:lstStyle>
            <a:lvl1pPr>
              <a:defRPr sz="1000">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93386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1_Custom Layout">
    <p:bg>
      <p:bgPr>
        <a:solidFill>
          <a:schemeClr val="accent5"/>
        </a:solidFill>
        <a:effectLst/>
      </p:bgPr>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a:lstStyle>
            <a:lvl1pPr>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3" y="6098505"/>
            <a:ext cx="5222875" cy="215900"/>
          </a:xfrm>
        </p:spPr>
        <p:txBody>
          <a:bodyPr anchor="ctr"/>
          <a:lstStyle>
            <a:lvl1pPr>
              <a:defRPr sz="1000">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269563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9_Custom Layout">
    <p:bg>
      <p:bgPr>
        <a:solidFill>
          <a:schemeClr val="accent6"/>
        </a:solidFill>
        <a:effectLst/>
      </p:bgPr>
    </p:bg>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A9D9C35-88B8-16D7-078D-E17CF8590D88}"/>
              </a:ext>
            </a:extLst>
          </p:cNvPr>
          <p:cNvSpPr>
            <a:spLocks noGrp="1"/>
          </p:cNvSpPr>
          <p:nvPr>
            <p:ph type="pic" sz="quarter" idx="18" hasCustomPrompt="1"/>
          </p:nvPr>
        </p:nvSpPr>
        <p:spPr>
          <a:xfrm>
            <a:off x="6096000" y="0"/>
            <a:ext cx="6096000" cy="6858000"/>
          </a:xfrm>
          <a:solidFill>
            <a:schemeClr val="bg2"/>
          </a:solidFill>
        </p:spPr>
        <p:txBody>
          <a:bodyPr/>
          <a:lstStyle>
            <a:lvl1pPr>
              <a:defRPr>
                <a:solidFill>
                  <a:srgbClr val="C00000"/>
                </a:solidFill>
              </a:defRPr>
            </a:lvl1pPr>
          </a:lstStyle>
          <a:p>
            <a:r>
              <a:rPr lang="en-US"/>
              <a:t>Drag picture to placeholder or click icon to add</a:t>
            </a:r>
          </a:p>
        </p:txBody>
      </p:sp>
      <p:sp>
        <p:nvSpPr>
          <p:cNvPr id="2" name="Title 1">
            <a:extLst>
              <a:ext uri="{FF2B5EF4-FFF2-40B4-BE49-F238E27FC236}">
                <a16:creationId xmlns:a16="http://schemas.microsoft.com/office/drawing/2014/main" id="{06A2BF75-C176-1C95-9109-8A633E07AC00}"/>
              </a:ext>
            </a:extLst>
          </p:cNvPr>
          <p:cNvSpPr>
            <a:spLocks noGrp="1"/>
          </p:cNvSpPr>
          <p:nvPr>
            <p:ph type="title"/>
          </p:nvPr>
        </p:nvSpPr>
        <p:spPr>
          <a:xfrm>
            <a:off x="515902" y="324898"/>
            <a:ext cx="5224200" cy="620712"/>
          </a:xfrm>
        </p:spPr>
        <p:txBody>
          <a:bodyPr/>
          <a:lstStyle>
            <a:lvl1pPr>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284C8833-E489-0892-12E9-2903B4896F73}"/>
              </a:ext>
            </a:extLst>
          </p:cNvPr>
          <p:cNvSpPr>
            <a:spLocks noGrp="1"/>
          </p:cNvSpPr>
          <p:nvPr>
            <p:ph type="sldNum" sz="quarter" idx="10"/>
          </p:nvPr>
        </p:nvSpPr>
        <p:spPr/>
        <p:txBody>
          <a:bodyPr/>
          <a:lstStyle>
            <a:lvl1pPr>
              <a:defRPr>
                <a:solidFill>
                  <a:schemeClr val="bg1"/>
                </a:solidFill>
              </a:defRPr>
            </a:lvl1pPr>
          </a:lstStyle>
          <a:p>
            <a:fld id="{F85CE818-7367-6A4C-AA8A-8ACF11B1523A}" type="slidenum">
              <a:rPr lang="en-US" smtClean="0"/>
              <a:pPr/>
              <a:t>‹#›</a:t>
            </a:fld>
            <a:endParaRPr lang="en-US"/>
          </a:p>
        </p:txBody>
      </p:sp>
      <p:sp>
        <p:nvSpPr>
          <p:cNvPr id="5" name="Content Placeholder 4">
            <a:extLst>
              <a:ext uri="{FF2B5EF4-FFF2-40B4-BE49-F238E27FC236}">
                <a16:creationId xmlns:a16="http://schemas.microsoft.com/office/drawing/2014/main" id="{242FE044-254C-726A-9D07-05F6E299ED8A}"/>
              </a:ext>
            </a:extLst>
          </p:cNvPr>
          <p:cNvSpPr>
            <a:spLocks noGrp="1"/>
          </p:cNvSpPr>
          <p:nvPr>
            <p:ph sz="quarter" idx="11"/>
          </p:nvPr>
        </p:nvSpPr>
        <p:spPr>
          <a:xfrm>
            <a:off x="516573" y="1253331"/>
            <a:ext cx="5224200" cy="4771232"/>
          </a:xfrm>
          <a:noFill/>
        </p:spPr>
        <p:txBody>
          <a:bodyPr lIns="182880" tIns="0" rIns="182880"/>
          <a:lstStyle>
            <a:lvl1pPr>
              <a:defRPr sz="1600">
                <a:solidFill>
                  <a:schemeClr val="bg1"/>
                </a:solidFill>
              </a:defRPr>
            </a:lvl1pPr>
            <a:lvl2pPr>
              <a:defRPr sz="1600">
                <a:solidFill>
                  <a:schemeClr val="bg1"/>
                </a:solidFill>
              </a:defRPr>
            </a:lvl2pPr>
            <a:lvl3pPr>
              <a:defRPr sz="1600">
                <a:solidFill>
                  <a:schemeClr val="bg1"/>
                </a:solidFill>
              </a:defRPr>
            </a:lvl3pPr>
            <a:lvl4pPr>
              <a:defRPr sz="1600">
                <a:solidFill>
                  <a:schemeClr val="bg1"/>
                </a:solidFill>
              </a:defRPr>
            </a:lvl4pPr>
            <a:lvl5pPr>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F9722B5F-85FC-3075-5D49-53551836A9AD}"/>
              </a:ext>
            </a:extLst>
          </p:cNvPr>
          <p:cNvSpPr>
            <a:spLocks noGrp="1"/>
          </p:cNvSpPr>
          <p:nvPr>
            <p:ph type="body" sz="quarter" idx="19" hasCustomPrompt="1"/>
          </p:nvPr>
        </p:nvSpPr>
        <p:spPr>
          <a:xfrm>
            <a:off x="516573" y="6098505"/>
            <a:ext cx="5222875" cy="215900"/>
          </a:xfrm>
        </p:spPr>
        <p:txBody>
          <a:bodyPr anchor="ctr"/>
          <a:lstStyle>
            <a:lvl1pPr>
              <a:defRPr sz="1000">
                <a:solidFill>
                  <a:schemeClr val="bg1"/>
                </a:solidFill>
              </a:defRPr>
            </a:lvl1pPr>
          </a:lstStyle>
          <a:p>
            <a:pPr lvl="0"/>
            <a:r>
              <a:rPr lang="en-US"/>
              <a:t>Footer</a:t>
            </a:r>
          </a:p>
        </p:txBody>
      </p:sp>
      <p:sp>
        <p:nvSpPr>
          <p:cNvPr id="4" name="Freeform 3">
            <a:extLst>
              <a:ext uri="{FF2B5EF4-FFF2-40B4-BE49-F238E27FC236}">
                <a16:creationId xmlns:a16="http://schemas.microsoft.com/office/drawing/2014/main" id="{E2AA0B4D-0FA9-6DB1-236B-66AB67AC34FE}"/>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536392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with large ima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Content with Large Image</a:t>
            </a:r>
          </a:p>
        </p:txBody>
      </p:sp>
    </p:spTree>
    <p:extLst>
      <p:ext uri="{BB962C8B-B14F-4D97-AF65-F5344CB8AC3E}">
        <p14:creationId xmlns:p14="http://schemas.microsoft.com/office/powerpoint/2010/main" val="1841091836"/>
      </p:ext>
    </p:extLst>
  </p:cSld>
  <p:clrMapOvr>
    <a:masterClrMapping/>
  </p:clrMapOvr>
  <p:hf sldNum="0" hdr="0" dt="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ntent with large image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0"/>
            <a:ext cx="11290018" cy="4774603"/>
          </a:xfrm>
          <a:solidFill>
            <a:schemeClr val="bg2"/>
          </a:solidFill>
        </p:spPr>
        <p:txBody>
          <a:bodyPr lIns="274320" tIns="274320" rIns="274320" bIns="274320"/>
          <a:lstStyle>
            <a:lvl1pPr algn="l">
              <a:defRPr sz="1400">
                <a:solidFill>
                  <a:srgbClr val="C00000"/>
                </a:solidFill>
              </a:defRPr>
            </a:lvl1pPr>
            <a:lvl2pPr algn="l">
              <a:defRPr sz="1400"/>
            </a:lvl2pPr>
            <a:lvl3pPr algn="l">
              <a:defRPr sz="1400"/>
            </a:lvl3pPr>
            <a:lvl4pPr algn="l">
              <a:defRPr sz="1400"/>
            </a:lvl4pPr>
            <a:lvl5pPr algn="l">
              <a:defRPr sz="1400"/>
            </a:lvl5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811493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Content with large image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0"/>
            <a:ext cx="11290018" cy="4774603"/>
          </a:xfrm>
          <a:solidFill>
            <a:schemeClr val="bg2"/>
          </a:solidFill>
        </p:spPr>
        <p:txBody>
          <a:bodyPr lIns="274320" tIns="274320" rIns="274320" bIns="274320"/>
          <a:lstStyle>
            <a:lvl1pPr algn="l">
              <a:defRPr sz="1400">
                <a:solidFill>
                  <a:srgbClr val="C00000"/>
                </a:solidFill>
              </a:defRPr>
            </a:lvl1pPr>
            <a:lvl2pPr algn="l">
              <a:defRPr sz="1400"/>
            </a:lvl2pPr>
            <a:lvl3pPr algn="l">
              <a:defRPr sz="1400"/>
            </a:lvl3pPr>
            <a:lvl4pPr algn="l">
              <a:defRPr sz="1400"/>
            </a:lvl4pPr>
            <a:lvl5pPr algn="l">
              <a:defRPr sz="1400"/>
            </a:lvl5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6792962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Content with large image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0"/>
            <a:ext cx="11290018" cy="4774603"/>
          </a:xfrm>
          <a:solidFill>
            <a:schemeClr val="bg2"/>
          </a:solidFill>
        </p:spPr>
        <p:txBody>
          <a:bodyPr lIns="274320" tIns="274320" rIns="274320" bIns="274320"/>
          <a:lstStyle>
            <a:lvl1pPr algn="l">
              <a:defRPr sz="1400">
                <a:solidFill>
                  <a:srgbClr val="C00000"/>
                </a:solidFill>
              </a:defRPr>
            </a:lvl1pPr>
            <a:lvl2pPr algn="l">
              <a:defRPr sz="1400"/>
            </a:lvl2pPr>
            <a:lvl3pPr algn="l">
              <a:defRPr sz="1400"/>
            </a:lvl3pPr>
            <a:lvl4pPr algn="l">
              <a:defRPr sz="1400"/>
            </a:lvl4pPr>
            <a:lvl5pPr algn="l">
              <a:defRPr sz="1400"/>
            </a:lvl5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4099752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with large image (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7E73-C5AB-248C-D666-4E6EB4969117}"/>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C00067D9-F502-8316-2DA3-F9E51BEBA858}"/>
              </a:ext>
            </a:extLst>
          </p:cNvPr>
          <p:cNvSpPr>
            <a:spLocks noGrp="1"/>
          </p:cNvSpPr>
          <p:nvPr>
            <p:ph type="sldNum" sz="quarter" idx="12"/>
          </p:nvPr>
        </p:nvSpPr>
        <p:spPr/>
        <p:txBody>
          <a:bodyPr/>
          <a:lstStyle/>
          <a:p>
            <a:fld id="{F85CE818-7367-6A4C-AA8A-8ACF11B1523A}" type="slidenum">
              <a:rPr lang="en-US" smtClean="0"/>
              <a:t>‹#›</a:t>
            </a:fld>
            <a:endParaRPr lang="en-US"/>
          </a:p>
        </p:txBody>
      </p:sp>
      <p:sp>
        <p:nvSpPr>
          <p:cNvPr id="7" name="Content Placeholder 2">
            <a:extLst>
              <a:ext uri="{FF2B5EF4-FFF2-40B4-BE49-F238E27FC236}">
                <a16:creationId xmlns:a16="http://schemas.microsoft.com/office/drawing/2014/main" id="{630450F2-49AF-F288-DEF5-446B6F63F01B}"/>
              </a:ext>
            </a:extLst>
          </p:cNvPr>
          <p:cNvSpPr>
            <a:spLocks noGrp="1"/>
          </p:cNvSpPr>
          <p:nvPr>
            <p:ph idx="17" hasCustomPrompt="1"/>
          </p:nvPr>
        </p:nvSpPr>
        <p:spPr>
          <a:xfrm>
            <a:off x="497840" y="1249960"/>
            <a:ext cx="11290018" cy="4774603"/>
          </a:xfrm>
          <a:solidFill>
            <a:schemeClr val="bg2"/>
          </a:solidFill>
        </p:spPr>
        <p:txBody>
          <a:bodyPr lIns="274320" tIns="274320" rIns="274320" bIns="274320"/>
          <a:lstStyle>
            <a:lvl1pPr algn="l">
              <a:defRPr sz="1400">
                <a:solidFill>
                  <a:srgbClr val="C00000"/>
                </a:solidFill>
              </a:defRPr>
            </a:lvl1pPr>
            <a:lvl2pPr algn="l">
              <a:defRPr sz="1400"/>
            </a:lvl2pPr>
            <a:lvl3pPr algn="l">
              <a:defRPr sz="1400"/>
            </a:lvl3pPr>
            <a:lvl4pPr algn="l">
              <a:defRPr sz="1400"/>
            </a:lvl4pPr>
            <a:lvl5pPr algn="l">
              <a:defRPr sz="1400"/>
            </a:lvl5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Drag picture to placeholder or click icon to add</a:t>
            </a:r>
          </a:p>
          <a:p>
            <a:pPr lvl="0"/>
            <a:endParaRPr lang="en-US"/>
          </a:p>
        </p:txBody>
      </p:sp>
      <p:sp>
        <p:nvSpPr>
          <p:cNvPr id="4" name="Text Placeholder 6">
            <a:extLst>
              <a:ext uri="{FF2B5EF4-FFF2-40B4-BE49-F238E27FC236}">
                <a16:creationId xmlns:a16="http://schemas.microsoft.com/office/drawing/2014/main" id="{8EEFF51D-5D84-FD7E-4950-7DF104F59F58}"/>
              </a:ext>
            </a:extLst>
          </p:cNvPr>
          <p:cNvSpPr>
            <a:spLocks noGrp="1"/>
          </p:cNvSpPr>
          <p:nvPr>
            <p:ph type="body" sz="quarter" idx="19" hasCustomPrompt="1"/>
          </p:nvPr>
        </p:nvSpPr>
        <p:spPr>
          <a:xfrm>
            <a:off x="4342669" y="6356350"/>
            <a:ext cx="6945923" cy="365124"/>
          </a:xfrm>
        </p:spPr>
        <p:txBody>
          <a:bodyPr anchor="b"/>
          <a:lstStyle>
            <a:lvl1pPr algn="r">
              <a:defRPr sz="1000">
                <a:solidFill>
                  <a:schemeClr val="bg2">
                    <a:lumMod val="50000"/>
                  </a:schemeClr>
                </a:solidFill>
              </a:defRPr>
            </a:lvl1pPr>
          </a:lstStyle>
          <a:p>
            <a:pPr lvl="0"/>
            <a:r>
              <a:rPr lang="en-US"/>
              <a:t>Footer</a:t>
            </a:r>
          </a:p>
        </p:txBody>
      </p:sp>
      <p:sp>
        <p:nvSpPr>
          <p:cNvPr id="8" name="Freeform 7">
            <a:extLst>
              <a:ext uri="{FF2B5EF4-FFF2-40B4-BE49-F238E27FC236}">
                <a16:creationId xmlns:a16="http://schemas.microsoft.com/office/drawing/2014/main" id="{AA4FB930-4128-A464-52C1-E3976A1723C3}"/>
              </a:ext>
            </a:extLst>
          </p:cNvPr>
          <p:cNvSpPr/>
          <p:nvPr userDrawn="1"/>
        </p:nvSpPr>
        <p:spPr>
          <a:xfrm>
            <a:off x="0" y="210312"/>
            <a:ext cx="424942" cy="849884"/>
          </a:xfrm>
          <a:custGeom>
            <a:avLst/>
            <a:gdLst>
              <a:gd name="connsiteX0" fmla="*/ 0 w 424942"/>
              <a:gd name="connsiteY0" fmla="*/ 0 h 849884"/>
              <a:gd name="connsiteX1" fmla="*/ 424942 w 424942"/>
              <a:gd name="connsiteY1" fmla="*/ 424942 h 849884"/>
              <a:gd name="connsiteX2" fmla="*/ 0 w 424942"/>
              <a:gd name="connsiteY2" fmla="*/ 849884 h 849884"/>
              <a:gd name="connsiteX3" fmla="*/ 0 w 424942"/>
              <a:gd name="connsiteY3" fmla="*/ 0 h 849884"/>
            </a:gdLst>
            <a:ahLst/>
            <a:cxnLst>
              <a:cxn ang="0">
                <a:pos x="connsiteX0" y="connsiteY0"/>
              </a:cxn>
              <a:cxn ang="0">
                <a:pos x="connsiteX1" y="connsiteY1"/>
              </a:cxn>
              <a:cxn ang="0">
                <a:pos x="connsiteX2" y="connsiteY2"/>
              </a:cxn>
              <a:cxn ang="0">
                <a:pos x="connsiteX3" y="connsiteY3"/>
              </a:cxn>
            </a:cxnLst>
            <a:rect l="l" t="t" r="r" b="b"/>
            <a:pathLst>
              <a:path w="424942" h="849884">
                <a:moveTo>
                  <a:pt x="0" y="0"/>
                </a:moveTo>
                <a:cubicBezTo>
                  <a:pt x="234689" y="0"/>
                  <a:pt x="424942" y="190253"/>
                  <a:pt x="424942" y="424942"/>
                </a:cubicBezTo>
                <a:cubicBezTo>
                  <a:pt x="424942" y="659631"/>
                  <a:pt x="234689" y="849884"/>
                  <a:pt x="0" y="849884"/>
                </a:cubicBezTo>
                <a:lnTo>
                  <a:pt x="0"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714941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EF0E590-E773-3C4D-B07B-CD044EAF2132}"/>
              </a:ext>
            </a:extLst>
          </p:cNvPr>
          <p:cNvSpPr txBox="1">
            <a:spLocks/>
          </p:cNvSpPr>
          <p:nvPr userDrawn="1"/>
        </p:nvSpPr>
        <p:spPr>
          <a:xfrm>
            <a:off x="0" y="0"/>
            <a:ext cx="12192000" cy="6858000"/>
          </a:xfrm>
          <a:prstGeom prst="rect">
            <a:avLst/>
          </a:prstGeom>
          <a:solidFill>
            <a:schemeClr val="tx1">
              <a:lumMod val="50000"/>
              <a:lumOff val="50000"/>
            </a:schemeClr>
          </a:solidFill>
        </p:spPr>
        <p:txBody>
          <a:bodyPr vert="horz" lIns="585216" tIns="0" rIns="0" bIns="0" rtlCol="0" anchor="ctr" anchorCtr="0">
            <a:noAutofit/>
          </a:bodyPr>
          <a:lstStyle>
            <a:lvl1pPr algn="l" defTabSz="914400" rtl="0" eaLnBrk="1" latinLnBrk="0" hangingPunct="1">
              <a:lnSpc>
                <a:spcPct val="90000"/>
              </a:lnSpc>
              <a:spcBef>
                <a:spcPct val="0"/>
              </a:spcBef>
              <a:buNone/>
              <a:defRPr sz="6400" kern="1200">
                <a:solidFill>
                  <a:schemeClr val="accent2"/>
                </a:solidFill>
                <a:latin typeface="+mj-lt"/>
                <a:ea typeface="+mj-ea"/>
                <a:cs typeface="+mj-cs"/>
              </a:defRPr>
            </a:lvl1pPr>
          </a:lstStyle>
          <a:p>
            <a:r>
              <a:rPr lang="en-US" sz="8000" b="1">
                <a:solidFill>
                  <a:schemeClr val="bg1"/>
                </a:solidFill>
                <a:latin typeface="+mn-lt"/>
              </a:rPr>
              <a:t>Back Page</a:t>
            </a:r>
          </a:p>
        </p:txBody>
      </p:sp>
    </p:spTree>
    <p:extLst>
      <p:ext uri="{BB962C8B-B14F-4D97-AF65-F5344CB8AC3E}">
        <p14:creationId xmlns:p14="http://schemas.microsoft.com/office/powerpoint/2010/main" val="1517755372"/>
      </p:ext>
    </p:extLst>
  </p:cSld>
  <p:clrMapOvr>
    <a:masterClrMapping/>
  </p:clrMapOvr>
  <p:hf sldNum="0" hd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Back Cover: Teal">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BC31C1-6AA6-332C-02A0-DED53A452673}"/>
              </a:ext>
            </a:extLst>
          </p:cNvPr>
          <p:cNvPicPr>
            <a:picLocks noChangeAspect="1"/>
          </p:cNvPicPr>
          <p:nvPr userDrawn="1"/>
        </p:nvPicPr>
        <p:blipFill>
          <a:blip r:embed="rId2"/>
          <a:stretch>
            <a:fillRect/>
          </a:stretch>
        </p:blipFill>
        <p:spPr>
          <a:xfrm>
            <a:off x="3952944" y="2076293"/>
            <a:ext cx="4500225" cy="1938927"/>
          </a:xfrm>
          <a:prstGeom prst="rect">
            <a:avLst/>
          </a:prstGeom>
        </p:spPr>
      </p:pic>
    </p:spTree>
    <p:extLst>
      <p:ext uri="{BB962C8B-B14F-4D97-AF65-F5344CB8AC3E}">
        <p14:creationId xmlns:p14="http://schemas.microsoft.com/office/powerpoint/2010/main" val="23107521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Back Cover: Blue">
    <p:bg>
      <p:bgPr>
        <a:solidFill>
          <a:schemeClr val="accent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C0E029-EAF4-E95A-553E-D333B5DCFB99}"/>
              </a:ext>
            </a:extLst>
          </p:cNvPr>
          <p:cNvPicPr>
            <a:picLocks noChangeAspect="1"/>
          </p:cNvPicPr>
          <p:nvPr userDrawn="1"/>
        </p:nvPicPr>
        <p:blipFill>
          <a:blip r:embed="rId2"/>
          <a:stretch>
            <a:fillRect/>
          </a:stretch>
        </p:blipFill>
        <p:spPr>
          <a:xfrm>
            <a:off x="3952944" y="2076293"/>
            <a:ext cx="4500225" cy="1938927"/>
          </a:xfrm>
          <a:prstGeom prst="rect">
            <a:avLst/>
          </a:prstGeom>
        </p:spPr>
      </p:pic>
    </p:spTree>
    <p:extLst>
      <p:ext uri="{BB962C8B-B14F-4D97-AF65-F5344CB8AC3E}">
        <p14:creationId xmlns:p14="http://schemas.microsoft.com/office/powerpoint/2010/main" val="2665934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TITLE_ONLY">
    <p:bg>
      <p:bgPr>
        <a:solidFill>
          <a:srgbClr val="0D3B4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097280" y="292608"/>
            <a:ext cx="9144000" cy="548640"/>
          </a:xfrm>
          <a:prstGeom prst="rect">
            <a:avLst/>
          </a:prstGeom>
          <a:noFill/>
          <a:ln/>
        </p:spPr>
        <p:txBody>
          <a:bodyPr wrap="square" rtlCol="0"/>
          <a:lstStyle>
            <a:lvl1pPr marL="0" indent="0" algn="l">
              <a:buNone/>
              <a:defRPr lang="en-US" sz="3000" b="1" dirty="0">
                <a:solidFill>
                  <a:srgbClr val="FFFFFF"/>
                </a:solidFill>
              </a:defRPr>
            </a:lvl1pPr>
          </a:lstStyle>
          <a:p>
            <a:pPr marL="0" indent="0" algn="l">
              <a:buNone/>
            </a:pPr>
            <a:endParaRPr lang="en-US" sz="3000" dirty="0"/>
          </a:p>
        </p:txBody>
      </p:sp>
    </p:spTree>
    <p:extLst>
      <p:ext uri="{BB962C8B-B14F-4D97-AF65-F5344CB8AC3E}">
        <p14:creationId xmlns:p14="http://schemas.microsoft.com/office/powerpoint/2010/main" val="6348819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47807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theme" Target="../theme/theme1.xml"/><Relationship Id="rId61" Type="http://schemas.openxmlformats.org/officeDocument/2006/relationships/slideLayout" Target="../slideLayouts/slideLayout61.xml"/><Relationship Id="rId82"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50D1497-6F44-103D-DFB7-22FCE5D03481}"/>
              </a:ext>
            </a:extLst>
          </p:cNvPr>
          <p:cNvSpPr>
            <a:spLocks noGrp="1"/>
          </p:cNvSpPr>
          <p:nvPr>
            <p:ph type="title"/>
          </p:nvPr>
        </p:nvSpPr>
        <p:spPr>
          <a:xfrm>
            <a:off x="497840" y="327312"/>
            <a:ext cx="11290018" cy="620712"/>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4A95452-8902-12A0-DB05-9692F3606723}"/>
              </a:ext>
            </a:extLst>
          </p:cNvPr>
          <p:cNvSpPr>
            <a:spLocks noGrp="1"/>
          </p:cNvSpPr>
          <p:nvPr>
            <p:ph type="body" idx="1"/>
          </p:nvPr>
        </p:nvSpPr>
        <p:spPr>
          <a:xfrm>
            <a:off x="497840" y="1243914"/>
            <a:ext cx="11290018" cy="478064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endParaRPr lang="en-US"/>
          </a:p>
        </p:txBody>
      </p:sp>
      <p:sp>
        <p:nvSpPr>
          <p:cNvPr id="6" name="Slide Number Placeholder 5">
            <a:extLst>
              <a:ext uri="{FF2B5EF4-FFF2-40B4-BE49-F238E27FC236}">
                <a16:creationId xmlns:a16="http://schemas.microsoft.com/office/drawing/2014/main" id="{116C64BD-2341-3634-8C41-95E92CAECCDC}"/>
              </a:ext>
            </a:extLst>
          </p:cNvPr>
          <p:cNvSpPr>
            <a:spLocks noGrp="1"/>
          </p:cNvSpPr>
          <p:nvPr>
            <p:ph type="sldNum" sz="quarter" idx="4"/>
          </p:nvPr>
        </p:nvSpPr>
        <p:spPr>
          <a:xfrm>
            <a:off x="11382378" y="6356350"/>
            <a:ext cx="405480" cy="365125"/>
          </a:xfrm>
          <a:prstGeom prst="rect">
            <a:avLst/>
          </a:prstGeom>
        </p:spPr>
        <p:txBody>
          <a:bodyPr vert="horz" lIns="91440" tIns="45720" rIns="91440" bIns="45720" rtlCol="0" anchor="b"/>
          <a:lstStyle>
            <a:lvl1pPr algn="r">
              <a:defRPr sz="900">
                <a:solidFill>
                  <a:schemeClr val="tx1"/>
                </a:solidFill>
                <a:latin typeface="Arial" panose="020B0604020202020204" pitchFamily="34" charset="0"/>
                <a:cs typeface="Arial" panose="020B0604020202020204" pitchFamily="34" charset="0"/>
              </a:defRPr>
            </a:lvl1pPr>
          </a:lstStyle>
          <a:p>
            <a:fld id="{F85CE818-7367-6A4C-AA8A-8ACF11B1523A}" type="slidenum">
              <a:rPr lang="en-US" smtClean="0"/>
              <a:pPr/>
              <a:t>‹#›</a:t>
            </a:fld>
            <a:endParaRPr lang="en-US"/>
          </a:p>
        </p:txBody>
      </p:sp>
      <p:pic>
        <p:nvPicPr>
          <p:cNvPr id="4" name="Picture 3">
            <a:extLst>
              <a:ext uri="{FF2B5EF4-FFF2-40B4-BE49-F238E27FC236}">
                <a16:creationId xmlns:a16="http://schemas.microsoft.com/office/drawing/2014/main" id="{5C7EF2F3-D1DA-F511-FFA7-4AD4C2B879B5}"/>
              </a:ext>
            </a:extLst>
          </p:cNvPr>
          <p:cNvPicPr>
            <a:picLocks noChangeAspect="1"/>
          </p:cNvPicPr>
          <p:nvPr userDrawn="1"/>
        </p:nvPicPr>
        <p:blipFill>
          <a:blip r:embed="rId88" cstate="screen">
            <a:extLst>
              <a:ext uri="{28A0092B-C50C-407E-A947-70E740481C1C}">
                <a14:useLocalDpi xmlns:a14="http://schemas.microsoft.com/office/drawing/2010/main"/>
              </a:ext>
            </a:extLst>
          </a:blip>
          <a:stretch>
            <a:fillRect/>
          </a:stretch>
        </p:blipFill>
        <p:spPr>
          <a:xfrm>
            <a:off x="497840" y="6337401"/>
            <a:ext cx="891432" cy="384074"/>
          </a:xfrm>
          <a:prstGeom prst="rect">
            <a:avLst/>
          </a:prstGeom>
        </p:spPr>
      </p:pic>
    </p:spTree>
    <p:extLst>
      <p:ext uri="{BB962C8B-B14F-4D97-AF65-F5344CB8AC3E}">
        <p14:creationId xmlns:p14="http://schemas.microsoft.com/office/powerpoint/2010/main" val="909029344"/>
      </p:ext>
    </p:extLst>
  </p:cSld>
  <p:clrMap bg1="lt1" tx1="dk1" bg2="lt2" tx2="dk2" accent1="accent1" accent2="accent2" accent3="accent3" accent4="accent4" accent5="accent5" accent6="accent6" hlink="hlink" folHlink="folHlink"/>
  <p:sldLayoutIdLst>
    <p:sldLayoutId id="2147483722" r:id="rId1"/>
    <p:sldLayoutId id="2147483649" r:id="rId2"/>
    <p:sldLayoutId id="2147483826" r:id="rId3"/>
    <p:sldLayoutId id="2147483662" r:id="rId4"/>
    <p:sldLayoutId id="2147483723" r:id="rId5"/>
    <p:sldLayoutId id="2147483650" r:id="rId6"/>
    <p:sldLayoutId id="2147483702" r:id="rId7"/>
    <p:sldLayoutId id="2147483703" r:id="rId8"/>
    <p:sldLayoutId id="2147483705" r:id="rId9"/>
    <p:sldLayoutId id="2147483725" r:id="rId10"/>
    <p:sldLayoutId id="2147483828" r:id="rId11"/>
    <p:sldLayoutId id="2147483829" r:id="rId12"/>
    <p:sldLayoutId id="2147483706" r:id="rId13"/>
    <p:sldLayoutId id="2147483830" r:id="rId14"/>
    <p:sldLayoutId id="2147483780" r:id="rId15"/>
    <p:sldLayoutId id="2147483776" r:id="rId16"/>
    <p:sldLayoutId id="2147483777" r:id="rId17"/>
    <p:sldLayoutId id="2147483778" r:id="rId18"/>
    <p:sldLayoutId id="2147483779" r:id="rId19"/>
    <p:sldLayoutId id="2147483781" r:id="rId20"/>
    <p:sldLayoutId id="2147483782" r:id="rId21"/>
    <p:sldLayoutId id="2147483784" r:id="rId22"/>
    <p:sldLayoutId id="2147483783" r:id="rId23"/>
    <p:sldLayoutId id="2147483785" r:id="rId24"/>
    <p:sldLayoutId id="2147483831" r:id="rId25"/>
    <p:sldLayoutId id="2147483832" r:id="rId26"/>
    <p:sldLayoutId id="2147483822" r:id="rId27"/>
    <p:sldLayoutId id="2147483833" r:id="rId28"/>
    <p:sldLayoutId id="2147483724" r:id="rId29"/>
    <p:sldLayoutId id="2147483762" r:id="rId30"/>
    <p:sldLayoutId id="2147483764" r:id="rId31"/>
    <p:sldLayoutId id="2147483765" r:id="rId32"/>
    <p:sldLayoutId id="2147483766" r:id="rId33"/>
    <p:sldLayoutId id="2147483768" r:id="rId34"/>
    <p:sldLayoutId id="2147483763" r:id="rId35"/>
    <p:sldLayoutId id="2147483661" r:id="rId36"/>
    <p:sldLayoutId id="2147483698" r:id="rId37"/>
    <p:sldLayoutId id="2147483699" r:id="rId38"/>
    <p:sldLayoutId id="2147483700" r:id="rId39"/>
    <p:sldLayoutId id="2147483757" r:id="rId40"/>
    <p:sldLayoutId id="2147483758" r:id="rId41"/>
    <p:sldLayoutId id="2147483759" r:id="rId42"/>
    <p:sldLayoutId id="2147483760" r:id="rId43"/>
    <p:sldLayoutId id="2147483726" r:id="rId44"/>
    <p:sldLayoutId id="2147483834" r:id="rId45"/>
    <p:sldLayoutId id="2147483836" r:id="rId46"/>
    <p:sldLayoutId id="2147483835" r:id="rId47"/>
    <p:sldLayoutId id="2147483737" r:id="rId48"/>
    <p:sldLayoutId id="2147483738" r:id="rId49"/>
    <p:sldLayoutId id="2147483837" r:id="rId50"/>
    <p:sldLayoutId id="2147483838" r:id="rId51"/>
    <p:sldLayoutId id="2147483839" r:id="rId52"/>
    <p:sldLayoutId id="2147483792" r:id="rId53"/>
    <p:sldLayoutId id="2147483841" r:id="rId54"/>
    <p:sldLayoutId id="2147483842" r:id="rId55"/>
    <p:sldLayoutId id="2147483840" r:id="rId56"/>
    <p:sldLayoutId id="2147483740" r:id="rId57"/>
    <p:sldLayoutId id="2147483843" r:id="rId58"/>
    <p:sldLayoutId id="2147483844" r:id="rId59"/>
    <p:sldLayoutId id="2147483845" r:id="rId60"/>
    <p:sldLayoutId id="2147483846" r:id="rId61"/>
    <p:sldLayoutId id="2147483847" r:id="rId62"/>
    <p:sldLayoutId id="2147483848" r:id="rId63"/>
    <p:sldLayoutId id="2147483802" r:id="rId64"/>
    <p:sldLayoutId id="2147483821" r:id="rId65"/>
    <p:sldLayoutId id="2147483850" r:id="rId66"/>
    <p:sldLayoutId id="2147483851" r:id="rId67"/>
    <p:sldLayoutId id="2147483849" r:id="rId68"/>
    <p:sldLayoutId id="2147483807" r:id="rId69"/>
    <p:sldLayoutId id="2147483861" r:id="rId70"/>
    <p:sldLayoutId id="2147483862" r:id="rId71"/>
    <p:sldLayoutId id="2147483863" r:id="rId72"/>
    <p:sldLayoutId id="2147483864" r:id="rId73"/>
    <p:sldLayoutId id="2147483865" r:id="rId74"/>
    <p:sldLayoutId id="2147483866" r:id="rId75"/>
    <p:sldLayoutId id="2147483812" r:id="rId76"/>
    <p:sldLayoutId id="2147483827" r:id="rId77"/>
    <p:sldLayoutId id="2147483858" r:id="rId78"/>
    <p:sldLayoutId id="2147483859" r:id="rId79"/>
    <p:sldLayoutId id="2147483860" r:id="rId80"/>
    <p:sldLayoutId id="2147483669" r:id="rId81"/>
    <p:sldLayoutId id="2147483769" r:id="rId82"/>
    <p:sldLayoutId id="2147483771" r:id="rId83"/>
    <p:sldLayoutId id="2147483772" r:id="rId84"/>
    <p:sldLayoutId id="2147483867" r:id="rId85"/>
    <p:sldLayoutId id="2147483868" r:id="rId86"/>
  </p:sldLayoutIdLst>
  <p:hf hdr="0" ftr="0" dt="0"/>
  <p:txStyles>
    <p:titleStyle>
      <a:lvl1pPr algn="l" defTabSz="914400" rtl="0" eaLnBrk="1" latinLnBrk="0" hangingPunct="1">
        <a:lnSpc>
          <a:spcPct val="90000"/>
        </a:lnSpc>
        <a:spcBef>
          <a:spcPct val="0"/>
        </a:spcBef>
        <a:buNone/>
        <a:defRPr sz="1900" b="1" i="0" kern="1200">
          <a:solidFill>
            <a:schemeClr val="tx1"/>
          </a:solidFill>
          <a:latin typeface="Arial" panose="020B0604020202020204" pitchFamily="34" charset="0"/>
          <a:ea typeface="Verdana" panose="020B0604030504040204" pitchFamily="34" charset="0"/>
          <a:cs typeface="Arial" panose="020B0604020202020204" pitchFamily="34" charset="0"/>
        </a:defRPr>
      </a:lvl1pPr>
    </p:titleStyle>
    <p:body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lnSpc>
          <a:spcPct val="100000"/>
        </a:lnSpc>
        <a:spcBef>
          <a:spcPts val="600"/>
        </a:spcBef>
        <a:buClrTx/>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2pPr>
      <a:lvl3pPr marL="342900" indent="-155575" algn="l" defTabSz="914400" rtl="0" eaLnBrk="1" latinLnBrk="0" hangingPunct="1">
        <a:lnSpc>
          <a:spcPct val="100000"/>
        </a:lnSpc>
        <a:spcBef>
          <a:spcPts val="600"/>
        </a:spcBef>
        <a:buClrTx/>
        <a:buSzPct val="10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515938" indent="-173038" algn="l" defTabSz="914400" rtl="0" eaLnBrk="1" latinLnBrk="0" hangingPunct="1">
        <a:lnSpc>
          <a:spcPct val="100000"/>
        </a:lnSpc>
        <a:spcBef>
          <a:spcPts val="600"/>
        </a:spcBef>
        <a:buClrTx/>
        <a:buFont typeface=".Hiragino Kaku Gothic Interface W3"/>
        <a:buChar char="▫"/>
        <a:tabLst/>
        <a:defRPr sz="1600" kern="1200">
          <a:solidFill>
            <a:schemeClr val="tx1"/>
          </a:solidFill>
          <a:latin typeface="Arial" panose="020B0604020202020204" pitchFamily="34" charset="0"/>
          <a:ea typeface="+mn-ea"/>
          <a:cs typeface="Arial" panose="020B0604020202020204" pitchFamily="34" charset="0"/>
        </a:defRPr>
      </a:lvl4pPr>
      <a:lvl5pPr marL="687388" indent="-171450" algn="l" defTabSz="914400" rtl="0" eaLnBrk="1" latinLnBrk="0" hangingPunct="1">
        <a:lnSpc>
          <a:spcPct val="100000"/>
        </a:lnSpc>
        <a:spcBef>
          <a:spcPts val="600"/>
        </a:spcBef>
        <a:buClrTx/>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1.sv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21.svg"/><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8" Type="http://schemas.openxmlformats.org/officeDocument/2006/relationships/hyperlink" Target="https://teams.microsoft.com/meet/260749344489441?p=JuggWTD0fT0QxgOCu9" TargetMode="External"/><Relationship Id="rId3" Type="http://schemas.openxmlformats.org/officeDocument/2006/relationships/image" Target="../media/image25.png"/><Relationship Id="rId7" Type="http://schemas.openxmlformats.org/officeDocument/2006/relationships/hyperlink" Target="https://teams.microsoft.com/meet/237574536839685?p=13rgZr0dsq49jarqjF" TargetMode="External"/><Relationship Id="rId2" Type="http://schemas.openxmlformats.org/officeDocument/2006/relationships/notesSlide" Target="../notesSlides/notesSlide8.xml"/><Relationship Id="rId1" Type="http://schemas.openxmlformats.org/officeDocument/2006/relationships/slideLayout" Target="../slideLayouts/slideLayout85.xml"/><Relationship Id="rId6" Type="http://schemas.openxmlformats.org/officeDocument/2006/relationships/hyperlink" Target="https://teams.microsoft.com/meet/221362088002850?p=5ULeJQw3IH5hB0jrMm" TargetMode="External"/><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hyperlink" Target="https://teams.microsoft.com/meet/226630706497549?p=Bkxa77G5QxpswLkGZJ"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BB1D04F-C348-4E81-DC9B-2129D549C5E9}"/>
              </a:ext>
            </a:extLst>
          </p:cNvPr>
          <p:cNvSpPr>
            <a:spLocks noGrp="1"/>
          </p:cNvSpPr>
          <p:nvPr>
            <p:ph type="ctrTitle"/>
          </p:nvPr>
        </p:nvSpPr>
        <p:spPr>
          <a:xfrm>
            <a:off x="968827" y="1583267"/>
            <a:ext cx="6368144" cy="1845733"/>
          </a:xfrm>
        </p:spPr>
        <p:txBody>
          <a:bodyPr>
            <a:normAutofit/>
          </a:bodyPr>
          <a:lstStyle/>
          <a:p>
            <a:r>
              <a:rPr lang="en-US">
                <a:solidFill>
                  <a:schemeClr val="accent2">
                    <a:lumMod val="75000"/>
                  </a:schemeClr>
                </a:solidFill>
              </a:rPr>
              <a:t>Beaker AP Workflow Support Session</a:t>
            </a:r>
          </a:p>
        </p:txBody>
      </p:sp>
      <p:sp>
        <p:nvSpPr>
          <p:cNvPr id="4" name="Subtitle 3">
            <a:extLst>
              <a:ext uri="{FF2B5EF4-FFF2-40B4-BE49-F238E27FC236}">
                <a16:creationId xmlns:a16="http://schemas.microsoft.com/office/drawing/2014/main" id="{594AC8FB-6076-B864-2921-AD7EA8A2AC45}"/>
              </a:ext>
            </a:extLst>
          </p:cNvPr>
          <p:cNvSpPr>
            <a:spLocks noGrp="1"/>
          </p:cNvSpPr>
          <p:nvPr>
            <p:ph type="subTitle" idx="1"/>
          </p:nvPr>
        </p:nvSpPr>
        <p:spPr>
          <a:xfrm>
            <a:off x="108857" y="6169762"/>
            <a:ext cx="947057" cy="579381"/>
          </a:xfrm>
        </p:spPr>
        <p:txBody>
          <a:bodyPr vert="horz" lIns="91440" tIns="45720" rIns="91440" bIns="45720" rtlCol="0" anchor="t">
            <a:noAutofit/>
          </a:bodyPr>
          <a:lstStyle/>
          <a:p>
            <a:r>
              <a:rPr lang="en-US">
                <a:solidFill>
                  <a:schemeClr val="bg1"/>
                </a:solidFill>
                <a:latin typeface="Arial"/>
                <a:cs typeface="Arial"/>
              </a:rPr>
              <a:t>2026</a:t>
            </a:r>
          </a:p>
        </p:txBody>
      </p:sp>
      <p:pic>
        <p:nvPicPr>
          <p:cNvPr id="7" name="Picture 6">
            <a:extLst>
              <a:ext uri="{FF2B5EF4-FFF2-40B4-BE49-F238E27FC236}">
                <a16:creationId xmlns:a16="http://schemas.microsoft.com/office/drawing/2014/main" id="{A7E4628D-D91B-AFD6-66EE-C61CE80408E1}"/>
              </a:ext>
            </a:extLst>
          </p:cNvPr>
          <p:cNvPicPr>
            <a:picLocks noChangeAspect="1"/>
          </p:cNvPicPr>
          <p:nvPr/>
        </p:nvPicPr>
        <p:blipFill>
          <a:blip r:embed="rId3"/>
          <a:stretch>
            <a:fillRect/>
          </a:stretch>
        </p:blipFill>
        <p:spPr>
          <a:xfrm>
            <a:off x="7112882" y="1093409"/>
            <a:ext cx="4776315" cy="3263880"/>
          </a:xfrm>
          <a:prstGeom prst="rect">
            <a:avLst/>
          </a:prstGeom>
        </p:spPr>
      </p:pic>
    </p:spTree>
    <p:extLst>
      <p:ext uri="{BB962C8B-B14F-4D97-AF65-F5344CB8AC3E}">
        <p14:creationId xmlns:p14="http://schemas.microsoft.com/office/powerpoint/2010/main" val="2723408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955685-B6DB-4F6E-903B-8D8A14FE2303}"/>
              </a:ext>
            </a:extLst>
          </p:cNvPr>
          <p:cNvSpPr>
            <a:spLocks noGrp="1"/>
          </p:cNvSpPr>
          <p:nvPr>
            <p:ph type="title"/>
          </p:nvPr>
        </p:nvSpPr>
        <p:spPr/>
        <p:txBody>
          <a:bodyPr anchor="ctr">
            <a:normAutofit/>
          </a:bodyPr>
          <a:lstStyle/>
          <a:p>
            <a:r>
              <a:rPr lang="en-US"/>
              <a:t>Agenda</a:t>
            </a:r>
          </a:p>
        </p:txBody>
      </p:sp>
      <p:graphicFrame>
        <p:nvGraphicFramePr>
          <p:cNvPr id="11" name="Content Placeholder 7">
            <a:extLst>
              <a:ext uri="{FF2B5EF4-FFF2-40B4-BE49-F238E27FC236}">
                <a16:creationId xmlns:a16="http://schemas.microsoft.com/office/drawing/2014/main" id="{95A5F28B-D9C6-135F-3EBE-CCE84D4CF0D9}"/>
              </a:ext>
            </a:extLst>
          </p:cNvPr>
          <p:cNvGraphicFramePr>
            <a:graphicFrameLocks noGrp="1"/>
          </p:cNvGraphicFramePr>
          <p:nvPr>
            <p:ph idx="1"/>
            <p:extLst>
              <p:ext uri="{D42A27DB-BD31-4B8C-83A1-F6EECF244321}">
                <p14:modId xmlns:p14="http://schemas.microsoft.com/office/powerpoint/2010/main" val="3937132071"/>
              </p:ext>
            </p:extLst>
          </p:nvPr>
        </p:nvGraphicFramePr>
        <p:xfrm>
          <a:off x="3235931" y="1039018"/>
          <a:ext cx="5813835" cy="4779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85DC057B-28D1-3E48-7BB3-17DA105E7723}"/>
              </a:ext>
            </a:extLst>
          </p:cNvPr>
          <p:cNvSpPr>
            <a:spLocks noGrp="1"/>
          </p:cNvSpPr>
          <p:nvPr>
            <p:ph type="sldNum" sz="quarter" idx="12"/>
          </p:nvPr>
        </p:nvSpPr>
        <p:spPr/>
        <p:txBody>
          <a:bodyPr anchor="b">
            <a:normAutofit/>
          </a:bodyPr>
          <a:lstStyle/>
          <a:p>
            <a:pPr>
              <a:spcAft>
                <a:spcPts val="600"/>
              </a:spcAft>
            </a:pPr>
            <a:fld id="{F85CE818-7367-6A4C-AA8A-8ACF11B1523A}" type="slidenum">
              <a:rPr lang="en-US" smtClean="0"/>
              <a:pPr>
                <a:spcAft>
                  <a:spcPts val="600"/>
                </a:spcAft>
              </a:pPr>
              <a:t>2</a:t>
            </a:fld>
            <a:endParaRPr lang="en-US"/>
          </a:p>
        </p:txBody>
      </p:sp>
    </p:spTree>
    <p:extLst>
      <p:ext uri="{BB962C8B-B14F-4D97-AF65-F5344CB8AC3E}">
        <p14:creationId xmlns:p14="http://schemas.microsoft.com/office/powerpoint/2010/main" val="103248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6F24-22F4-1764-22A3-00161EEDC459}"/>
              </a:ext>
            </a:extLst>
          </p:cNvPr>
          <p:cNvSpPr>
            <a:spLocks noGrp="1"/>
          </p:cNvSpPr>
          <p:nvPr>
            <p:ph type="title"/>
          </p:nvPr>
        </p:nvSpPr>
        <p:spPr>
          <a:xfrm>
            <a:off x="497840" y="327312"/>
            <a:ext cx="11290018" cy="620712"/>
          </a:xfrm>
        </p:spPr>
        <p:txBody>
          <a:bodyPr anchor="ctr">
            <a:normAutofit/>
          </a:bodyPr>
          <a:lstStyle/>
          <a:p>
            <a:r>
              <a:rPr lang="en-US"/>
              <a:t>Purpose</a:t>
            </a:r>
          </a:p>
        </p:txBody>
      </p:sp>
      <p:sp>
        <p:nvSpPr>
          <p:cNvPr id="4" name="Slide Number Placeholder 3">
            <a:extLst>
              <a:ext uri="{FF2B5EF4-FFF2-40B4-BE49-F238E27FC236}">
                <a16:creationId xmlns:a16="http://schemas.microsoft.com/office/drawing/2014/main" id="{276E9636-32B0-3CE2-F602-B847F0415372}"/>
              </a:ext>
            </a:extLst>
          </p:cNvPr>
          <p:cNvSpPr>
            <a:spLocks noGrp="1"/>
          </p:cNvSpPr>
          <p:nvPr>
            <p:ph type="sldNum" sz="quarter" idx="12"/>
          </p:nvPr>
        </p:nvSpPr>
        <p:spPr>
          <a:xfrm>
            <a:off x="11382378" y="6356350"/>
            <a:ext cx="405480" cy="365125"/>
          </a:xfrm>
        </p:spPr>
        <p:txBody>
          <a:bodyPr anchor="b">
            <a:normAutofit/>
          </a:bodyPr>
          <a:lstStyle/>
          <a:p>
            <a:pPr>
              <a:spcAft>
                <a:spcPts val="600"/>
              </a:spcAft>
            </a:pPr>
            <a:fld id="{F85CE818-7367-6A4C-AA8A-8ACF11B1523A}" type="slidenum">
              <a:rPr lang="en-US" smtClean="0"/>
              <a:pPr>
                <a:spcAft>
                  <a:spcPts val="600"/>
                </a:spcAft>
              </a:pPr>
              <a:t>3</a:t>
            </a:fld>
            <a:endParaRPr lang="en-US"/>
          </a:p>
        </p:txBody>
      </p:sp>
      <p:graphicFrame>
        <p:nvGraphicFramePr>
          <p:cNvPr id="9" name="Content Placeholder 2">
            <a:extLst>
              <a:ext uri="{FF2B5EF4-FFF2-40B4-BE49-F238E27FC236}">
                <a16:creationId xmlns:a16="http://schemas.microsoft.com/office/drawing/2014/main" id="{69B0CC34-0166-E2F2-9226-7388436FB889}"/>
              </a:ext>
            </a:extLst>
          </p:cNvPr>
          <p:cNvGraphicFramePr>
            <a:graphicFrameLocks noGrp="1"/>
          </p:cNvGraphicFramePr>
          <p:nvPr>
            <p:ph idx="1"/>
            <p:extLst>
              <p:ext uri="{D42A27DB-BD31-4B8C-83A1-F6EECF244321}">
                <p14:modId xmlns:p14="http://schemas.microsoft.com/office/powerpoint/2010/main" val="997443851"/>
              </p:ext>
            </p:extLst>
          </p:nvPr>
        </p:nvGraphicFramePr>
        <p:xfrm>
          <a:off x="497840" y="948024"/>
          <a:ext cx="11290018" cy="47806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372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CF82C22-871F-109C-081C-E2F4FD3994FD}"/>
              </a:ext>
            </a:extLst>
          </p:cNvPr>
          <p:cNvSpPr>
            <a:spLocks noGrp="1"/>
          </p:cNvSpPr>
          <p:nvPr>
            <p:ph type="sldNum" sz="quarter" idx="12"/>
          </p:nvPr>
        </p:nvSpPr>
        <p:spPr/>
        <p:txBody>
          <a:bodyPr/>
          <a:lstStyle/>
          <a:p>
            <a:fld id="{F85CE818-7367-6A4C-AA8A-8ACF11B1523A}" type="slidenum">
              <a:rPr lang="en-US" smtClean="0"/>
              <a:t>4</a:t>
            </a:fld>
            <a:endParaRPr lang="en-US"/>
          </a:p>
        </p:txBody>
      </p:sp>
      <p:pic>
        <p:nvPicPr>
          <p:cNvPr id="12" name="Picture 11">
            <a:extLst>
              <a:ext uri="{FF2B5EF4-FFF2-40B4-BE49-F238E27FC236}">
                <a16:creationId xmlns:a16="http://schemas.microsoft.com/office/drawing/2014/main" id="{63956F35-E084-F3CA-7599-40A6C8F5BADF}"/>
              </a:ext>
            </a:extLst>
          </p:cNvPr>
          <p:cNvPicPr>
            <a:picLocks noChangeAspect="1"/>
          </p:cNvPicPr>
          <p:nvPr/>
        </p:nvPicPr>
        <p:blipFill>
          <a:blip r:embed="rId3"/>
          <a:stretch>
            <a:fillRect/>
          </a:stretch>
        </p:blipFill>
        <p:spPr>
          <a:xfrm>
            <a:off x="0" y="67706"/>
            <a:ext cx="12192000" cy="6790293"/>
          </a:xfrm>
          <a:prstGeom prst="rect">
            <a:avLst/>
          </a:prstGeom>
        </p:spPr>
      </p:pic>
    </p:spTree>
    <p:extLst>
      <p:ext uri="{BB962C8B-B14F-4D97-AF65-F5344CB8AC3E}">
        <p14:creationId xmlns:p14="http://schemas.microsoft.com/office/powerpoint/2010/main" val="1084922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20040"/>
            <a:ext cx="10972800" cy="731520"/>
          </a:xfrm>
          <a:prstGeom prst="rect">
            <a:avLst/>
          </a:prstGeom>
          <a:noFill/>
          <a:ln/>
        </p:spPr>
        <p:txBody>
          <a:bodyPr wrap="square" lIns="0" tIns="0" rIns="0" bIns="0" rtlCol="0" anchor="ctr"/>
          <a:lstStyle/>
          <a:p>
            <a:pPr marL="0" indent="0">
              <a:buNone/>
            </a:pPr>
            <a:r>
              <a:rPr lang="en-US" sz="1900" b="1" dirty="0">
                <a:latin typeface="Arial" panose="020B0604020202020204" pitchFamily="34" charset="0"/>
                <a:ea typeface="Verdana" panose="020B0604030504040204" pitchFamily="34" charset="0"/>
                <a:cs typeface="Arial" panose="020B0604020202020204" pitchFamily="34" charset="0"/>
              </a:rPr>
              <a:t>What tests are moving to Beaker?</a:t>
            </a:r>
          </a:p>
        </p:txBody>
      </p:sp>
      <p:sp>
        <p:nvSpPr>
          <p:cNvPr id="3" name="Shape 1"/>
          <p:cNvSpPr/>
          <p:nvPr/>
        </p:nvSpPr>
        <p:spPr>
          <a:xfrm>
            <a:off x="548640" y="1325880"/>
            <a:ext cx="6675120" cy="4983480"/>
          </a:xfrm>
          <a:prstGeom prst="roundRect">
            <a:avLst>
              <a:gd name="adj" fmla="val 2202"/>
            </a:avLst>
          </a:prstGeom>
          <a:solidFill>
            <a:srgbClr val="FFFFFF"/>
          </a:solidFill>
          <a:ln w="12700">
            <a:solidFill>
              <a:srgbClr val="D9E1E6"/>
            </a:solidFill>
            <a:prstDash val="solid"/>
          </a:ln>
          <a:effectLst>
            <a:outerShdw blurRad="101600" dist="25400" dir="5400000" algn="bl" rotWithShape="0">
              <a:srgbClr val="000000">
                <a:alpha val="12000"/>
              </a:srgbClr>
            </a:outerShdw>
          </a:effectLst>
        </p:spPr>
        <p:txBody>
          <a:bodyPr/>
          <a:lstStyle/>
          <a:p>
            <a:endParaRPr lang="en-US"/>
          </a:p>
        </p:txBody>
      </p:sp>
      <p:sp>
        <p:nvSpPr>
          <p:cNvPr id="4" name="Shape 2"/>
          <p:cNvSpPr/>
          <p:nvPr/>
        </p:nvSpPr>
        <p:spPr>
          <a:xfrm>
            <a:off x="822960" y="1581912"/>
            <a:ext cx="457200" cy="457200"/>
          </a:xfrm>
          <a:prstGeom prst="ellipse">
            <a:avLst/>
          </a:prstGeom>
          <a:solidFill>
            <a:srgbClr val="2E7D4F"/>
          </a:solidFill>
          <a:ln w="12700">
            <a:solidFill>
              <a:srgbClr val="2E7D4F"/>
            </a:solidFill>
            <a:prstDash val="solid"/>
          </a:ln>
        </p:spPr>
        <p:txBody>
          <a:bodyPr/>
          <a:lstStyle/>
          <a:p>
            <a:endParaRPr lang="en-US"/>
          </a:p>
        </p:txBody>
      </p:sp>
      <p:pic>
        <p:nvPicPr>
          <p:cNvPr id="5" name="Image 0" descr="preencoded.png"/>
          <p:cNvPicPr>
            <a:picLocks noChangeAspect="1"/>
          </p:cNvPicPr>
          <p:nvPr/>
        </p:nvPicPr>
        <p:blipFill>
          <a:blip r:embed="rId3"/>
          <a:stretch>
            <a:fillRect/>
          </a:stretch>
        </p:blipFill>
        <p:spPr>
          <a:xfrm>
            <a:off x="941832" y="1700784"/>
            <a:ext cx="219456" cy="219456"/>
          </a:xfrm>
          <a:prstGeom prst="rect">
            <a:avLst/>
          </a:prstGeom>
        </p:spPr>
      </p:pic>
      <p:sp>
        <p:nvSpPr>
          <p:cNvPr id="6" name="Text 3"/>
          <p:cNvSpPr txBox="1"/>
          <p:nvPr/>
        </p:nvSpPr>
        <p:spPr>
          <a:xfrm>
            <a:off x="1417320" y="1527048"/>
            <a:ext cx="2743200" cy="274320"/>
          </a:xfrm>
          <a:prstGeom prst="rect">
            <a:avLst/>
          </a:prstGeom>
          <a:noFill/>
          <a:ln/>
        </p:spPr>
        <p:txBody>
          <a:bodyPr wrap="square" lIns="0" tIns="0" rIns="0" bIns="0" rtlCol="0" anchor="ctr"/>
          <a:lstStyle/>
          <a:p>
            <a:pPr marL="0" indent="0">
              <a:buNone/>
            </a:pPr>
            <a:r>
              <a:rPr lang="en-US" sz="1300" b="1" kern="0" spc="200" dirty="0">
                <a:solidFill>
                  <a:srgbClr val="2E7D4F"/>
                </a:solidFill>
              </a:rPr>
              <a:t>IN SCOPE</a:t>
            </a:r>
            <a:endParaRPr lang="en-US" sz="1300" dirty="0"/>
          </a:p>
        </p:txBody>
      </p:sp>
      <p:sp>
        <p:nvSpPr>
          <p:cNvPr id="7" name="Text 4"/>
          <p:cNvSpPr txBox="1"/>
          <p:nvPr/>
        </p:nvSpPr>
        <p:spPr>
          <a:xfrm>
            <a:off x="1417320" y="1783080"/>
            <a:ext cx="5486400" cy="329184"/>
          </a:xfrm>
          <a:prstGeom prst="rect">
            <a:avLst/>
          </a:prstGeom>
          <a:noFill/>
          <a:ln/>
        </p:spPr>
        <p:txBody>
          <a:bodyPr wrap="square" lIns="0" tIns="0" rIns="0" bIns="0" rtlCol="0" anchor="ctr"/>
          <a:lstStyle/>
          <a:p>
            <a:pPr marL="0" indent="0">
              <a:buNone/>
            </a:pPr>
            <a:r>
              <a:rPr lang="en-US" sz="2000" b="1" dirty="0">
                <a:solidFill>
                  <a:srgbClr val="1B3A4B"/>
                </a:solidFill>
              </a:rPr>
              <a:t>Anatomical Pathology (AP) tests</a:t>
            </a:r>
            <a:endParaRPr lang="en-US" sz="2000" dirty="0"/>
          </a:p>
        </p:txBody>
      </p:sp>
      <p:pic>
        <p:nvPicPr>
          <p:cNvPr id="8" name="Image 1" descr="preencoded.png"/>
          <p:cNvPicPr>
            <a:picLocks noChangeAspect="1"/>
          </p:cNvPicPr>
          <p:nvPr/>
        </p:nvPicPr>
        <p:blipFill>
          <a:blip r:embed="rId4"/>
          <a:stretch>
            <a:fillRect/>
          </a:stretch>
        </p:blipFill>
        <p:spPr>
          <a:xfrm>
            <a:off x="841248" y="2350008"/>
            <a:ext cx="182880" cy="182880"/>
          </a:xfrm>
          <a:prstGeom prst="rect">
            <a:avLst/>
          </a:prstGeom>
        </p:spPr>
      </p:pic>
      <p:sp>
        <p:nvSpPr>
          <p:cNvPr id="9" name="Text 5"/>
          <p:cNvSpPr txBox="1"/>
          <p:nvPr/>
        </p:nvSpPr>
        <p:spPr>
          <a:xfrm>
            <a:off x="1097280" y="2286000"/>
            <a:ext cx="1828800" cy="310896"/>
          </a:xfrm>
          <a:prstGeom prst="rect">
            <a:avLst/>
          </a:prstGeom>
          <a:noFill/>
          <a:ln/>
        </p:spPr>
        <p:txBody>
          <a:bodyPr wrap="square" lIns="0" tIns="0" rIns="0" bIns="0" rtlCol="0" anchor="ctr"/>
          <a:lstStyle/>
          <a:p>
            <a:pPr marL="0" indent="0">
              <a:buNone/>
            </a:pPr>
            <a:r>
              <a:rPr lang="en-US" sz="1500" b="1" dirty="0">
                <a:solidFill>
                  <a:srgbClr val="5F6B73"/>
                </a:solidFill>
              </a:rPr>
              <a:t>Examples</a:t>
            </a:r>
            <a:endParaRPr lang="en-US" sz="1500" dirty="0"/>
          </a:p>
        </p:txBody>
      </p:sp>
      <p:sp>
        <p:nvSpPr>
          <p:cNvPr id="10" name="Shape 6"/>
          <p:cNvSpPr/>
          <p:nvPr/>
        </p:nvSpPr>
        <p:spPr>
          <a:xfrm>
            <a:off x="822960" y="2697480"/>
            <a:ext cx="1234440" cy="365760"/>
          </a:xfrm>
          <a:prstGeom prst="roundRect">
            <a:avLst>
              <a:gd name="adj" fmla="val 50000"/>
            </a:avLst>
          </a:prstGeom>
          <a:solidFill>
            <a:srgbClr val="E8F3EC"/>
          </a:solidFill>
          <a:ln w="12700">
            <a:solidFill>
              <a:srgbClr val="E8F3EC"/>
            </a:solidFill>
            <a:prstDash val="solid"/>
          </a:ln>
        </p:spPr>
        <p:txBody>
          <a:bodyPr/>
          <a:lstStyle/>
          <a:p>
            <a:endParaRPr lang="en-US"/>
          </a:p>
        </p:txBody>
      </p:sp>
      <p:sp>
        <p:nvSpPr>
          <p:cNvPr id="11" name="Text 7"/>
          <p:cNvSpPr txBox="1"/>
          <p:nvPr/>
        </p:nvSpPr>
        <p:spPr>
          <a:xfrm>
            <a:off x="822960" y="2697480"/>
            <a:ext cx="1234440" cy="365760"/>
          </a:xfrm>
          <a:prstGeom prst="rect">
            <a:avLst/>
          </a:prstGeom>
          <a:noFill/>
          <a:ln/>
        </p:spPr>
        <p:txBody>
          <a:bodyPr wrap="square" lIns="0" tIns="0" rIns="0" bIns="0" rtlCol="0" anchor="ctr"/>
          <a:lstStyle/>
          <a:p>
            <a:pPr marL="0" indent="0" algn="ctr">
              <a:buNone/>
            </a:pPr>
            <a:r>
              <a:rPr lang="en-US" sz="1400" b="1" dirty="0">
                <a:solidFill>
                  <a:srgbClr val="2E7D4F"/>
                </a:solidFill>
              </a:rPr>
              <a:t>Pap smears</a:t>
            </a:r>
            <a:endParaRPr lang="en-US" sz="1400" dirty="0"/>
          </a:p>
        </p:txBody>
      </p:sp>
      <p:sp>
        <p:nvSpPr>
          <p:cNvPr id="12" name="Shape 8"/>
          <p:cNvSpPr/>
          <p:nvPr/>
        </p:nvSpPr>
        <p:spPr>
          <a:xfrm>
            <a:off x="2194560" y="2697480"/>
            <a:ext cx="2971800" cy="365760"/>
          </a:xfrm>
          <a:prstGeom prst="roundRect">
            <a:avLst>
              <a:gd name="adj" fmla="val 50000"/>
            </a:avLst>
          </a:prstGeom>
          <a:solidFill>
            <a:srgbClr val="E8F3EC"/>
          </a:solidFill>
          <a:ln w="12700">
            <a:solidFill>
              <a:srgbClr val="E8F3EC"/>
            </a:solidFill>
            <a:prstDash val="solid"/>
          </a:ln>
        </p:spPr>
        <p:txBody>
          <a:bodyPr/>
          <a:lstStyle/>
          <a:p>
            <a:endParaRPr lang="en-US"/>
          </a:p>
        </p:txBody>
      </p:sp>
      <p:sp>
        <p:nvSpPr>
          <p:cNvPr id="13" name="Text 9"/>
          <p:cNvSpPr txBox="1"/>
          <p:nvPr/>
        </p:nvSpPr>
        <p:spPr>
          <a:xfrm>
            <a:off x="2194560" y="2697480"/>
            <a:ext cx="2971800" cy="365760"/>
          </a:xfrm>
          <a:prstGeom prst="rect">
            <a:avLst/>
          </a:prstGeom>
          <a:noFill/>
          <a:ln/>
        </p:spPr>
        <p:txBody>
          <a:bodyPr wrap="square" lIns="0" tIns="0" rIns="0" bIns="0" rtlCol="0" anchor="ctr"/>
          <a:lstStyle/>
          <a:p>
            <a:pPr marL="0" indent="0" algn="ctr">
              <a:buNone/>
            </a:pPr>
            <a:r>
              <a:rPr lang="en-US" sz="1400" b="1" dirty="0">
                <a:solidFill>
                  <a:srgbClr val="2E7D4F"/>
                </a:solidFill>
              </a:rPr>
              <a:t>Surgical specimens/Tissue Exams</a:t>
            </a:r>
            <a:endParaRPr lang="en-US" sz="1400" dirty="0"/>
          </a:p>
        </p:txBody>
      </p:sp>
      <p:sp>
        <p:nvSpPr>
          <p:cNvPr id="14" name="Shape 10"/>
          <p:cNvSpPr/>
          <p:nvPr/>
        </p:nvSpPr>
        <p:spPr>
          <a:xfrm>
            <a:off x="5303520" y="2697480"/>
            <a:ext cx="960120" cy="365760"/>
          </a:xfrm>
          <a:prstGeom prst="roundRect">
            <a:avLst>
              <a:gd name="adj" fmla="val 50000"/>
            </a:avLst>
          </a:prstGeom>
          <a:solidFill>
            <a:srgbClr val="E8F3EC"/>
          </a:solidFill>
          <a:ln w="12700">
            <a:solidFill>
              <a:srgbClr val="E8F3EC"/>
            </a:solidFill>
            <a:prstDash val="solid"/>
          </a:ln>
        </p:spPr>
        <p:txBody>
          <a:bodyPr/>
          <a:lstStyle/>
          <a:p>
            <a:endParaRPr lang="en-US"/>
          </a:p>
        </p:txBody>
      </p:sp>
      <p:sp>
        <p:nvSpPr>
          <p:cNvPr id="15" name="Text 11"/>
          <p:cNvSpPr txBox="1"/>
          <p:nvPr/>
        </p:nvSpPr>
        <p:spPr>
          <a:xfrm>
            <a:off x="5303520" y="2697480"/>
            <a:ext cx="960120" cy="365760"/>
          </a:xfrm>
          <a:prstGeom prst="rect">
            <a:avLst/>
          </a:prstGeom>
          <a:noFill/>
          <a:ln/>
        </p:spPr>
        <p:txBody>
          <a:bodyPr wrap="square" lIns="0" tIns="0" rIns="0" bIns="0" rtlCol="0" anchor="ctr"/>
          <a:lstStyle/>
          <a:p>
            <a:pPr marL="0" indent="0" algn="ctr">
              <a:buNone/>
            </a:pPr>
            <a:r>
              <a:rPr lang="en-US" sz="1400" b="1" dirty="0">
                <a:solidFill>
                  <a:srgbClr val="2E7D4F"/>
                </a:solidFill>
              </a:rPr>
              <a:t>Biopsies</a:t>
            </a:r>
            <a:endParaRPr lang="en-US" sz="1400" dirty="0"/>
          </a:p>
        </p:txBody>
      </p:sp>
      <p:graphicFrame>
        <p:nvGraphicFramePr>
          <p:cNvPr id="16" name="Table 0"/>
          <p:cNvGraphicFramePr>
            <a:graphicFrameLocks noGrp="1"/>
          </p:cNvGraphicFramePr>
          <p:nvPr/>
        </p:nvGraphicFramePr>
        <p:xfrm>
          <a:off x="822960" y="3291840"/>
          <a:ext cx="6126480" cy="2756916"/>
        </p:xfrm>
        <a:graphic>
          <a:graphicData uri="http://schemas.openxmlformats.org/drawingml/2006/table">
            <a:tbl>
              <a:tblPr/>
              <a:tblGrid>
                <a:gridCol w="155448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LAB1750</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Tissue Exam</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extLst>
                  <a:ext uri="{0D108BD9-81ED-4DB2-BD59-A6C34878D82A}">
                    <a16:rowId xmlns:a16="http://schemas.microsoft.com/office/drawing/2014/main" val="10000"/>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LAB12</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Autopsy</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LAB904A</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Gynecologic Cytology</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extLst>
                  <a:ext uri="{0D108BD9-81ED-4DB2-BD59-A6C34878D82A}">
                    <a16:rowId xmlns:a16="http://schemas.microsoft.com/office/drawing/2014/main" val="10002"/>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LAB8A</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Non-Gynecology Cytology</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LAB3030</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Molecular Genetics</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extLst>
                  <a:ext uri="{0D108BD9-81ED-4DB2-BD59-A6C34878D82A}">
                    <a16:rowId xmlns:a16="http://schemas.microsoft.com/office/drawing/2014/main" val="10004"/>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LAB1729</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Flow Cytometry</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LAB1950</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NGS</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extLst>
                  <a:ext uri="{0D108BD9-81ED-4DB2-BD59-A6C34878D82A}">
                    <a16:rowId xmlns:a16="http://schemas.microsoft.com/office/drawing/2014/main" val="10006"/>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LAB9040</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HPV Self Collect</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306324">
                <a:tc>
                  <a:txBody>
                    <a:bodyPr/>
                    <a:lstStyle/>
                    <a:p>
                      <a:pPr marL="0" indent="0">
                        <a:buNone/>
                      </a:pPr>
                      <a:r>
                        <a:rPr lang="en-US" sz="1400" b="1" dirty="0">
                          <a:solidFill>
                            <a:srgbClr val="1B3A4B"/>
                          </a:solidFill>
                          <a:latin typeface="Calibri" pitchFamily="34" charset="0"/>
                          <a:ea typeface="Calibri" pitchFamily="34" charset="-122"/>
                          <a:cs typeface="Calibri" pitchFamily="34" charset="-120"/>
                        </a:rPr>
                        <a:t>LAB534</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tc>
                  <a:txBody>
                    <a:bodyPr/>
                    <a:lstStyle/>
                    <a:p>
                      <a:pPr marL="0" indent="0">
                        <a:buNone/>
                      </a:pPr>
                      <a:r>
                        <a:rPr lang="en-US" sz="1400" dirty="0">
                          <a:solidFill>
                            <a:srgbClr val="2B2B2B"/>
                          </a:solidFill>
                          <a:latin typeface="Calibri" pitchFamily="34" charset="0"/>
                          <a:ea typeface="Calibri" pitchFamily="34" charset="-122"/>
                          <a:cs typeface="Calibri" pitchFamily="34" charset="-120"/>
                        </a:rPr>
                        <a:t>Fine Needle Aspiration</a:t>
                      </a:r>
                      <a:endParaRPr lang="en-US" sz="1400" dirty="0">
                        <a:latin typeface="Calibri" charset="0"/>
                        <a:ea typeface="Calibri" charset="0"/>
                        <a:cs typeface="Calibri" charset="0"/>
                      </a:endParaRPr>
                    </a:p>
                  </a:txBody>
                  <a:tcPr marL="137160" marR="137160" marT="0" marB="0" anchor="ctr">
                    <a:lnL w="9525" cap="flat" cmpd="sng" algn="ctr">
                      <a:solidFill>
                        <a:srgbClr val="D9E1E6"/>
                      </a:solidFill>
                      <a:prstDash val="solid"/>
                      <a:round/>
                      <a:headEnd type="none" w="med" len="med"/>
                      <a:tailEnd type="none" w="med" len="med"/>
                    </a:lnL>
                    <a:lnR w="9525" cap="flat" cmpd="sng" algn="ctr">
                      <a:solidFill>
                        <a:srgbClr val="D9E1E6"/>
                      </a:solidFill>
                      <a:prstDash val="solid"/>
                      <a:round/>
                      <a:headEnd type="none" w="med" len="med"/>
                      <a:tailEnd type="none" w="med" len="med"/>
                    </a:lnR>
                    <a:lnT w="9525" cap="flat" cmpd="sng" algn="ctr">
                      <a:solidFill>
                        <a:srgbClr val="D9E1E6"/>
                      </a:solidFill>
                      <a:prstDash val="solid"/>
                      <a:round/>
                      <a:headEnd type="none" w="med" len="med"/>
                      <a:tailEnd type="none" w="med" len="med"/>
                    </a:lnT>
                    <a:lnB w="9525" cap="flat" cmpd="sng" algn="ctr">
                      <a:solidFill>
                        <a:srgbClr val="D9E1E6"/>
                      </a:solidFill>
                      <a:prstDash val="solid"/>
                      <a:round/>
                      <a:headEnd type="none" w="med" len="med"/>
                      <a:tailEnd type="none" w="med" len="med"/>
                    </a:lnB>
                    <a:solidFill>
                      <a:srgbClr val="F3F6F8"/>
                    </a:solidFill>
                  </a:tcPr>
                </a:tc>
                <a:extLst>
                  <a:ext uri="{0D108BD9-81ED-4DB2-BD59-A6C34878D82A}">
                    <a16:rowId xmlns:a16="http://schemas.microsoft.com/office/drawing/2014/main" val="10008"/>
                  </a:ext>
                </a:extLst>
              </a:tr>
            </a:tbl>
          </a:graphicData>
        </a:graphic>
      </p:graphicFrame>
      <p:sp>
        <p:nvSpPr>
          <p:cNvPr id="17" name="Shape 12"/>
          <p:cNvSpPr/>
          <p:nvPr/>
        </p:nvSpPr>
        <p:spPr>
          <a:xfrm>
            <a:off x="7543800" y="1325880"/>
            <a:ext cx="4096512" cy="4983480"/>
          </a:xfrm>
          <a:prstGeom prst="roundRect">
            <a:avLst>
              <a:gd name="adj" fmla="val 2679"/>
            </a:avLst>
          </a:prstGeom>
          <a:solidFill>
            <a:srgbClr val="FFFFFF"/>
          </a:solidFill>
          <a:ln w="12700">
            <a:solidFill>
              <a:srgbClr val="D9E1E6"/>
            </a:solidFill>
            <a:prstDash val="solid"/>
          </a:ln>
          <a:effectLst>
            <a:outerShdw blurRad="101600" dist="25400" dir="5400000" algn="bl" rotWithShape="0">
              <a:srgbClr val="000000">
                <a:alpha val="12000"/>
              </a:srgbClr>
            </a:outerShdw>
          </a:effectLst>
        </p:spPr>
        <p:txBody>
          <a:bodyPr/>
          <a:lstStyle/>
          <a:p>
            <a:endParaRPr lang="en-US"/>
          </a:p>
        </p:txBody>
      </p:sp>
      <p:sp>
        <p:nvSpPr>
          <p:cNvPr id="18" name="Shape 13"/>
          <p:cNvSpPr/>
          <p:nvPr/>
        </p:nvSpPr>
        <p:spPr>
          <a:xfrm>
            <a:off x="7818120" y="1581912"/>
            <a:ext cx="457200" cy="457200"/>
          </a:xfrm>
          <a:prstGeom prst="ellipse">
            <a:avLst/>
          </a:prstGeom>
          <a:solidFill>
            <a:srgbClr val="B83227"/>
          </a:solidFill>
          <a:ln w="12700">
            <a:solidFill>
              <a:srgbClr val="B83227"/>
            </a:solidFill>
            <a:prstDash val="solid"/>
          </a:ln>
        </p:spPr>
        <p:txBody>
          <a:bodyPr/>
          <a:lstStyle/>
          <a:p>
            <a:endParaRPr lang="en-US"/>
          </a:p>
        </p:txBody>
      </p:sp>
      <p:pic>
        <p:nvPicPr>
          <p:cNvPr id="19" name="Image 2" descr="preencoded.png"/>
          <p:cNvPicPr>
            <a:picLocks noChangeAspect="1"/>
          </p:cNvPicPr>
          <p:nvPr/>
        </p:nvPicPr>
        <p:blipFill>
          <a:blip r:embed="rId5"/>
          <a:stretch>
            <a:fillRect/>
          </a:stretch>
        </p:blipFill>
        <p:spPr>
          <a:xfrm>
            <a:off x="7936992" y="1700784"/>
            <a:ext cx="219456" cy="219456"/>
          </a:xfrm>
          <a:prstGeom prst="rect">
            <a:avLst/>
          </a:prstGeom>
        </p:spPr>
      </p:pic>
      <p:sp>
        <p:nvSpPr>
          <p:cNvPr id="20" name="Text 14"/>
          <p:cNvSpPr txBox="1"/>
          <p:nvPr/>
        </p:nvSpPr>
        <p:spPr>
          <a:xfrm>
            <a:off x="8412480" y="1673352"/>
            <a:ext cx="2743200" cy="274320"/>
          </a:xfrm>
          <a:prstGeom prst="rect">
            <a:avLst/>
          </a:prstGeom>
          <a:noFill/>
          <a:ln/>
        </p:spPr>
        <p:txBody>
          <a:bodyPr wrap="square" lIns="0" tIns="0" rIns="0" bIns="0" rtlCol="0" anchor="ctr"/>
          <a:lstStyle/>
          <a:p>
            <a:pPr marL="0" indent="0">
              <a:buNone/>
            </a:pPr>
            <a:r>
              <a:rPr lang="en-US" sz="1300" b="1" kern="0" spc="200" dirty="0">
                <a:solidFill>
                  <a:srgbClr val="B83227"/>
                </a:solidFill>
              </a:rPr>
              <a:t>OUT OF SCOPE</a:t>
            </a:r>
            <a:endParaRPr lang="en-US" sz="1300" dirty="0"/>
          </a:p>
        </p:txBody>
      </p:sp>
      <p:sp>
        <p:nvSpPr>
          <p:cNvPr id="21" name="Shape 15"/>
          <p:cNvSpPr/>
          <p:nvPr/>
        </p:nvSpPr>
        <p:spPr>
          <a:xfrm>
            <a:off x="7818120" y="2286000"/>
            <a:ext cx="3547872" cy="566928"/>
          </a:xfrm>
          <a:prstGeom prst="roundRect">
            <a:avLst>
              <a:gd name="adj" fmla="val 16129"/>
            </a:avLst>
          </a:prstGeom>
          <a:solidFill>
            <a:srgbClr val="FBECEA"/>
          </a:solidFill>
          <a:ln w="12700">
            <a:solidFill>
              <a:srgbClr val="FBECEA"/>
            </a:solidFill>
            <a:prstDash val="solid"/>
          </a:ln>
        </p:spPr>
        <p:txBody>
          <a:bodyPr/>
          <a:lstStyle/>
          <a:p>
            <a:endParaRPr lang="en-US"/>
          </a:p>
        </p:txBody>
      </p:sp>
      <p:pic>
        <p:nvPicPr>
          <p:cNvPr id="22" name="Image 3" descr="preencoded.png"/>
          <p:cNvPicPr>
            <a:picLocks noChangeAspect="1"/>
          </p:cNvPicPr>
          <p:nvPr/>
        </p:nvPicPr>
        <p:blipFill>
          <a:blip r:embed="rId6"/>
          <a:stretch>
            <a:fillRect/>
          </a:stretch>
        </p:blipFill>
        <p:spPr>
          <a:xfrm>
            <a:off x="8001000" y="2459736"/>
            <a:ext cx="219456" cy="219456"/>
          </a:xfrm>
          <a:prstGeom prst="rect">
            <a:avLst/>
          </a:prstGeom>
        </p:spPr>
      </p:pic>
      <p:sp>
        <p:nvSpPr>
          <p:cNvPr id="23" name="Text 16"/>
          <p:cNvSpPr txBox="1"/>
          <p:nvPr/>
        </p:nvSpPr>
        <p:spPr>
          <a:xfrm>
            <a:off x="8385048" y="2286000"/>
            <a:ext cx="2743200" cy="566928"/>
          </a:xfrm>
          <a:prstGeom prst="rect">
            <a:avLst/>
          </a:prstGeom>
          <a:noFill/>
          <a:ln/>
        </p:spPr>
        <p:txBody>
          <a:bodyPr wrap="square" lIns="0" tIns="0" rIns="0" bIns="0" rtlCol="0" anchor="ctr"/>
          <a:lstStyle/>
          <a:p>
            <a:pPr marL="0" indent="0">
              <a:buNone/>
            </a:pPr>
            <a:r>
              <a:rPr lang="en-US" sz="1800" b="1" dirty="0">
                <a:solidFill>
                  <a:srgbClr val="1B3A4B"/>
                </a:solidFill>
              </a:rPr>
              <a:t>Blood tests</a:t>
            </a:r>
            <a:endParaRPr lang="en-US" sz="1800" dirty="0"/>
          </a:p>
        </p:txBody>
      </p:sp>
      <p:sp>
        <p:nvSpPr>
          <p:cNvPr id="24" name="Text 17"/>
          <p:cNvSpPr txBox="1"/>
          <p:nvPr/>
        </p:nvSpPr>
        <p:spPr>
          <a:xfrm>
            <a:off x="8001000" y="3017520"/>
            <a:ext cx="1828800" cy="274320"/>
          </a:xfrm>
          <a:prstGeom prst="rect">
            <a:avLst/>
          </a:prstGeom>
          <a:noFill/>
          <a:ln/>
        </p:spPr>
        <p:txBody>
          <a:bodyPr wrap="square" lIns="0" tIns="0" rIns="0" bIns="0" rtlCol="0" anchor="ctr"/>
          <a:lstStyle/>
          <a:p>
            <a:pPr marL="0" indent="0">
              <a:buNone/>
            </a:pPr>
            <a:r>
              <a:rPr lang="en-US" sz="1400" b="1" dirty="0">
                <a:solidFill>
                  <a:srgbClr val="5F6B73"/>
                </a:solidFill>
              </a:rPr>
              <a:t>Examples</a:t>
            </a:r>
            <a:endParaRPr lang="en-US" sz="1400" dirty="0"/>
          </a:p>
        </p:txBody>
      </p:sp>
      <p:sp>
        <p:nvSpPr>
          <p:cNvPr id="25" name="Shape 18"/>
          <p:cNvSpPr/>
          <p:nvPr/>
        </p:nvSpPr>
        <p:spPr>
          <a:xfrm>
            <a:off x="8001000" y="3355848"/>
            <a:ext cx="1051560" cy="347472"/>
          </a:xfrm>
          <a:prstGeom prst="roundRect">
            <a:avLst>
              <a:gd name="adj" fmla="val 50000"/>
            </a:avLst>
          </a:prstGeom>
          <a:solidFill>
            <a:srgbClr val="FFFFFF"/>
          </a:solidFill>
          <a:ln w="12700">
            <a:solidFill>
              <a:srgbClr val="E3B5B0"/>
            </a:solidFill>
            <a:prstDash val="solid"/>
          </a:ln>
        </p:spPr>
        <p:txBody>
          <a:bodyPr/>
          <a:lstStyle/>
          <a:p>
            <a:endParaRPr lang="en-US"/>
          </a:p>
        </p:txBody>
      </p:sp>
      <p:sp>
        <p:nvSpPr>
          <p:cNvPr id="26" name="Text 19"/>
          <p:cNvSpPr txBox="1"/>
          <p:nvPr/>
        </p:nvSpPr>
        <p:spPr>
          <a:xfrm>
            <a:off x="8001000" y="3355848"/>
            <a:ext cx="1051560" cy="347472"/>
          </a:xfrm>
          <a:prstGeom prst="rect">
            <a:avLst/>
          </a:prstGeom>
          <a:noFill/>
          <a:ln/>
        </p:spPr>
        <p:txBody>
          <a:bodyPr wrap="square" lIns="0" tIns="0" rIns="0" bIns="0" rtlCol="0" anchor="ctr"/>
          <a:lstStyle/>
          <a:p>
            <a:pPr marL="0" indent="0" algn="ctr">
              <a:buNone/>
            </a:pPr>
            <a:r>
              <a:rPr lang="en-US" sz="1400" b="1" dirty="0">
                <a:solidFill>
                  <a:srgbClr val="B83227"/>
                </a:solidFill>
              </a:rPr>
              <a:t>BMP/CMP</a:t>
            </a:r>
            <a:endParaRPr lang="en-US" sz="1400" dirty="0"/>
          </a:p>
        </p:txBody>
      </p:sp>
      <p:sp>
        <p:nvSpPr>
          <p:cNvPr id="27" name="Shape 20"/>
          <p:cNvSpPr/>
          <p:nvPr/>
        </p:nvSpPr>
        <p:spPr>
          <a:xfrm>
            <a:off x="9162288" y="3355848"/>
            <a:ext cx="685800" cy="347472"/>
          </a:xfrm>
          <a:prstGeom prst="roundRect">
            <a:avLst>
              <a:gd name="adj" fmla="val 50000"/>
            </a:avLst>
          </a:prstGeom>
          <a:solidFill>
            <a:srgbClr val="FFFFFF"/>
          </a:solidFill>
          <a:ln w="12700">
            <a:solidFill>
              <a:srgbClr val="E3B5B0"/>
            </a:solidFill>
            <a:prstDash val="solid"/>
          </a:ln>
        </p:spPr>
        <p:txBody>
          <a:bodyPr/>
          <a:lstStyle/>
          <a:p>
            <a:endParaRPr lang="en-US"/>
          </a:p>
        </p:txBody>
      </p:sp>
      <p:sp>
        <p:nvSpPr>
          <p:cNvPr id="28" name="Text 21"/>
          <p:cNvSpPr txBox="1"/>
          <p:nvPr/>
        </p:nvSpPr>
        <p:spPr>
          <a:xfrm>
            <a:off x="9162288" y="3355848"/>
            <a:ext cx="685800" cy="347472"/>
          </a:xfrm>
          <a:prstGeom prst="rect">
            <a:avLst/>
          </a:prstGeom>
          <a:noFill/>
          <a:ln/>
        </p:spPr>
        <p:txBody>
          <a:bodyPr wrap="square" lIns="0" tIns="0" rIns="0" bIns="0" rtlCol="0" anchor="ctr"/>
          <a:lstStyle/>
          <a:p>
            <a:pPr marL="0" indent="0" algn="ctr">
              <a:buNone/>
            </a:pPr>
            <a:r>
              <a:rPr lang="en-US" sz="1400" b="1" dirty="0">
                <a:solidFill>
                  <a:srgbClr val="B83227"/>
                </a:solidFill>
              </a:rPr>
              <a:t>CBC</a:t>
            </a:r>
            <a:endParaRPr lang="en-US" sz="1400" dirty="0"/>
          </a:p>
        </p:txBody>
      </p:sp>
      <p:sp>
        <p:nvSpPr>
          <p:cNvPr id="29" name="Shape 22"/>
          <p:cNvSpPr/>
          <p:nvPr/>
        </p:nvSpPr>
        <p:spPr>
          <a:xfrm>
            <a:off x="9957816" y="3355848"/>
            <a:ext cx="914400" cy="347472"/>
          </a:xfrm>
          <a:prstGeom prst="roundRect">
            <a:avLst>
              <a:gd name="adj" fmla="val 50000"/>
            </a:avLst>
          </a:prstGeom>
          <a:solidFill>
            <a:srgbClr val="FFFFFF"/>
          </a:solidFill>
          <a:ln w="12700">
            <a:solidFill>
              <a:srgbClr val="E3B5B0"/>
            </a:solidFill>
            <a:prstDash val="solid"/>
          </a:ln>
        </p:spPr>
        <p:txBody>
          <a:bodyPr/>
          <a:lstStyle/>
          <a:p>
            <a:endParaRPr lang="en-US"/>
          </a:p>
        </p:txBody>
      </p:sp>
      <p:sp>
        <p:nvSpPr>
          <p:cNvPr id="30" name="Text 23"/>
          <p:cNvSpPr txBox="1"/>
          <p:nvPr/>
        </p:nvSpPr>
        <p:spPr>
          <a:xfrm>
            <a:off x="9957816" y="3355848"/>
            <a:ext cx="914400" cy="347472"/>
          </a:xfrm>
          <a:prstGeom prst="rect">
            <a:avLst/>
          </a:prstGeom>
          <a:noFill/>
          <a:ln/>
        </p:spPr>
        <p:txBody>
          <a:bodyPr wrap="square" lIns="0" tIns="0" rIns="0" bIns="0" rtlCol="0" anchor="ctr"/>
          <a:lstStyle/>
          <a:p>
            <a:pPr marL="0" indent="0" algn="ctr">
              <a:buNone/>
            </a:pPr>
            <a:r>
              <a:rPr lang="en-US" sz="1400" b="1" dirty="0">
                <a:solidFill>
                  <a:srgbClr val="B83227"/>
                </a:solidFill>
              </a:rPr>
              <a:t>HgbA1C</a:t>
            </a:r>
            <a:endParaRPr lang="en-US" sz="1400" dirty="0"/>
          </a:p>
        </p:txBody>
      </p:sp>
      <p:sp>
        <p:nvSpPr>
          <p:cNvPr id="31" name="Shape 24"/>
          <p:cNvSpPr/>
          <p:nvPr/>
        </p:nvSpPr>
        <p:spPr>
          <a:xfrm>
            <a:off x="7818120" y="4297680"/>
            <a:ext cx="3547872" cy="566928"/>
          </a:xfrm>
          <a:prstGeom prst="roundRect">
            <a:avLst>
              <a:gd name="adj" fmla="val 16129"/>
            </a:avLst>
          </a:prstGeom>
          <a:solidFill>
            <a:srgbClr val="FBECEA"/>
          </a:solidFill>
          <a:ln w="12700">
            <a:solidFill>
              <a:srgbClr val="FBECEA"/>
            </a:solidFill>
            <a:prstDash val="solid"/>
          </a:ln>
        </p:spPr>
        <p:txBody>
          <a:bodyPr/>
          <a:lstStyle/>
          <a:p>
            <a:endParaRPr lang="en-US"/>
          </a:p>
        </p:txBody>
      </p:sp>
      <p:pic>
        <p:nvPicPr>
          <p:cNvPr id="32" name="Image 4" descr="preencoded.png"/>
          <p:cNvPicPr>
            <a:picLocks noChangeAspect="1"/>
          </p:cNvPicPr>
          <p:nvPr/>
        </p:nvPicPr>
        <p:blipFill>
          <a:blip r:embed="rId6"/>
          <a:stretch>
            <a:fillRect/>
          </a:stretch>
        </p:blipFill>
        <p:spPr>
          <a:xfrm>
            <a:off x="8001000" y="4471416"/>
            <a:ext cx="219456" cy="219456"/>
          </a:xfrm>
          <a:prstGeom prst="rect">
            <a:avLst/>
          </a:prstGeom>
        </p:spPr>
      </p:pic>
      <p:sp>
        <p:nvSpPr>
          <p:cNvPr id="33" name="Text 25"/>
          <p:cNvSpPr txBox="1"/>
          <p:nvPr/>
        </p:nvSpPr>
        <p:spPr>
          <a:xfrm>
            <a:off x="8385048" y="4297680"/>
            <a:ext cx="2743200" cy="566928"/>
          </a:xfrm>
          <a:prstGeom prst="rect">
            <a:avLst/>
          </a:prstGeom>
          <a:noFill/>
          <a:ln/>
        </p:spPr>
        <p:txBody>
          <a:bodyPr wrap="square" lIns="0" tIns="0" rIns="0" bIns="0" rtlCol="0" anchor="ctr"/>
          <a:lstStyle/>
          <a:p>
            <a:pPr marL="0" indent="0">
              <a:buNone/>
            </a:pPr>
            <a:r>
              <a:rPr lang="en-US" sz="1800" b="1" dirty="0">
                <a:solidFill>
                  <a:srgbClr val="1B3A4B"/>
                </a:solidFill>
              </a:rPr>
              <a:t>Urine tests</a:t>
            </a:r>
            <a:endParaRPr lang="en-US" sz="1800" dirty="0"/>
          </a:p>
        </p:txBody>
      </p:sp>
      <p:sp>
        <p:nvSpPr>
          <p:cNvPr id="34" name="Shape 26"/>
          <p:cNvSpPr/>
          <p:nvPr/>
        </p:nvSpPr>
        <p:spPr>
          <a:xfrm>
            <a:off x="7818120" y="5303520"/>
            <a:ext cx="3547872" cy="566928"/>
          </a:xfrm>
          <a:prstGeom prst="roundRect">
            <a:avLst>
              <a:gd name="adj" fmla="val 16129"/>
            </a:avLst>
          </a:prstGeom>
          <a:solidFill>
            <a:srgbClr val="FBECEA"/>
          </a:solidFill>
          <a:ln w="12700">
            <a:solidFill>
              <a:srgbClr val="FBECEA"/>
            </a:solidFill>
            <a:prstDash val="solid"/>
          </a:ln>
        </p:spPr>
        <p:txBody>
          <a:bodyPr/>
          <a:lstStyle/>
          <a:p>
            <a:endParaRPr lang="en-US"/>
          </a:p>
        </p:txBody>
      </p:sp>
      <p:pic>
        <p:nvPicPr>
          <p:cNvPr id="35" name="Image 5" descr="preencoded.png"/>
          <p:cNvPicPr>
            <a:picLocks noChangeAspect="1"/>
          </p:cNvPicPr>
          <p:nvPr/>
        </p:nvPicPr>
        <p:blipFill>
          <a:blip r:embed="rId6"/>
          <a:stretch>
            <a:fillRect/>
          </a:stretch>
        </p:blipFill>
        <p:spPr>
          <a:xfrm>
            <a:off x="8001000" y="5477256"/>
            <a:ext cx="219456" cy="219456"/>
          </a:xfrm>
          <a:prstGeom prst="rect">
            <a:avLst/>
          </a:prstGeom>
        </p:spPr>
      </p:pic>
      <p:sp>
        <p:nvSpPr>
          <p:cNvPr id="36" name="Text 27"/>
          <p:cNvSpPr txBox="1"/>
          <p:nvPr/>
        </p:nvSpPr>
        <p:spPr>
          <a:xfrm>
            <a:off x="8385048" y="5303520"/>
            <a:ext cx="2743200" cy="566928"/>
          </a:xfrm>
          <a:prstGeom prst="rect">
            <a:avLst/>
          </a:prstGeom>
          <a:noFill/>
          <a:ln/>
        </p:spPr>
        <p:txBody>
          <a:bodyPr wrap="square" lIns="0" tIns="0" rIns="0" bIns="0" rtlCol="0" anchor="ctr"/>
          <a:lstStyle/>
          <a:p>
            <a:pPr marL="0" indent="0">
              <a:buNone/>
            </a:pPr>
            <a:r>
              <a:rPr lang="en-US" sz="1800" b="1" dirty="0">
                <a:solidFill>
                  <a:srgbClr val="1B3A4B"/>
                </a:solidFill>
              </a:rPr>
              <a:t>Microbiology</a:t>
            </a:r>
            <a:endParaRPr lang="en-US" sz="1800" dirty="0"/>
          </a:p>
        </p:txBody>
      </p:sp>
      <p:sp>
        <p:nvSpPr>
          <p:cNvPr id="37" name="Text 28"/>
          <p:cNvSpPr txBox="1"/>
          <p:nvPr/>
        </p:nvSpPr>
        <p:spPr>
          <a:xfrm>
            <a:off x="11155680" y="6400800"/>
            <a:ext cx="457200" cy="274320"/>
          </a:xfrm>
          <a:prstGeom prst="rect">
            <a:avLst/>
          </a:prstGeom>
          <a:noFill/>
          <a:ln/>
        </p:spPr>
        <p:txBody>
          <a:bodyPr wrap="square" lIns="0" tIns="0" rIns="0" bIns="0" rtlCol="0" anchor="ctr"/>
          <a:lstStyle/>
          <a:p>
            <a:pPr marL="0" indent="0" algn="r">
              <a:buNone/>
            </a:pPr>
            <a:r>
              <a:rPr lang="en-US" sz="1100" dirty="0">
                <a:solidFill>
                  <a:srgbClr val="5F6B73"/>
                </a:solidFill>
              </a:rPr>
              <a:t>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C9629-4CB3-310B-4948-C9D6489CEA1B}"/>
              </a:ext>
            </a:extLst>
          </p:cNvPr>
          <p:cNvSpPr>
            <a:spLocks noGrp="1"/>
          </p:cNvSpPr>
          <p:nvPr>
            <p:ph type="title"/>
          </p:nvPr>
        </p:nvSpPr>
        <p:spPr>
          <a:xfrm>
            <a:off x="497840" y="327312"/>
            <a:ext cx="11290018" cy="620712"/>
          </a:xfrm>
        </p:spPr>
        <p:txBody>
          <a:bodyPr vert="horz" lIns="91440" tIns="45720" rIns="91440" bIns="45720" rtlCol="0" anchor="ctr">
            <a:normAutofit/>
          </a:bodyPr>
          <a:lstStyle/>
          <a:p>
            <a:r>
              <a:rPr lang="en-US" b="1" i="0" kern="1200">
                <a:latin typeface="Arial" panose="020B0604020202020204" pitchFamily="34" charset="0"/>
                <a:ea typeface="Verdana" panose="020B0604030504040204" pitchFamily="34" charset="0"/>
                <a:cs typeface="Arial" panose="020B0604020202020204" pitchFamily="34" charset="0"/>
              </a:rPr>
              <a:t>Go-Live Logistics</a:t>
            </a:r>
          </a:p>
        </p:txBody>
      </p:sp>
      <p:pic>
        <p:nvPicPr>
          <p:cNvPr id="13" name="Picture 12">
            <a:extLst>
              <a:ext uri="{FF2B5EF4-FFF2-40B4-BE49-F238E27FC236}">
                <a16:creationId xmlns:a16="http://schemas.microsoft.com/office/drawing/2014/main" id="{D2EC22E2-2D55-8E26-00A7-EC4E64400938}"/>
              </a:ext>
            </a:extLst>
          </p:cNvPr>
          <p:cNvPicPr>
            <a:picLocks noChangeAspect="1"/>
          </p:cNvPicPr>
          <p:nvPr/>
        </p:nvPicPr>
        <p:blipFill>
          <a:blip r:embed="rId3"/>
          <a:stretch>
            <a:fillRect/>
          </a:stretch>
        </p:blipFill>
        <p:spPr>
          <a:xfrm>
            <a:off x="9299985" y="4606054"/>
            <a:ext cx="1290279" cy="2016062"/>
          </a:xfrm>
          <a:prstGeom prst="rect">
            <a:avLst/>
          </a:prstGeom>
          <a:noFill/>
          <a:ln>
            <a:solidFill>
              <a:schemeClr val="tx1"/>
            </a:solidFill>
          </a:ln>
          <a:effectLst>
            <a:outerShdw blurRad="50800" dist="38100" dir="2700000" algn="tl" rotWithShape="0">
              <a:prstClr val="black">
                <a:alpha val="40000"/>
              </a:prstClr>
            </a:outerShdw>
          </a:effectLst>
        </p:spPr>
      </p:pic>
      <p:sp>
        <p:nvSpPr>
          <p:cNvPr id="7" name="Content Placeholder 6">
            <a:extLst>
              <a:ext uri="{FF2B5EF4-FFF2-40B4-BE49-F238E27FC236}">
                <a16:creationId xmlns:a16="http://schemas.microsoft.com/office/drawing/2014/main" id="{97B269BC-B8CB-BACE-3C26-939CCE7CABB0}"/>
              </a:ext>
            </a:extLst>
          </p:cNvPr>
          <p:cNvSpPr>
            <a:spLocks noGrp="1"/>
          </p:cNvSpPr>
          <p:nvPr>
            <p:ph sz="half" idx="2"/>
          </p:nvPr>
        </p:nvSpPr>
        <p:spPr>
          <a:xfrm>
            <a:off x="4414409" y="2051222"/>
            <a:ext cx="3456878" cy="4125741"/>
          </a:xfrm>
        </p:spPr>
        <p:txBody>
          <a:bodyPr vert="horz" lIns="91440" tIns="45720" rIns="91440" bIns="45720" rtlCol="0">
            <a:normAutofit/>
          </a:bodyPr>
          <a:lstStyle/>
          <a:p>
            <a:pPr marL="285750" indent="-285750">
              <a:lnSpc>
                <a:spcPct val="90000"/>
              </a:lnSpc>
              <a:buFont typeface="Arial" panose="020B0604020202020204" pitchFamily="34" charset="0"/>
              <a:buChar char="•"/>
            </a:pPr>
            <a:r>
              <a:rPr lang="en-US" sz="1400" b="0"/>
              <a:t>Three weeks of ATE with a taper plan</a:t>
            </a:r>
          </a:p>
          <a:p>
            <a:pPr marL="285750" indent="-285750">
              <a:lnSpc>
                <a:spcPct val="90000"/>
              </a:lnSpc>
              <a:buFont typeface="Arial" panose="020B0604020202020204" pitchFamily="34" charset="0"/>
              <a:buChar char="•"/>
            </a:pPr>
            <a:endParaRPr lang="en-US" sz="1400" b="0"/>
          </a:p>
          <a:p>
            <a:pPr marL="285750" indent="-285750">
              <a:lnSpc>
                <a:spcPct val="90000"/>
              </a:lnSpc>
              <a:buFont typeface="Arial" panose="020B0604020202020204" pitchFamily="34" charset="0"/>
              <a:buChar char="•"/>
            </a:pPr>
            <a:r>
              <a:rPr lang="en-US" sz="1400" b="0"/>
              <a:t>In person ATE deployed at specimen collection clinical locations:</a:t>
            </a:r>
          </a:p>
          <a:p>
            <a:pPr marL="628650" lvl="2" indent="-285750">
              <a:lnSpc>
                <a:spcPct val="90000"/>
              </a:lnSpc>
              <a:buFont typeface="Arial" panose="020B0604020202020204" pitchFamily="34" charset="0"/>
              <a:buChar char="•"/>
            </a:pPr>
            <a:r>
              <a:rPr lang="en-US" sz="1400"/>
              <a:t>BMC Main</a:t>
            </a:r>
          </a:p>
          <a:p>
            <a:pPr marL="628650" lvl="2" indent="-285750">
              <a:lnSpc>
                <a:spcPct val="90000"/>
              </a:lnSpc>
              <a:buFont typeface="Arial" panose="020B0604020202020204" pitchFamily="34" charset="0"/>
              <a:buChar char="•"/>
            </a:pPr>
            <a:r>
              <a:rPr lang="en-US" sz="1400"/>
              <a:t>BMC South</a:t>
            </a:r>
          </a:p>
          <a:p>
            <a:pPr marL="628650" lvl="2" indent="-285750">
              <a:lnSpc>
                <a:spcPct val="90000"/>
              </a:lnSpc>
              <a:buFont typeface="Arial" panose="020B0604020202020204" pitchFamily="34" charset="0"/>
              <a:buChar char="•"/>
            </a:pPr>
            <a:r>
              <a:rPr lang="en-US" sz="1400"/>
              <a:t>BMC Brighton</a:t>
            </a:r>
          </a:p>
          <a:p>
            <a:pPr marL="628650" lvl="2" indent="-285750">
              <a:lnSpc>
                <a:spcPct val="90000"/>
              </a:lnSpc>
              <a:buFont typeface="Arial" panose="020B0604020202020204" pitchFamily="34" charset="0"/>
              <a:buChar char="•"/>
            </a:pPr>
            <a:endParaRPr lang="en-US" sz="1400"/>
          </a:p>
          <a:p>
            <a:pPr marL="285750" indent="-285750">
              <a:lnSpc>
                <a:spcPct val="90000"/>
              </a:lnSpc>
              <a:buFont typeface="Arial" panose="020B0604020202020204" pitchFamily="34" charset="0"/>
              <a:buChar char="•"/>
            </a:pPr>
            <a:r>
              <a:rPr lang="en-US" sz="1400" b="0"/>
              <a:t>Phone Tree ATE will be the primary mode of support for ambulatory clinics</a:t>
            </a:r>
          </a:p>
          <a:p>
            <a:pPr marL="628650" lvl="2" indent="-285750">
              <a:lnSpc>
                <a:spcPct val="90000"/>
              </a:lnSpc>
              <a:buFont typeface="Arial" panose="020B0604020202020204" pitchFamily="34" charset="0"/>
              <a:buChar char="•"/>
            </a:pPr>
            <a:r>
              <a:rPr lang="en-US" sz="1400" i="1"/>
              <a:t>Some </a:t>
            </a:r>
            <a:r>
              <a:rPr lang="en-US" sz="1400"/>
              <a:t>in</a:t>
            </a:r>
            <a:r>
              <a:rPr lang="en-US" sz="1400" i="1"/>
              <a:t> </a:t>
            </a:r>
            <a:r>
              <a:rPr lang="en-US" sz="1400"/>
              <a:t>person ATE deployed at ambulatory clinic locations (by region)</a:t>
            </a:r>
          </a:p>
          <a:p>
            <a:pPr marL="972820" lvl="4" indent="-285750">
              <a:lnSpc>
                <a:spcPct val="90000"/>
              </a:lnSpc>
              <a:buFont typeface="Arial" panose="020B0604020202020204" pitchFamily="34" charset="0"/>
              <a:buChar char="•"/>
            </a:pPr>
            <a:r>
              <a:rPr lang="en-US" sz="1400"/>
              <a:t>Codman, </a:t>
            </a:r>
            <a:r>
              <a:rPr lang="en-US" sz="1400" err="1"/>
              <a:t>DotHouse</a:t>
            </a:r>
            <a:r>
              <a:rPr lang="en-US" sz="1400"/>
              <a:t>, Whitman, OBGYN locations, Endocrine etc. </a:t>
            </a:r>
          </a:p>
          <a:p>
            <a:pPr marL="285750" indent="-285750">
              <a:lnSpc>
                <a:spcPct val="90000"/>
              </a:lnSpc>
              <a:buFont typeface="Arial" panose="020B0604020202020204" pitchFamily="34" charset="0"/>
              <a:buChar char="•"/>
            </a:pPr>
            <a:endParaRPr lang="en-US" sz="1400"/>
          </a:p>
        </p:txBody>
      </p:sp>
      <p:sp>
        <p:nvSpPr>
          <p:cNvPr id="4" name="Slide Number Placeholder 3">
            <a:extLst>
              <a:ext uri="{FF2B5EF4-FFF2-40B4-BE49-F238E27FC236}">
                <a16:creationId xmlns:a16="http://schemas.microsoft.com/office/drawing/2014/main" id="{ACDF5CD7-DF24-9A7B-3319-832909E3E58E}"/>
              </a:ext>
            </a:extLst>
          </p:cNvPr>
          <p:cNvSpPr>
            <a:spLocks noGrp="1"/>
          </p:cNvSpPr>
          <p:nvPr>
            <p:ph type="sldNum" sz="quarter" idx="12"/>
          </p:nvPr>
        </p:nvSpPr>
        <p:spPr>
          <a:xfrm>
            <a:off x="11382378" y="6356350"/>
            <a:ext cx="405480" cy="365125"/>
          </a:xfrm>
        </p:spPr>
        <p:txBody>
          <a:bodyPr vert="horz" lIns="91440" tIns="45720" rIns="91440" bIns="45720" rtlCol="0" anchor="b">
            <a:normAutofit/>
          </a:bodyPr>
          <a:lstStyle/>
          <a:p>
            <a:pPr>
              <a:spcAft>
                <a:spcPts val="600"/>
              </a:spcAft>
            </a:pPr>
            <a:fld id="{F85CE818-7367-6A4C-AA8A-8ACF11B1523A}" type="slidenum">
              <a:rPr lang="en-US" smtClean="0"/>
              <a:pPr>
                <a:spcAft>
                  <a:spcPts val="600"/>
                </a:spcAft>
              </a:pPr>
              <a:t>6</a:t>
            </a:fld>
            <a:endParaRPr lang="en-US"/>
          </a:p>
        </p:txBody>
      </p:sp>
      <p:sp>
        <p:nvSpPr>
          <p:cNvPr id="6" name="Content Placeholder 5">
            <a:extLst>
              <a:ext uri="{FF2B5EF4-FFF2-40B4-BE49-F238E27FC236}">
                <a16:creationId xmlns:a16="http://schemas.microsoft.com/office/drawing/2014/main" id="{A088A0D8-A021-BBD2-624C-4A112A097D30}"/>
              </a:ext>
            </a:extLst>
          </p:cNvPr>
          <p:cNvSpPr>
            <a:spLocks noGrp="1"/>
          </p:cNvSpPr>
          <p:nvPr>
            <p:ph type="body" idx="13"/>
          </p:nvPr>
        </p:nvSpPr>
        <p:spPr>
          <a:xfrm>
            <a:off x="497840" y="1243915"/>
            <a:ext cx="3456878" cy="576648"/>
          </a:xfrm>
        </p:spPr>
        <p:txBody>
          <a:bodyPr vert="horz" lIns="91440" tIns="45720" rIns="91440" bIns="45720" rtlCol="0" anchor="ctr">
            <a:normAutofit/>
          </a:bodyPr>
          <a:lstStyle/>
          <a:p>
            <a:r>
              <a:rPr lang="en-US" b="1" kern="1200">
                <a:latin typeface="Arial" panose="020B0604020202020204" pitchFamily="34" charset="0"/>
                <a:ea typeface="+mn-ea"/>
                <a:cs typeface="Arial" panose="020B0604020202020204" pitchFamily="34" charset="0"/>
              </a:rPr>
              <a:t>Training</a:t>
            </a:r>
          </a:p>
        </p:txBody>
      </p:sp>
      <p:sp>
        <p:nvSpPr>
          <p:cNvPr id="8" name="Text Placeholder 7">
            <a:extLst>
              <a:ext uri="{FF2B5EF4-FFF2-40B4-BE49-F238E27FC236}">
                <a16:creationId xmlns:a16="http://schemas.microsoft.com/office/drawing/2014/main" id="{9686F69F-8133-2F40-FF8B-D72B8533E9EA}"/>
              </a:ext>
            </a:extLst>
          </p:cNvPr>
          <p:cNvSpPr>
            <a:spLocks noGrp="1"/>
          </p:cNvSpPr>
          <p:nvPr>
            <p:ph type="body" sz="quarter" idx="3"/>
          </p:nvPr>
        </p:nvSpPr>
        <p:spPr>
          <a:xfrm>
            <a:off x="4414408" y="1243915"/>
            <a:ext cx="3456877" cy="576648"/>
          </a:xfrm>
        </p:spPr>
        <p:txBody>
          <a:bodyPr vert="horz" lIns="91440" tIns="45720" rIns="91440" bIns="45720" rtlCol="0" anchor="ctr">
            <a:normAutofit/>
          </a:bodyPr>
          <a:lstStyle/>
          <a:p>
            <a:r>
              <a:rPr lang="en-US" b="1" kern="1200">
                <a:latin typeface="Arial" panose="020B0604020202020204" pitchFamily="34" charset="0"/>
                <a:ea typeface="+mn-ea"/>
                <a:cs typeface="Arial" panose="020B0604020202020204" pitchFamily="34" charset="0"/>
              </a:rPr>
              <a:t>At the Elbow / Ear (ATE)</a:t>
            </a:r>
          </a:p>
        </p:txBody>
      </p:sp>
      <p:sp>
        <p:nvSpPr>
          <p:cNvPr id="10" name="Content Placeholder 6">
            <a:extLst>
              <a:ext uri="{FF2B5EF4-FFF2-40B4-BE49-F238E27FC236}">
                <a16:creationId xmlns:a16="http://schemas.microsoft.com/office/drawing/2014/main" id="{5CDE5BA1-0688-2115-C933-D25F16A4D039}"/>
              </a:ext>
            </a:extLst>
          </p:cNvPr>
          <p:cNvSpPr txBox="1">
            <a:spLocks/>
          </p:cNvSpPr>
          <p:nvPr/>
        </p:nvSpPr>
        <p:spPr>
          <a:xfrm>
            <a:off x="8330979" y="2051222"/>
            <a:ext cx="3456878" cy="412574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lnSpc>
                <a:spcPct val="100000"/>
              </a:lnSpc>
              <a:spcBef>
                <a:spcPts val="600"/>
              </a:spcBef>
              <a:buClrTx/>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2pPr>
            <a:lvl3pPr marL="342900" indent="-155575" algn="l" defTabSz="914400" rtl="0" eaLnBrk="1" latinLnBrk="0" hangingPunct="1">
              <a:lnSpc>
                <a:spcPct val="100000"/>
              </a:lnSpc>
              <a:spcBef>
                <a:spcPts val="600"/>
              </a:spcBef>
              <a:buClrTx/>
              <a:buSzPct val="10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515938" indent="-173038" algn="l" defTabSz="914400" rtl="0" eaLnBrk="1" latinLnBrk="0" hangingPunct="1">
              <a:lnSpc>
                <a:spcPct val="100000"/>
              </a:lnSpc>
              <a:spcBef>
                <a:spcPts val="600"/>
              </a:spcBef>
              <a:buClrTx/>
              <a:buFont typeface=".Hiragino Kaku Gothic Interface W3"/>
              <a:buChar char="▫"/>
              <a:tabLst/>
              <a:defRPr sz="1600" kern="1200">
                <a:solidFill>
                  <a:schemeClr val="tx1"/>
                </a:solidFill>
                <a:latin typeface="Arial" panose="020B0604020202020204" pitchFamily="34" charset="0"/>
                <a:ea typeface="+mn-ea"/>
                <a:cs typeface="Arial" panose="020B0604020202020204" pitchFamily="34" charset="0"/>
              </a:defRPr>
            </a:lvl4pPr>
            <a:lvl5pPr marL="687388" indent="-171450" algn="l" defTabSz="914400" rtl="0" eaLnBrk="1" latinLnBrk="0" hangingPunct="1">
              <a:lnSpc>
                <a:spcPct val="100000"/>
              </a:lnSpc>
              <a:spcBef>
                <a:spcPts val="600"/>
              </a:spcBef>
              <a:buClrTx/>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a:t>We will staff a command center with IT analysts and leaders to triage issues, answer questions, and expedite solutions in real time.</a:t>
            </a:r>
          </a:p>
          <a:p>
            <a:endParaRPr lang="en-US" b="0"/>
          </a:p>
          <a:p>
            <a:r>
              <a:rPr lang="en-US" b="0"/>
              <a:t>If you are looking for ATE support, please contact the Command Center and someone will be dispatched to you!</a:t>
            </a:r>
          </a:p>
          <a:p>
            <a:endParaRPr lang="en-US" b="0"/>
          </a:p>
          <a:p>
            <a:endParaRPr lang="en-US" b="0"/>
          </a:p>
        </p:txBody>
      </p:sp>
      <p:sp>
        <p:nvSpPr>
          <p:cNvPr id="9" name="Text Placeholder 8">
            <a:extLst>
              <a:ext uri="{FF2B5EF4-FFF2-40B4-BE49-F238E27FC236}">
                <a16:creationId xmlns:a16="http://schemas.microsoft.com/office/drawing/2014/main" id="{BB44C49E-4857-E505-7642-97F4FB2AA781}"/>
              </a:ext>
            </a:extLst>
          </p:cNvPr>
          <p:cNvSpPr>
            <a:spLocks noGrp="1"/>
          </p:cNvSpPr>
          <p:nvPr>
            <p:ph type="body" sz="quarter" idx="21"/>
          </p:nvPr>
        </p:nvSpPr>
        <p:spPr>
          <a:xfrm>
            <a:off x="8330978" y="1243915"/>
            <a:ext cx="3456877" cy="576648"/>
          </a:xfrm>
        </p:spPr>
        <p:txBody>
          <a:bodyPr vert="horz" lIns="91440" tIns="45720" rIns="91440" bIns="45720" rtlCol="0" anchor="ctr">
            <a:normAutofit/>
          </a:bodyPr>
          <a:lstStyle/>
          <a:p>
            <a:r>
              <a:rPr lang="en-US" b="1" kern="1200">
                <a:latin typeface="Arial" panose="020B0604020202020204" pitchFamily="34" charset="0"/>
                <a:ea typeface="+mn-ea"/>
                <a:cs typeface="Arial" panose="020B0604020202020204" pitchFamily="34" charset="0"/>
              </a:rPr>
              <a:t>Command Center</a:t>
            </a:r>
          </a:p>
        </p:txBody>
      </p:sp>
      <p:sp>
        <p:nvSpPr>
          <p:cNvPr id="3" name="Content Placeholder 6">
            <a:extLst>
              <a:ext uri="{FF2B5EF4-FFF2-40B4-BE49-F238E27FC236}">
                <a16:creationId xmlns:a16="http://schemas.microsoft.com/office/drawing/2014/main" id="{A9E2F88F-B5C4-ECB1-6BDD-1B3307274DC5}"/>
              </a:ext>
            </a:extLst>
          </p:cNvPr>
          <p:cNvSpPr txBox="1">
            <a:spLocks/>
          </p:cNvSpPr>
          <p:nvPr/>
        </p:nvSpPr>
        <p:spPr>
          <a:xfrm>
            <a:off x="575834" y="2051222"/>
            <a:ext cx="3456878" cy="412574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600"/>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lnSpc>
                <a:spcPct val="100000"/>
              </a:lnSpc>
              <a:spcBef>
                <a:spcPts val="600"/>
              </a:spcBef>
              <a:buClrTx/>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2pPr>
            <a:lvl3pPr marL="342900" indent="-155575" algn="l" defTabSz="914400" rtl="0" eaLnBrk="1" latinLnBrk="0" hangingPunct="1">
              <a:lnSpc>
                <a:spcPct val="100000"/>
              </a:lnSpc>
              <a:spcBef>
                <a:spcPts val="600"/>
              </a:spcBef>
              <a:buClrTx/>
              <a:buSzPct val="10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515938" indent="-173038" algn="l" defTabSz="914400" rtl="0" eaLnBrk="1" latinLnBrk="0" hangingPunct="1">
              <a:lnSpc>
                <a:spcPct val="100000"/>
              </a:lnSpc>
              <a:spcBef>
                <a:spcPts val="600"/>
              </a:spcBef>
              <a:buClrTx/>
              <a:buFont typeface=".Hiragino Kaku Gothic Interface W3"/>
              <a:buChar char="▫"/>
              <a:tabLst/>
              <a:defRPr sz="1600" kern="1200">
                <a:solidFill>
                  <a:schemeClr val="tx1"/>
                </a:solidFill>
                <a:latin typeface="Arial" panose="020B0604020202020204" pitchFamily="34" charset="0"/>
                <a:ea typeface="+mn-ea"/>
                <a:cs typeface="Arial" panose="020B0604020202020204" pitchFamily="34" charset="0"/>
              </a:defRPr>
            </a:lvl4pPr>
            <a:lvl5pPr marL="687388" indent="-171450" algn="l" defTabSz="914400" rtl="0" eaLnBrk="1" latinLnBrk="0" hangingPunct="1">
              <a:lnSpc>
                <a:spcPct val="100000"/>
              </a:lnSpc>
              <a:spcBef>
                <a:spcPts val="600"/>
              </a:spcBef>
              <a:buClrTx/>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400" b="0"/>
              <a:t>A training module has been developed which walks through collecting specimens in every care setting (Outpatient, Inpatient, Procedural/Surgical, and Emergency Department). </a:t>
            </a:r>
          </a:p>
          <a:p>
            <a:pPr marL="285750" indent="-285750">
              <a:buFont typeface="Arial" panose="020B0604020202020204" pitchFamily="34" charset="0"/>
              <a:buChar char="•"/>
            </a:pPr>
            <a:endParaRPr lang="en-US" sz="1400" b="0"/>
          </a:p>
          <a:p>
            <a:pPr marL="285750" indent="-285750">
              <a:buFont typeface="Arial" panose="020B0604020202020204" pitchFamily="34" charset="0"/>
              <a:buChar char="•"/>
            </a:pPr>
            <a:r>
              <a:rPr lang="en-US" sz="1400" b="0"/>
              <a:t>Nurses and Medical Assistants have been assigned the module in their LMS:</a:t>
            </a:r>
          </a:p>
          <a:p>
            <a:pPr marL="628650" lvl="2" indent="-285750">
              <a:buFont typeface="Arial" panose="020B0604020202020204" pitchFamily="34" charset="0"/>
              <a:buChar char="•"/>
            </a:pPr>
            <a:r>
              <a:rPr lang="en-US" sz="1400"/>
              <a:t>BMC Main: </a:t>
            </a:r>
            <a:r>
              <a:rPr lang="en-US" sz="1400" err="1"/>
              <a:t>Symplr</a:t>
            </a:r>
            <a:endParaRPr lang="en-US" sz="1400"/>
          </a:p>
          <a:p>
            <a:pPr marL="628650" lvl="2" indent="-285750">
              <a:buFont typeface="Arial" panose="020B0604020202020204" pitchFamily="34" charset="0"/>
              <a:buChar char="•"/>
            </a:pPr>
            <a:r>
              <a:rPr lang="en-US" sz="1400"/>
              <a:t>BMC South &amp; Brighton: Workday</a:t>
            </a:r>
          </a:p>
          <a:p>
            <a:pPr marL="285750" indent="-285750">
              <a:buFont typeface="Arial" panose="020B0604020202020204" pitchFamily="34" charset="0"/>
              <a:buChar char="•"/>
            </a:pPr>
            <a:endParaRPr lang="en-US" sz="1400" b="0"/>
          </a:p>
          <a:p>
            <a:pPr marL="285750" indent="-285750">
              <a:buFont typeface="Arial" panose="020B0604020202020204" pitchFamily="34" charset="0"/>
              <a:buChar char="•"/>
            </a:pPr>
            <a:r>
              <a:rPr lang="en-US" sz="1400" b="0"/>
              <a:t>Please use the F1 dashboard in Epic! Training content will continue to be made available! </a:t>
            </a:r>
          </a:p>
          <a:p>
            <a:pPr marL="285750" indent="-285750">
              <a:lnSpc>
                <a:spcPct val="90000"/>
              </a:lnSpc>
              <a:buFont typeface="Arial" panose="020B0604020202020204" pitchFamily="34" charset="0"/>
              <a:buChar char="•"/>
            </a:pPr>
            <a:endParaRPr lang="en-US" sz="1400"/>
          </a:p>
        </p:txBody>
      </p:sp>
    </p:spTree>
    <p:extLst>
      <p:ext uri="{BB962C8B-B14F-4D97-AF65-F5344CB8AC3E}">
        <p14:creationId xmlns:p14="http://schemas.microsoft.com/office/powerpoint/2010/main" val="406092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017C2-075D-25ED-A2EC-4E3D4D19C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87937-57ED-F618-576D-45111E748DE1}"/>
              </a:ext>
            </a:extLst>
          </p:cNvPr>
          <p:cNvSpPr>
            <a:spLocks noGrp="1"/>
          </p:cNvSpPr>
          <p:nvPr>
            <p:ph type="title"/>
          </p:nvPr>
        </p:nvSpPr>
        <p:spPr/>
        <p:txBody>
          <a:bodyPr/>
          <a:lstStyle/>
          <a:p>
            <a:r>
              <a:rPr lang="en-US"/>
              <a:t>Workflow Walk Through</a:t>
            </a:r>
          </a:p>
        </p:txBody>
      </p:sp>
    </p:spTree>
    <p:extLst>
      <p:ext uri="{BB962C8B-B14F-4D97-AF65-F5344CB8AC3E}">
        <p14:creationId xmlns:p14="http://schemas.microsoft.com/office/powerpoint/2010/main" val="1750354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F7D9B-044F-4390-0FF3-0E77EC00D8E6}"/>
              </a:ext>
            </a:extLst>
          </p:cNvPr>
          <p:cNvSpPr>
            <a:spLocks noGrp="1"/>
          </p:cNvSpPr>
          <p:nvPr>
            <p:ph type="title"/>
          </p:nvPr>
        </p:nvSpPr>
        <p:spPr/>
        <p:txBody>
          <a:bodyPr/>
          <a:lstStyle/>
          <a:p>
            <a:r>
              <a:rPr lang="en-US"/>
              <a:t>Order Creation and Collection</a:t>
            </a:r>
          </a:p>
        </p:txBody>
      </p:sp>
      <p:sp>
        <p:nvSpPr>
          <p:cNvPr id="3" name="Title 1">
            <a:extLst>
              <a:ext uri="{FF2B5EF4-FFF2-40B4-BE49-F238E27FC236}">
                <a16:creationId xmlns:a16="http://schemas.microsoft.com/office/drawing/2014/main" id="{3436E5CA-3EE4-0EBB-C137-79B4454DBDD0}"/>
              </a:ext>
            </a:extLst>
          </p:cNvPr>
          <p:cNvSpPr txBox="1">
            <a:spLocks/>
          </p:cNvSpPr>
          <p:nvPr/>
        </p:nvSpPr>
        <p:spPr>
          <a:xfrm>
            <a:off x="2791136" y="3428999"/>
            <a:ext cx="10191003" cy="28527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685800" indent="-685800">
              <a:buFont typeface="Arial" panose="020B0604020202020204" pitchFamily="34" charset="0"/>
              <a:buChar char="•"/>
            </a:pPr>
            <a:r>
              <a:rPr lang="en-US"/>
              <a:t>Demo and Visio</a:t>
            </a:r>
          </a:p>
        </p:txBody>
      </p:sp>
    </p:spTree>
    <p:extLst>
      <p:ext uri="{BB962C8B-B14F-4D97-AF65-F5344CB8AC3E}">
        <p14:creationId xmlns:p14="http://schemas.microsoft.com/office/powerpoint/2010/main" val="532521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7538-0BE1-2CCF-E125-ADFC776AA4E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C5BADA29-0830-5A80-2404-D3CB9BD406FD}"/>
              </a:ext>
            </a:extLst>
          </p:cNvPr>
          <p:cNvPicPr>
            <a:picLocks noChangeAspect="1"/>
          </p:cNvPicPr>
          <p:nvPr/>
        </p:nvPicPr>
        <p:blipFill>
          <a:blip r:embed="rId2"/>
          <a:stretch>
            <a:fillRect/>
          </a:stretch>
        </p:blipFill>
        <p:spPr>
          <a:xfrm>
            <a:off x="480541" y="0"/>
            <a:ext cx="11549534" cy="6858000"/>
          </a:xfrm>
          <a:prstGeom prst="rect">
            <a:avLst/>
          </a:prstGeom>
        </p:spPr>
      </p:pic>
    </p:spTree>
    <p:extLst>
      <p:ext uri="{BB962C8B-B14F-4D97-AF65-F5344CB8AC3E}">
        <p14:creationId xmlns:p14="http://schemas.microsoft.com/office/powerpoint/2010/main" val="6914281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88AA-4E44-A8A6-8660-4774716D5969}"/>
              </a:ext>
            </a:extLst>
          </p:cNvPr>
          <p:cNvSpPr>
            <a:spLocks noGrp="1"/>
          </p:cNvSpPr>
          <p:nvPr>
            <p:ph type="title"/>
          </p:nvPr>
        </p:nvSpPr>
        <p:spPr/>
        <p:txBody>
          <a:bodyPr/>
          <a:lstStyle/>
          <a:p>
            <a:r>
              <a:rPr lang="en-US"/>
              <a:t>New AP Printer &amp; Label</a:t>
            </a:r>
          </a:p>
        </p:txBody>
      </p:sp>
    </p:spTree>
    <p:extLst>
      <p:ext uri="{BB962C8B-B14F-4D97-AF65-F5344CB8AC3E}">
        <p14:creationId xmlns:p14="http://schemas.microsoft.com/office/powerpoint/2010/main" val="145591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42665-5055-3BDE-6197-3213DDF8B1E8}"/>
              </a:ext>
            </a:extLst>
          </p:cNvPr>
          <p:cNvSpPr>
            <a:spLocks noGrp="1"/>
          </p:cNvSpPr>
          <p:nvPr>
            <p:ph type="title"/>
          </p:nvPr>
        </p:nvSpPr>
        <p:spPr>
          <a:xfrm>
            <a:off x="497840" y="327312"/>
            <a:ext cx="11290018" cy="620712"/>
          </a:xfrm>
        </p:spPr>
        <p:txBody>
          <a:bodyPr vert="horz" lIns="91440" tIns="45720" rIns="91440" bIns="45720" rtlCol="0" anchor="ctr">
            <a:normAutofit/>
          </a:bodyPr>
          <a:lstStyle/>
          <a:p>
            <a:r>
              <a:rPr lang="en-US" b="1" i="0" kern="1200">
                <a:latin typeface="Arial" panose="020B0604020202020204" pitchFamily="34" charset="0"/>
                <a:ea typeface="Verdana" panose="020B0604030504040204" pitchFamily="34" charset="0"/>
                <a:cs typeface="Arial" panose="020B0604020202020204" pitchFamily="34" charset="0"/>
              </a:rPr>
              <a:t>New AP Label Printer</a:t>
            </a:r>
          </a:p>
        </p:txBody>
      </p:sp>
      <p:pic>
        <p:nvPicPr>
          <p:cNvPr id="6" name="Picture 5">
            <a:extLst>
              <a:ext uri="{FF2B5EF4-FFF2-40B4-BE49-F238E27FC236}">
                <a16:creationId xmlns:a16="http://schemas.microsoft.com/office/drawing/2014/main" id="{9D1EBECB-9C85-27BD-9950-D1D09C82F7D6}"/>
              </a:ext>
            </a:extLst>
          </p:cNvPr>
          <p:cNvPicPr>
            <a:picLocks noChangeAspect="1"/>
          </p:cNvPicPr>
          <p:nvPr/>
        </p:nvPicPr>
        <p:blipFill>
          <a:blip r:embed="rId3"/>
          <a:stretch>
            <a:fillRect/>
          </a:stretch>
        </p:blipFill>
        <p:spPr>
          <a:xfrm>
            <a:off x="1390688" y="2051222"/>
            <a:ext cx="3537822" cy="4125741"/>
          </a:xfrm>
          <a:prstGeom prst="rect">
            <a:avLst/>
          </a:prstGeom>
          <a:noFill/>
          <a:ln>
            <a:solidFill>
              <a:schemeClr val="tx1"/>
            </a:solidFill>
          </a:ln>
          <a:effectLst>
            <a:outerShdw blurRad="50800" dist="38100" dir="2700000" algn="tl" rotWithShape="0">
              <a:prstClr val="black">
                <a:alpha val="40000"/>
              </a:prstClr>
            </a:outerShdw>
          </a:effectLst>
        </p:spPr>
      </p:pic>
      <p:sp>
        <p:nvSpPr>
          <p:cNvPr id="15" name="Content Placeholder 14">
            <a:extLst>
              <a:ext uri="{FF2B5EF4-FFF2-40B4-BE49-F238E27FC236}">
                <a16:creationId xmlns:a16="http://schemas.microsoft.com/office/drawing/2014/main" id="{F23239C4-5A8C-26A8-62CE-04A665E012EB}"/>
              </a:ext>
            </a:extLst>
          </p:cNvPr>
          <p:cNvSpPr>
            <a:spLocks noGrp="1"/>
          </p:cNvSpPr>
          <p:nvPr>
            <p:ph sz="half" idx="2"/>
          </p:nvPr>
        </p:nvSpPr>
        <p:spPr>
          <a:xfrm>
            <a:off x="6269330" y="2051222"/>
            <a:ext cx="5518528" cy="4125741"/>
          </a:xfrm>
        </p:spPr>
        <p:txBody>
          <a:bodyPr vert="horz" lIns="91440" tIns="45720" rIns="91440" bIns="45720" rtlCol="0">
            <a:normAutofit/>
          </a:bodyPr>
          <a:lstStyle/>
          <a:p>
            <a:pPr marL="285750" indent="-285750">
              <a:buFont typeface="Arial" panose="020B0604020202020204" pitchFamily="34" charset="0"/>
              <a:buChar char="•"/>
            </a:pPr>
            <a:r>
              <a:rPr lang="en-US"/>
              <a:t>Commonly placed in centralized locations	</a:t>
            </a:r>
          </a:p>
          <a:p>
            <a:pPr marL="628650" lvl="2" indent="-285750">
              <a:buFont typeface="Arial" panose="020B0604020202020204" pitchFamily="34" charset="0"/>
              <a:buChar char="•"/>
            </a:pPr>
            <a:r>
              <a:rPr lang="en-US"/>
              <a:t>MA workstations</a:t>
            </a:r>
          </a:p>
          <a:p>
            <a:pPr marL="628650" lvl="2" indent="-285750">
              <a:buFont typeface="Arial" panose="020B0604020202020204" pitchFamily="34" charset="0"/>
              <a:buChar char="•"/>
            </a:pPr>
            <a:r>
              <a:rPr lang="en-US"/>
              <a:t>Patient exam rooms- High demand departments/locations  (Surgical Suites/OB-GYN)</a:t>
            </a:r>
          </a:p>
          <a:p>
            <a:pPr marL="628650" lvl="2" indent="-285750">
              <a:buFont typeface="Arial" panose="020B0604020202020204" pitchFamily="34" charset="0"/>
              <a:buChar char="•"/>
            </a:pPr>
            <a:r>
              <a:rPr lang="en-US"/>
              <a:t>Nursing Pods/Stations</a:t>
            </a:r>
          </a:p>
        </p:txBody>
      </p:sp>
      <p:sp>
        <p:nvSpPr>
          <p:cNvPr id="5" name="Slide Number Placeholder 4">
            <a:extLst>
              <a:ext uri="{FF2B5EF4-FFF2-40B4-BE49-F238E27FC236}">
                <a16:creationId xmlns:a16="http://schemas.microsoft.com/office/drawing/2014/main" id="{DD7F9D40-D18A-8B6D-266D-5DF45F1C73C2}"/>
              </a:ext>
            </a:extLst>
          </p:cNvPr>
          <p:cNvSpPr>
            <a:spLocks noGrp="1"/>
          </p:cNvSpPr>
          <p:nvPr>
            <p:ph type="sldNum" sz="quarter" idx="12"/>
          </p:nvPr>
        </p:nvSpPr>
        <p:spPr>
          <a:xfrm>
            <a:off x="11382378" y="6356350"/>
            <a:ext cx="405480" cy="365125"/>
          </a:xfrm>
        </p:spPr>
        <p:txBody>
          <a:bodyPr vert="horz" lIns="91440" tIns="45720" rIns="91440" bIns="45720" rtlCol="0" anchor="b">
            <a:normAutofit/>
          </a:bodyPr>
          <a:lstStyle/>
          <a:p>
            <a:pPr>
              <a:spcAft>
                <a:spcPts val="600"/>
              </a:spcAft>
            </a:pPr>
            <a:fld id="{F85CE818-7367-6A4C-AA8A-8ACF11B1523A}" type="slidenum">
              <a:rPr lang="en-US" smtClean="0"/>
              <a:pPr>
                <a:spcAft>
                  <a:spcPts val="600"/>
                </a:spcAft>
              </a:pPr>
              <a:t>11</a:t>
            </a:fld>
            <a:endParaRPr lang="en-US"/>
          </a:p>
        </p:txBody>
      </p:sp>
      <p:sp>
        <p:nvSpPr>
          <p:cNvPr id="18" name="Text Placeholder 17">
            <a:extLst>
              <a:ext uri="{FF2B5EF4-FFF2-40B4-BE49-F238E27FC236}">
                <a16:creationId xmlns:a16="http://schemas.microsoft.com/office/drawing/2014/main" id="{53E7B978-B963-5540-A6EF-3FBD5F4B54BE}"/>
              </a:ext>
            </a:extLst>
          </p:cNvPr>
          <p:cNvSpPr>
            <a:spLocks noGrp="1"/>
          </p:cNvSpPr>
          <p:nvPr>
            <p:ph type="body" idx="13"/>
          </p:nvPr>
        </p:nvSpPr>
        <p:spPr>
          <a:xfrm>
            <a:off x="497840" y="1243915"/>
            <a:ext cx="5323519" cy="576648"/>
          </a:xfrm>
        </p:spPr>
        <p:txBody>
          <a:bodyPr vert="horz" lIns="91440" tIns="45720" rIns="91440" bIns="45720" rtlCol="0" anchor="ctr">
            <a:normAutofit/>
          </a:bodyPr>
          <a:lstStyle/>
          <a:p>
            <a:r>
              <a:rPr lang="en-US" b="1" kern="1200">
                <a:latin typeface="Arial" panose="020B0604020202020204" pitchFamily="34" charset="0"/>
                <a:ea typeface="+mn-ea"/>
                <a:cs typeface="Arial" panose="020B0604020202020204" pitchFamily="34" charset="0"/>
              </a:rPr>
              <a:t>New Label Printer </a:t>
            </a:r>
          </a:p>
        </p:txBody>
      </p:sp>
      <p:sp>
        <p:nvSpPr>
          <p:cNvPr id="17" name="Text Placeholder 16">
            <a:extLst>
              <a:ext uri="{FF2B5EF4-FFF2-40B4-BE49-F238E27FC236}">
                <a16:creationId xmlns:a16="http://schemas.microsoft.com/office/drawing/2014/main" id="{F27049E3-09A8-AF43-FB1B-8BDB4C6E0642}"/>
              </a:ext>
            </a:extLst>
          </p:cNvPr>
          <p:cNvSpPr>
            <a:spLocks noGrp="1"/>
          </p:cNvSpPr>
          <p:nvPr>
            <p:ph type="body" sz="quarter" idx="3"/>
          </p:nvPr>
        </p:nvSpPr>
        <p:spPr>
          <a:xfrm>
            <a:off x="6269329" y="1243915"/>
            <a:ext cx="5518527" cy="576648"/>
          </a:xfrm>
        </p:spPr>
        <p:txBody>
          <a:bodyPr vert="horz" lIns="91440" tIns="45720" rIns="91440" bIns="45720" rtlCol="0" anchor="ctr">
            <a:normAutofit/>
          </a:bodyPr>
          <a:lstStyle/>
          <a:p>
            <a:r>
              <a:rPr lang="en-US" b="1" kern="1200">
                <a:latin typeface="Arial" panose="020B0604020202020204" pitchFamily="34" charset="0"/>
                <a:ea typeface="+mn-ea"/>
                <a:cs typeface="Arial" panose="020B0604020202020204" pitchFamily="34" charset="0"/>
              </a:rPr>
              <a:t>New Label Printer Locations</a:t>
            </a:r>
          </a:p>
        </p:txBody>
      </p:sp>
    </p:spTree>
    <p:extLst>
      <p:ext uri="{BB962C8B-B14F-4D97-AF65-F5344CB8AC3E}">
        <p14:creationId xmlns:p14="http://schemas.microsoft.com/office/powerpoint/2010/main" val="2632883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1BB2C-AD38-A11F-5210-83629461DD1C}"/>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B3785EF-384D-CB7C-F90E-2F63C0E63600}"/>
              </a:ext>
            </a:extLst>
          </p:cNvPr>
          <p:cNvSpPr>
            <a:spLocks noGrp="1"/>
          </p:cNvSpPr>
          <p:nvPr>
            <p:ph type="title"/>
          </p:nvPr>
        </p:nvSpPr>
        <p:spPr>
          <a:xfrm>
            <a:off x="497840" y="327312"/>
            <a:ext cx="4966789" cy="620712"/>
          </a:xfrm>
        </p:spPr>
        <p:txBody>
          <a:bodyPr/>
          <a:lstStyle/>
          <a:p>
            <a:r>
              <a:rPr lang="en-US" sz="2400"/>
              <a:t>New AP Label Example</a:t>
            </a:r>
          </a:p>
        </p:txBody>
      </p:sp>
      <p:sp>
        <p:nvSpPr>
          <p:cNvPr id="4" name="Slide Number Placeholder 3">
            <a:extLst>
              <a:ext uri="{FF2B5EF4-FFF2-40B4-BE49-F238E27FC236}">
                <a16:creationId xmlns:a16="http://schemas.microsoft.com/office/drawing/2014/main" id="{CCDD9B37-189E-66F0-3426-AF91E8FB01B1}"/>
              </a:ext>
            </a:extLst>
          </p:cNvPr>
          <p:cNvSpPr>
            <a:spLocks noGrp="1"/>
          </p:cNvSpPr>
          <p:nvPr>
            <p:ph type="sldNum" sz="quarter" idx="12"/>
          </p:nvPr>
        </p:nvSpPr>
        <p:spPr/>
        <p:txBody>
          <a:bodyPr/>
          <a:lstStyle/>
          <a:p>
            <a:fld id="{F85CE818-7367-6A4C-AA8A-8ACF11B1523A}" type="slidenum">
              <a:rPr lang="en-US" smtClean="0"/>
              <a:t>12</a:t>
            </a:fld>
            <a:endParaRPr lang="en-US"/>
          </a:p>
        </p:txBody>
      </p:sp>
      <p:sp>
        <p:nvSpPr>
          <p:cNvPr id="18" name="Content Placeholder 7">
            <a:extLst>
              <a:ext uri="{FF2B5EF4-FFF2-40B4-BE49-F238E27FC236}">
                <a16:creationId xmlns:a16="http://schemas.microsoft.com/office/drawing/2014/main" id="{E8E24B44-E891-0A99-F56A-803398BDA3FA}"/>
              </a:ext>
            </a:extLst>
          </p:cNvPr>
          <p:cNvSpPr txBox="1">
            <a:spLocks/>
          </p:cNvSpPr>
          <p:nvPr/>
        </p:nvSpPr>
        <p:spPr>
          <a:xfrm>
            <a:off x="2140880" y="2051957"/>
            <a:ext cx="3570624" cy="2754086"/>
          </a:xfrm>
          <a:custGeom>
            <a:avLst/>
            <a:gdLst>
              <a:gd name="csX0" fmla="*/ 0 w 3570624"/>
              <a:gd name="csY0" fmla="*/ 0 h 2754086"/>
              <a:gd name="csX1" fmla="*/ 559398 w 3570624"/>
              <a:gd name="csY1" fmla="*/ 0 h 2754086"/>
              <a:gd name="csX2" fmla="*/ 1118796 w 3570624"/>
              <a:gd name="csY2" fmla="*/ 0 h 2754086"/>
              <a:gd name="csX3" fmla="*/ 1642487 w 3570624"/>
              <a:gd name="csY3" fmla="*/ 0 h 2754086"/>
              <a:gd name="csX4" fmla="*/ 2273297 w 3570624"/>
              <a:gd name="csY4" fmla="*/ 0 h 2754086"/>
              <a:gd name="csX5" fmla="*/ 2796989 w 3570624"/>
              <a:gd name="csY5" fmla="*/ 0 h 2754086"/>
              <a:gd name="csX6" fmla="*/ 3570624 w 3570624"/>
              <a:gd name="csY6" fmla="*/ 0 h 2754086"/>
              <a:gd name="csX7" fmla="*/ 3570624 w 3570624"/>
              <a:gd name="csY7" fmla="*/ 550817 h 2754086"/>
              <a:gd name="csX8" fmla="*/ 3570624 w 3570624"/>
              <a:gd name="csY8" fmla="*/ 1101634 h 2754086"/>
              <a:gd name="csX9" fmla="*/ 3570624 w 3570624"/>
              <a:gd name="csY9" fmla="*/ 1569829 h 2754086"/>
              <a:gd name="csX10" fmla="*/ 3570624 w 3570624"/>
              <a:gd name="csY10" fmla="*/ 2093105 h 2754086"/>
              <a:gd name="csX11" fmla="*/ 3570624 w 3570624"/>
              <a:gd name="csY11" fmla="*/ 2754086 h 2754086"/>
              <a:gd name="csX12" fmla="*/ 2975520 w 3570624"/>
              <a:gd name="csY12" fmla="*/ 2754086 h 2754086"/>
              <a:gd name="csX13" fmla="*/ 2487535 w 3570624"/>
              <a:gd name="csY13" fmla="*/ 2754086 h 2754086"/>
              <a:gd name="csX14" fmla="*/ 1821018 w 3570624"/>
              <a:gd name="csY14" fmla="*/ 2754086 h 2754086"/>
              <a:gd name="csX15" fmla="*/ 1261620 w 3570624"/>
              <a:gd name="csY15" fmla="*/ 2754086 h 2754086"/>
              <a:gd name="csX16" fmla="*/ 595104 w 3570624"/>
              <a:gd name="csY16" fmla="*/ 2754086 h 2754086"/>
              <a:gd name="csX17" fmla="*/ 0 w 3570624"/>
              <a:gd name="csY17" fmla="*/ 2754086 h 2754086"/>
              <a:gd name="csX18" fmla="*/ 0 w 3570624"/>
              <a:gd name="csY18" fmla="*/ 2230810 h 2754086"/>
              <a:gd name="csX19" fmla="*/ 0 w 3570624"/>
              <a:gd name="csY19" fmla="*/ 1624911 h 2754086"/>
              <a:gd name="csX20" fmla="*/ 0 w 3570624"/>
              <a:gd name="csY20" fmla="*/ 1101634 h 2754086"/>
              <a:gd name="csX21" fmla="*/ 0 w 3570624"/>
              <a:gd name="csY21" fmla="*/ 605899 h 2754086"/>
              <a:gd name="csX22" fmla="*/ 0 w 3570624"/>
              <a:gd name="csY22" fmla="*/ 0 h 2754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3570624" h="2754086" fill="none" extrusionOk="0">
                <a:moveTo>
                  <a:pt x="0" y="0"/>
                </a:moveTo>
                <a:cubicBezTo>
                  <a:pt x="182364" y="-55444"/>
                  <a:pt x="324696" y="61067"/>
                  <a:pt x="559398" y="0"/>
                </a:cubicBezTo>
                <a:cubicBezTo>
                  <a:pt x="794100" y="-61067"/>
                  <a:pt x="893187" y="47408"/>
                  <a:pt x="1118796" y="0"/>
                </a:cubicBezTo>
                <a:cubicBezTo>
                  <a:pt x="1344405" y="-47408"/>
                  <a:pt x="1475087" y="33298"/>
                  <a:pt x="1642487" y="0"/>
                </a:cubicBezTo>
                <a:cubicBezTo>
                  <a:pt x="1809887" y="-33298"/>
                  <a:pt x="1965707" y="65304"/>
                  <a:pt x="2273297" y="0"/>
                </a:cubicBezTo>
                <a:cubicBezTo>
                  <a:pt x="2580887" y="-65304"/>
                  <a:pt x="2559160" y="18510"/>
                  <a:pt x="2796989" y="0"/>
                </a:cubicBezTo>
                <a:cubicBezTo>
                  <a:pt x="3034818" y="-18510"/>
                  <a:pt x="3397072" y="5868"/>
                  <a:pt x="3570624" y="0"/>
                </a:cubicBezTo>
                <a:cubicBezTo>
                  <a:pt x="3626243" y="128781"/>
                  <a:pt x="3564962" y="342122"/>
                  <a:pt x="3570624" y="550817"/>
                </a:cubicBezTo>
                <a:cubicBezTo>
                  <a:pt x="3576286" y="759512"/>
                  <a:pt x="3530269" y="875815"/>
                  <a:pt x="3570624" y="1101634"/>
                </a:cubicBezTo>
                <a:cubicBezTo>
                  <a:pt x="3610979" y="1327453"/>
                  <a:pt x="3538421" y="1424852"/>
                  <a:pt x="3570624" y="1569829"/>
                </a:cubicBezTo>
                <a:cubicBezTo>
                  <a:pt x="3602827" y="1714806"/>
                  <a:pt x="3541345" y="1851365"/>
                  <a:pt x="3570624" y="2093105"/>
                </a:cubicBezTo>
                <a:cubicBezTo>
                  <a:pt x="3599903" y="2334845"/>
                  <a:pt x="3498146" y="2513254"/>
                  <a:pt x="3570624" y="2754086"/>
                </a:cubicBezTo>
                <a:cubicBezTo>
                  <a:pt x="3374254" y="2769123"/>
                  <a:pt x="3168184" y="2699888"/>
                  <a:pt x="2975520" y="2754086"/>
                </a:cubicBezTo>
                <a:cubicBezTo>
                  <a:pt x="2782856" y="2808284"/>
                  <a:pt x="2689553" y="2741069"/>
                  <a:pt x="2487535" y="2754086"/>
                </a:cubicBezTo>
                <a:cubicBezTo>
                  <a:pt x="2285517" y="2767103"/>
                  <a:pt x="2094919" y="2696543"/>
                  <a:pt x="1821018" y="2754086"/>
                </a:cubicBezTo>
                <a:cubicBezTo>
                  <a:pt x="1547117" y="2811629"/>
                  <a:pt x="1532577" y="2730712"/>
                  <a:pt x="1261620" y="2754086"/>
                </a:cubicBezTo>
                <a:cubicBezTo>
                  <a:pt x="990663" y="2777460"/>
                  <a:pt x="829030" y="2731831"/>
                  <a:pt x="595104" y="2754086"/>
                </a:cubicBezTo>
                <a:cubicBezTo>
                  <a:pt x="361178" y="2776341"/>
                  <a:pt x="250662" y="2715944"/>
                  <a:pt x="0" y="2754086"/>
                </a:cubicBezTo>
                <a:cubicBezTo>
                  <a:pt x="-42868" y="2593265"/>
                  <a:pt x="60002" y="2376443"/>
                  <a:pt x="0" y="2230810"/>
                </a:cubicBezTo>
                <a:cubicBezTo>
                  <a:pt x="-60002" y="2085177"/>
                  <a:pt x="54181" y="1883158"/>
                  <a:pt x="0" y="1624911"/>
                </a:cubicBezTo>
                <a:cubicBezTo>
                  <a:pt x="-54181" y="1366664"/>
                  <a:pt x="41909" y="1248816"/>
                  <a:pt x="0" y="1101634"/>
                </a:cubicBezTo>
                <a:cubicBezTo>
                  <a:pt x="-41909" y="954452"/>
                  <a:pt x="12657" y="730248"/>
                  <a:pt x="0" y="605899"/>
                </a:cubicBezTo>
                <a:cubicBezTo>
                  <a:pt x="-12657" y="481550"/>
                  <a:pt x="18031" y="291394"/>
                  <a:pt x="0" y="0"/>
                </a:cubicBezTo>
                <a:close/>
              </a:path>
              <a:path w="3570624" h="2754086" stroke="0" extrusionOk="0">
                <a:moveTo>
                  <a:pt x="0" y="0"/>
                </a:moveTo>
                <a:cubicBezTo>
                  <a:pt x="227930" y="-6977"/>
                  <a:pt x="382183" y="19518"/>
                  <a:pt x="523692" y="0"/>
                </a:cubicBezTo>
                <a:cubicBezTo>
                  <a:pt x="665201" y="-19518"/>
                  <a:pt x="831445" y="36116"/>
                  <a:pt x="1011677" y="0"/>
                </a:cubicBezTo>
                <a:cubicBezTo>
                  <a:pt x="1191910" y="-36116"/>
                  <a:pt x="1374032" y="3148"/>
                  <a:pt x="1571075" y="0"/>
                </a:cubicBezTo>
                <a:cubicBezTo>
                  <a:pt x="1768118" y="-3148"/>
                  <a:pt x="1951191" y="79138"/>
                  <a:pt x="2237591" y="0"/>
                </a:cubicBezTo>
                <a:cubicBezTo>
                  <a:pt x="2523991" y="-79138"/>
                  <a:pt x="2517859" y="28301"/>
                  <a:pt x="2725576" y="0"/>
                </a:cubicBezTo>
                <a:cubicBezTo>
                  <a:pt x="2933294" y="-28301"/>
                  <a:pt x="3292950" y="66838"/>
                  <a:pt x="3570624" y="0"/>
                </a:cubicBezTo>
                <a:cubicBezTo>
                  <a:pt x="3638641" y="160230"/>
                  <a:pt x="3501991" y="358634"/>
                  <a:pt x="3570624" y="605899"/>
                </a:cubicBezTo>
                <a:cubicBezTo>
                  <a:pt x="3639257" y="853164"/>
                  <a:pt x="3569957" y="956052"/>
                  <a:pt x="3570624" y="1101634"/>
                </a:cubicBezTo>
                <a:cubicBezTo>
                  <a:pt x="3571291" y="1247216"/>
                  <a:pt x="3554071" y="1486275"/>
                  <a:pt x="3570624" y="1624911"/>
                </a:cubicBezTo>
                <a:cubicBezTo>
                  <a:pt x="3587177" y="1763547"/>
                  <a:pt x="3540046" y="1994273"/>
                  <a:pt x="3570624" y="2203269"/>
                </a:cubicBezTo>
                <a:cubicBezTo>
                  <a:pt x="3601202" y="2412265"/>
                  <a:pt x="3525984" y="2540538"/>
                  <a:pt x="3570624" y="2754086"/>
                </a:cubicBezTo>
                <a:cubicBezTo>
                  <a:pt x="3251271" y="2830411"/>
                  <a:pt x="3089988" y="2675551"/>
                  <a:pt x="2904108" y="2754086"/>
                </a:cubicBezTo>
                <a:cubicBezTo>
                  <a:pt x="2718228" y="2832621"/>
                  <a:pt x="2431587" y="2707322"/>
                  <a:pt x="2309004" y="2754086"/>
                </a:cubicBezTo>
                <a:cubicBezTo>
                  <a:pt x="2186421" y="2800850"/>
                  <a:pt x="1999591" y="2720963"/>
                  <a:pt x="1821018" y="2754086"/>
                </a:cubicBezTo>
                <a:cubicBezTo>
                  <a:pt x="1642445" y="2787209"/>
                  <a:pt x="1319560" y="2728846"/>
                  <a:pt x="1154502" y="2754086"/>
                </a:cubicBezTo>
                <a:cubicBezTo>
                  <a:pt x="989444" y="2779326"/>
                  <a:pt x="800626" y="2686465"/>
                  <a:pt x="523692" y="2754086"/>
                </a:cubicBezTo>
                <a:cubicBezTo>
                  <a:pt x="246758" y="2821707"/>
                  <a:pt x="117445" y="2716007"/>
                  <a:pt x="0" y="2754086"/>
                </a:cubicBezTo>
                <a:cubicBezTo>
                  <a:pt x="-31880" y="2512087"/>
                  <a:pt x="68467" y="2406407"/>
                  <a:pt x="0" y="2175728"/>
                </a:cubicBezTo>
                <a:cubicBezTo>
                  <a:pt x="-68467" y="1945049"/>
                  <a:pt x="59535" y="1839990"/>
                  <a:pt x="0" y="1569829"/>
                </a:cubicBezTo>
                <a:cubicBezTo>
                  <a:pt x="-59535" y="1299668"/>
                  <a:pt x="25680" y="1334401"/>
                  <a:pt x="0" y="1101634"/>
                </a:cubicBezTo>
                <a:cubicBezTo>
                  <a:pt x="-25680" y="868868"/>
                  <a:pt x="50081" y="787452"/>
                  <a:pt x="0" y="578358"/>
                </a:cubicBezTo>
                <a:cubicBezTo>
                  <a:pt x="-50081" y="369264"/>
                  <a:pt x="49963" y="251735"/>
                  <a:pt x="0" y="0"/>
                </a:cubicBezTo>
                <a:close/>
              </a:path>
            </a:pathLst>
          </a:custGeom>
          <a:solidFill>
            <a:schemeClr val="accent2"/>
          </a:solidFill>
          <a:ln>
            <a:solidFill>
              <a:schemeClr val="tx1"/>
            </a:solidFill>
            <a:extLst>
              <a:ext uri="{C807C97D-BFC1-408E-A445-0C87EB9F89A2}">
                <ask:lineSketchStyleProps xmlns:ask="http://schemas.microsoft.com/office/drawing/2018/sketchyshapes" sd="81731920">
                  <a:prstGeom prst="rect">
                    <a:avLst/>
                  </a:prstGeom>
                  <ask:type>
                    <ask:lineSketchScribble/>
                  </ask:type>
                </ask:lineSketchStyleProps>
              </a:ext>
            </a:extLst>
          </a:ln>
        </p:spPr>
        <p:txBody>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lnSpc>
                <a:spcPct val="100000"/>
              </a:lnSpc>
              <a:spcBef>
                <a:spcPts val="600"/>
              </a:spcBef>
              <a:buClrTx/>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2pPr>
            <a:lvl3pPr marL="342900" indent="-155575" algn="l" defTabSz="914400" rtl="0" eaLnBrk="1" latinLnBrk="0" hangingPunct="1">
              <a:lnSpc>
                <a:spcPct val="100000"/>
              </a:lnSpc>
              <a:spcBef>
                <a:spcPts val="600"/>
              </a:spcBef>
              <a:buClrTx/>
              <a:buSzPct val="10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515938" indent="-173038" algn="l" defTabSz="914400" rtl="0" eaLnBrk="1" latinLnBrk="0" hangingPunct="1">
              <a:lnSpc>
                <a:spcPct val="100000"/>
              </a:lnSpc>
              <a:spcBef>
                <a:spcPts val="600"/>
              </a:spcBef>
              <a:buClrTx/>
              <a:buFont typeface=".Hiragino Kaku Gothic Interface W3"/>
              <a:buChar char="▫"/>
              <a:tabLst/>
              <a:defRPr sz="1600" kern="1200">
                <a:solidFill>
                  <a:schemeClr val="tx1"/>
                </a:solidFill>
                <a:latin typeface="Arial" panose="020B0604020202020204" pitchFamily="34" charset="0"/>
                <a:ea typeface="+mn-ea"/>
                <a:cs typeface="Arial" panose="020B0604020202020204" pitchFamily="34" charset="0"/>
              </a:defRPr>
            </a:lvl4pPr>
            <a:lvl5pPr marL="687388" indent="-171450" algn="l" defTabSz="914400" rtl="0" eaLnBrk="1" latinLnBrk="0" hangingPunct="1">
              <a:lnSpc>
                <a:spcPct val="100000"/>
              </a:lnSpc>
              <a:spcBef>
                <a:spcPts val="600"/>
              </a:spcBef>
              <a:buClrTx/>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endParaRPr lang="en-US">
              <a:solidFill>
                <a:schemeClr val="bg1"/>
              </a:solidFill>
            </a:endParaRPr>
          </a:p>
          <a:p>
            <a:pPr marL="285750" indent="-285750">
              <a:buFont typeface="Arial" panose="020B0604020202020204" pitchFamily="34" charset="0"/>
              <a:buChar char="•"/>
            </a:pPr>
            <a:r>
              <a:rPr lang="en-US" sz="1800">
                <a:solidFill>
                  <a:schemeClr val="bg1"/>
                </a:solidFill>
              </a:rPr>
              <a:t>3 separate labels available:</a:t>
            </a:r>
          </a:p>
          <a:p>
            <a:pPr marL="628650" lvl="2" indent="-285750">
              <a:buFont typeface="Courier New" panose="02070309020205020404" pitchFamily="49" charset="0"/>
              <a:buChar char="o"/>
            </a:pPr>
            <a:r>
              <a:rPr lang="en-US" sz="1800">
                <a:solidFill>
                  <a:schemeClr val="bg1"/>
                </a:solidFill>
              </a:rPr>
              <a:t>1 large </a:t>
            </a:r>
          </a:p>
          <a:p>
            <a:pPr marL="628650" lvl="2" indent="-285750">
              <a:buFont typeface="Courier New" panose="02070309020205020404" pitchFamily="49" charset="0"/>
              <a:buChar char="o"/>
            </a:pPr>
            <a:r>
              <a:rPr lang="en-US" sz="1800">
                <a:solidFill>
                  <a:schemeClr val="bg1"/>
                </a:solidFill>
              </a:rPr>
              <a:t>2 small</a:t>
            </a:r>
          </a:p>
          <a:p>
            <a:pPr marL="628650" lvl="2" indent="-285750">
              <a:buFont typeface="Courier New" panose="02070309020205020404" pitchFamily="49" charset="0"/>
              <a:buChar char="o"/>
            </a:pPr>
            <a:endParaRPr lang="en-US" sz="1800">
              <a:solidFill>
                <a:schemeClr val="bg1"/>
              </a:solidFill>
            </a:endParaRPr>
          </a:p>
          <a:p>
            <a:pPr marL="285750" indent="-285750">
              <a:buFont typeface="Arial" panose="020B0604020202020204" pitchFamily="34" charset="0"/>
              <a:buChar char="•"/>
            </a:pPr>
            <a:r>
              <a:rPr lang="en-US" sz="1800">
                <a:solidFill>
                  <a:schemeClr val="bg1"/>
                </a:solidFill>
              </a:rPr>
              <a:t>Only one label is required per container</a:t>
            </a:r>
            <a:endParaRPr lang="en-US">
              <a:solidFill>
                <a:schemeClr val="bg1"/>
              </a:solidFill>
            </a:endParaRPr>
          </a:p>
        </p:txBody>
      </p:sp>
      <p:pic>
        <p:nvPicPr>
          <p:cNvPr id="5" name="Picture 4">
            <a:extLst>
              <a:ext uri="{FF2B5EF4-FFF2-40B4-BE49-F238E27FC236}">
                <a16:creationId xmlns:a16="http://schemas.microsoft.com/office/drawing/2014/main" id="{F23058E2-16BD-3216-04F7-1B54397B0338}"/>
              </a:ext>
            </a:extLst>
          </p:cNvPr>
          <p:cNvPicPr>
            <a:picLocks noChangeAspect="1"/>
          </p:cNvPicPr>
          <p:nvPr/>
        </p:nvPicPr>
        <p:blipFill>
          <a:blip r:embed="rId3"/>
          <a:stretch>
            <a:fillRect/>
          </a:stretch>
        </p:blipFill>
        <p:spPr>
          <a:xfrm>
            <a:off x="6568287" y="177391"/>
            <a:ext cx="3316858" cy="6503218"/>
          </a:xfrm>
          <a:prstGeom prst="rect">
            <a:avLst/>
          </a:prstGeom>
        </p:spPr>
      </p:pic>
    </p:spTree>
    <p:extLst>
      <p:ext uri="{BB962C8B-B14F-4D97-AF65-F5344CB8AC3E}">
        <p14:creationId xmlns:p14="http://schemas.microsoft.com/office/powerpoint/2010/main" val="2407824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BB7A6-5799-4C5B-F622-014F2268AC3F}"/>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293098BE-6F19-F5D7-F76B-E1F9DE9A96AC}"/>
              </a:ext>
            </a:extLst>
          </p:cNvPr>
          <p:cNvSpPr>
            <a:spLocks noGrp="1"/>
          </p:cNvSpPr>
          <p:nvPr>
            <p:ph type="title"/>
          </p:nvPr>
        </p:nvSpPr>
        <p:spPr/>
        <p:txBody>
          <a:bodyPr anchor="ctr">
            <a:normAutofit/>
          </a:bodyPr>
          <a:lstStyle/>
          <a:p>
            <a:r>
              <a:rPr lang="en-US"/>
              <a:t>YOUR TURN – Future Workflow Considerations</a:t>
            </a:r>
          </a:p>
        </p:txBody>
      </p:sp>
      <p:graphicFrame>
        <p:nvGraphicFramePr>
          <p:cNvPr id="18" name="Content Placeholder 14">
            <a:extLst>
              <a:ext uri="{FF2B5EF4-FFF2-40B4-BE49-F238E27FC236}">
                <a16:creationId xmlns:a16="http://schemas.microsoft.com/office/drawing/2014/main" id="{E012EFE4-28A7-3482-6110-0B4E4BE55A71}"/>
              </a:ext>
            </a:extLst>
          </p:cNvPr>
          <p:cNvGraphicFramePr>
            <a:graphicFrameLocks noGrp="1"/>
          </p:cNvGraphicFramePr>
          <p:nvPr>
            <p:ph idx="1"/>
            <p:extLst>
              <p:ext uri="{D42A27DB-BD31-4B8C-83A1-F6EECF244321}">
                <p14:modId xmlns:p14="http://schemas.microsoft.com/office/powerpoint/2010/main" val="1020635730"/>
              </p:ext>
            </p:extLst>
          </p:nvPr>
        </p:nvGraphicFramePr>
        <p:xfrm>
          <a:off x="498492" y="948024"/>
          <a:ext cx="11288713" cy="4779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49957249-65E0-6819-A278-C96EB7B97771}"/>
              </a:ext>
            </a:extLst>
          </p:cNvPr>
          <p:cNvSpPr>
            <a:spLocks noGrp="1"/>
          </p:cNvSpPr>
          <p:nvPr>
            <p:ph type="sldNum" sz="quarter" idx="12"/>
          </p:nvPr>
        </p:nvSpPr>
        <p:spPr/>
        <p:txBody>
          <a:bodyPr anchor="b">
            <a:normAutofit/>
          </a:bodyPr>
          <a:lstStyle/>
          <a:p>
            <a:pPr>
              <a:spcAft>
                <a:spcPts val="600"/>
              </a:spcAft>
            </a:pPr>
            <a:fld id="{F85CE818-7367-6A4C-AA8A-8ACF11B1523A}" type="slidenum">
              <a:rPr lang="en-US" smtClean="0"/>
              <a:pPr>
                <a:spcAft>
                  <a:spcPts val="600"/>
                </a:spcAft>
              </a:pPr>
              <a:t>13</a:t>
            </a:fld>
            <a:endParaRPr lang="en-US"/>
          </a:p>
        </p:txBody>
      </p:sp>
      <p:pic>
        <p:nvPicPr>
          <p:cNvPr id="19" name="Graphic 18" descr="Chat with solid fill">
            <a:extLst>
              <a:ext uri="{FF2B5EF4-FFF2-40B4-BE49-F238E27FC236}">
                <a16:creationId xmlns:a16="http://schemas.microsoft.com/office/drawing/2014/main" id="{CF6B272B-3C53-52EE-DB1E-C571202E26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21132" y="147240"/>
            <a:ext cx="1372393" cy="1372393"/>
          </a:xfrm>
          <a:prstGeom prst="rect">
            <a:avLst/>
          </a:prstGeom>
        </p:spPr>
      </p:pic>
    </p:spTree>
    <p:extLst>
      <p:ext uri="{BB962C8B-B14F-4D97-AF65-F5344CB8AC3E}">
        <p14:creationId xmlns:p14="http://schemas.microsoft.com/office/powerpoint/2010/main" val="2531927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5C6A9-0957-5B5D-6A93-4CAF3B77B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B9A2A-E632-F9E2-E7A3-F52A336514DF}"/>
              </a:ext>
            </a:extLst>
          </p:cNvPr>
          <p:cNvSpPr>
            <a:spLocks noGrp="1"/>
          </p:cNvSpPr>
          <p:nvPr>
            <p:ph type="title"/>
          </p:nvPr>
        </p:nvSpPr>
        <p:spPr/>
        <p:txBody>
          <a:bodyPr/>
          <a:lstStyle/>
          <a:p>
            <a:r>
              <a:rPr lang="en-US"/>
              <a:t>Packing List</a:t>
            </a:r>
          </a:p>
        </p:txBody>
      </p:sp>
      <p:sp>
        <p:nvSpPr>
          <p:cNvPr id="3" name="Title 1">
            <a:extLst>
              <a:ext uri="{FF2B5EF4-FFF2-40B4-BE49-F238E27FC236}">
                <a16:creationId xmlns:a16="http://schemas.microsoft.com/office/drawing/2014/main" id="{3BC60E7C-5A40-8BD3-96CB-891A1F8D5A83}"/>
              </a:ext>
            </a:extLst>
          </p:cNvPr>
          <p:cNvSpPr txBox="1">
            <a:spLocks/>
          </p:cNvSpPr>
          <p:nvPr/>
        </p:nvSpPr>
        <p:spPr>
          <a:xfrm>
            <a:off x="2791136" y="3428999"/>
            <a:ext cx="10191003" cy="28527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b="1" i="0" kern="1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pPr marL="685800" indent="-685800">
              <a:buFont typeface="Arial" panose="020B0604020202020204" pitchFamily="34" charset="0"/>
              <a:buChar char="•"/>
            </a:pPr>
            <a:r>
              <a:rPr lang="en-US"/>
              <a:t>Demo and Visio</a:t>
            </a:r>
          </a:p>
        </p:txBody>
      </p:sp>
    </p:spTree>
    <p:extLst>
      <p:ext uri="{BB962C8B-B14F-4D97-AF65-F5344CB8AC3E}">
        <p14:creationId xmlns:p14="http://schemas.microsoft.com/office/powerpoint/2010/main" val="569951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8823AF-E290-1C6C-ECB8-A08FF42ECBFC}"/>
              </a:ext>
            </a:extLst>
          </p:cNvPr>
          <p:cNvPicPr>
            <a:picLocks noChangeAspect="1"/>
          </p:cNvPicPr>
          <p:nvPr/>
        </p:nvPicPr>
        <p:blipFill>
          <a:blip r:embed="rId2"/>
          <a:stretch>
            <a:fillRect/>
          </a:stretch>
        </p:blipFill>
        <p:spPr>
          <a:xfrm>
            <a:off x="466344" y="47153"/>
            <a:ext cx="11475720" cy="6763694"/>
          </a:xfrm>
          <a:prstGeom prst="rect">
            <a:avLst/>
          </a:prstGeom>
        </p:spPr>
      </p:pic>
    </p:spTree>
    <p:extLst>
      <p:ext uri="{BB962C8B-B14F-4D97-AF65-F5344CB8AC3E}">
        <p14:creationId xmlns:p14="http://schemas.microsoft.com/office/powerpoint/2010/main" val="3134647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A9F25FF-33F1-C707-B4F2-009C051814E0}"/>
              </a:ext>
            </a:extLst>
          </p:cNvPr>
          <p:cNvSpPr>
            <a:spLocks noGrp="1"/>
          </p:cNvSpPr>
          <p:nvPr>
            <p:ph type="title"/>
          </p:nvPr>
        </p:nvSpPr>
        <p:spPr/>
        <p:txBody>
          <a:bodyPr anchor="ctr">
            <a:normAutofit/>
          </a:bodyPr>
          <a:lstStyle/>
          <a:p>
            <a:r>
              <a:rPr lang="en-US"/>
              <a:t>YOUR TURN – Future Workflow Considerations</a:t>
            </a:r>
          </a:p>
        </p:txBody>
      </p:sp>
      <p:graphicFrame>
        <p:nvGraphicFramePr>
          <p:cNvPr id="18" name="Content Placeholder 14">
            <a:extLst>
              <a:ext uri="{FF2B5EF4-FFF2-40B4-BE49-F238E27FC236}">
                <a16:creationId xmlns:a16="http://schemas.microsoft.com/office/drawing/2014/main" id="{AD31B106-313D-5984-F57E-A2A0CA97A69B}"/>
              </a:ext>
            </a:extLst>
          </p:cNvPr>
          <p:cNvGraphicFramePr>
            <a:graphicFrameLocks noGrp="1"/>
          </p:cNvGraphicFramePr>
          <p:nvPr>
            <p:ph idx="1"/>
            <p:extLst>
              <p:ext uri="{D42A27DB-BD31-4B8C-83A1-F6EECF244321}">
                <p14:modId xmlns:p14="http://schemas.microsoft.com/office/powerpoint/2010/main" val="1998609544"/>
              </p:ext>
            </p:extLst>
          </p:nvPr>
        </p:nvGraphicFramePr>
        <p:xfrm>
          <a:off x="498475" y="1244600"/>
          <a:ext cx="11288713" cy="4779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D8E5BF95-EA2C-F6ED-92B5-BD1BC4867516}"/>
              </a:ext>
            </a:extLst>
          </p:cNvPr>
          <p:cNvSpPr>
            <a:spLocks noGrp="1"/>
          </p:cNvSpPr>
          <p:nvPr>
            <p:ph type="sldNum" sz="quarter" idx="12"/>
          </p:nvPr>
        </p:nvSpPr>
        <p:spPr/>
        <p:txBody>
          <a:bodyPr anchor="b">
            <a:normAutofit/>
          </a:bodyPr>
          <a:lstStyle/>
          <a:p>
            <a:pPr>
              <a:spcAft>
                <a:spcPts val="600"/>
              </a:spcAft>
            </a:pPr>
            <a:fld id="{F85CE818-7367-6A4C-AA8A-8ACF11B1523A}" type="slidenum">
              <a:rPr lang="en-US" smtClean="0"/>
              <a:pPr>
                <a:spcAft>
                  <a:spcPts val="600"/>
                </a:spcAft>
              </a:pPr>
              <a:t>16</a:t>
            </a:fld>
            <a:endParaRPr lang="en-US"/>
          </a:p>
        </p:txBody>
      </p:sp>
      <p:pic>
        <p:nvPicPr>
          <p:cNvPr id="19" name="Graphic 18" descr="Chat with solid fill">
            <a:extLst>
              <a:ext uri="{FF2B5EF4-FFF2-40B4-BE49-F238E27FC236}">
                <a16:creationId xmlns:a16="http://schemas.microsoft.com/office/drawing/2014/main" id="{5D632908-ED45-07BB-D891-7C02E172597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321132" y="147240"/>
            <a:ext cx="1372393" cy="1372393"/>
          </a:xfrm>
          <a:prstGeom prst="rect">
            <a:avLst/>
          </a:prstGeom>
        </p:spPr>
      </p:pic>
    </p:spTree>
    <p:extLst>
      <p:ext uri="{BB962C8B-B14F-4D97-AF65-F5344CB8AC3E}">
        <p14:creationId xmlns:p14="http://schemas.microsoft.com/office/powerpoint/2010/main" val="920260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CE86F-181F-8731-7FDF-D7AAB68BE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2AD50-8413-70B8-64BB-47950EBCA6D2}"/>
              </a:ext>
            </a:extLst>
          </p:cNvPr>
          <p:cNvSpPr>
            <a:spLocks noGrp="1"/>
          </p:cNvSpPr>
          <p:nvPr>
            <p:ph type="title"/>
          </p:nvPr>
        </p:nvSpPr>
        <p:spPr/>
        <p:txBody>
          <a:bodyPr/>
          <a:lstStyle/>
          <a:p>
            <a:r>
              <a:rPr lang="en-US"/>
              <a:t>Any Outstanding</a:t>
            </a:r>
            <a:br>
              <a:rPr lang="en-US"/>
            </a:br>
            <a:r>
              <a:rPr lang="en-US"/>
              <a:t>Workflow Questions?</a:t>
            </a:r>
          </a:p>
        </p:txBody>
      </p:sp>
    </p:spTree>
    <p:extLst>
      <p:ext uri="{BB962C8B-B14F-4D97-AF65-F5344CB8AC3E}">
        <p14:creationId xmlns:p14="http://schemas.microsoft.com/office/powerpoint/2010/main" val="1603355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83E46-1194-8753-6FF5-5BCAFCD704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86154-39D3-7473-F0D3-C8B3E55587F0}"/>
              </a:ext>
            </a:extLst>
          </p:cNvPr>
          <p:cNvSpPr>
            <a:spLocks noGrp="1"/>
          </p:cNvSpPr>
          <p:nvPr>
            <p:ph type="title"/>
          </p:nvPr>
        </p:nvSpPr>
        <p:spPr/>
        <p:txBody>
          <a:bodyPr/>
          <a:lstStyle/>
          <a:p>
            <a:r>
              <a:rPr lang="en-US">
                <a:latin typeface="Arial"/>
                <a:ea typeface="Verdana"/>
                <a:cs typeface="Arial"/>
              </a:rPr>
              <a:t>Additional Readiness Opportunities</a:t>
            </a:r>
            <a:endParaRPr lang="en-US"/>
          </a:p>
        </p:txBody>
      </p:sp>
    </p:spTree>
    <p:extLst>
      <p:ext uri="{BB962C8B-B14F-4D97-AF65-F5344CB8AC3E}">
        <p14:creationId xmlns:p14="http://schemas.microsoft.com/office/powerpoint/2010/main" val="1310940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icon circle"/>
          <p:cNvSpPr/>
          <p:nvPr/>
        </p:nvSpPr>
        <p:spPr>
          <a:xfrm>
            <a:off x="365760" y="292608"/>
            <a:ext cx="548640" cy="548640"/>
          </a:xfrm>
          <a:prstGeom prst="ellipse">
            <a:avLst/>
          </a:prstGeom>
          <a:solidFill>
            <a:srgbClr val="14A3A8"/>
          </a:solidFill>
          <a:ln w="12700">
            <a:solidFill>
              <a:srgbClr val="14A3A8"/>
            </a:solidFill>
            <a:prstDash val="solid"/>
          </a:ln>
        </p:spPr>
        <p:txBody>
          <a:bodyPr/>
          <a:lstStyle/>
          <a:p>
            <a:endParaRPr lang="en-US"/>
          </a:p>
        </p:txBody>
      </p:sp>
      <p:pic>
        <p:nvPicPr>
          <p:cNvPr id="3" name="Title icon" descr="preencoded.png"/>
          <p:cNvPicPr>
            <a:picLocks noChangeAspect="1"/>
          </p:cNvPicPr>
          <p:nvPr/>
        </p:nvPicPr>
        <p:blipFill>
          <a:blip r:embed="rId3"/>
          <a:stretch>
            <a:fillRect/>
          </a:stretch>
        </p:blipFill>
        <p:spPr>
          <a:xfrm>
            <a:off x="493776" y="420624"/>
            <a:ext cx="292608" cy="292608"/>
          </a:xfrm>
          <a:prstGeom prst="rect">
            <a:avLst/>
          </a:prstGeom>
        </p:spPr>
      </p:pic>
      <p:sp>
        <p:nvSpPr>
          <p:cNvPr id="4" name="Text 0"/>
          <p:cNvSpPr>
            <a:spLocks noGrp="1"/>
          </p:cNvSpPr>
          <p:nvPr>
            <p:ph type="title" idx="100" hasCustomPrompt="1"/>
          </p:nvPr>
        </p:nvSpPr>
        <p:spPr>
          <a:xfrm>
            <a:off x="1097280" y="292608"/>
            <a:ext cx="9144000" cy="548640"/>
          </a:xfrm>
          <a:prstGeom prst="rect">
            <a:avLst/>
          </a:prstGeom>
          <a:noFill/>
          <a:ln/>
        </p:spPr>
        <p:txBody>
          <a:bodyPr wrap="square" lIns="0" tIns="0" rIns="0" bIns="0" rtlCol="0" anchor="ctr"/>
          <a:lstStyle/>
          <a:p>
            <a:pPr marL="0" indent="0" algn="l">
              <a:buNone/>
            </a:pPr>
            <a:r>
              <a:rPr lang="en-US" sz="3000" b="1" dirty="0">
                <a:solidFill>
                  <a:srgbClr val="FFFFFF"/>
                </a:solidFill>
              </a:rPr>
              <a:t>Life of a Specimen Workshops</a:t>
            </a:r>
            <a:endParaRPr lang="en-US" sz="3000" dirty="0"/>
          </a:p>
        </p:txBody>
      </p:sp>
      <p:sp>
        <p:nvSpPr>
          <p:cNvPr id="5" name="Overview card"/>
          <p:cNvSpPr/>
          <p:nvPr/>
        </p:nvSpPr>
        <p:spPr>
          <a:xfrm>
            <a:off x="365760" y="1051560"/>
            <a:ext cx="6355080" cy="1143000"/>
          </a:xfrm>
          <a:prstGeom prst="roundRect">
            <a:avLst>
              <a:gd name="adj" fmla="val 8000"/>
            </a:avLst>
          </a:prstGeom>
          <a:solidFill>
            <a:srgbClr val="17516A"/>
          </a:solidFill>
          <a:ln w="12700">
            <a:solidFill>
              <a:srgbClr val="17516A"/>
            </a:solidFill>
            <a:prstDash val="solid"/>
          </a:ln>
        </p:spPr>
        <p:txBody>
          <a:bodyPr/>
          <a:lstStyle/>
          <a:p>
            <a:endParaRPr lang="en-US"/>
          </a:p>
        </p:txBody>
      </p:sp>
      <p:sp>
        <p:nvSpPr>
          <p:cNvPr id="6" name="Overview text"/>
          <p:cNvSpPr txBox="1"/>
          <p:nvPr/>
        </p:nvSpPr>
        <p:spPr>
          <a:xfrm>
            <a:off x="566928" y="1124712"/>
            <a:ext cx="5989320" cy="960120"/>
          </a:xfrm>
          <a:prstGeom prst="rect">
            <a:avLst/>
          </a:prstGeom>
          <a:noFill/>
          <a:ln/>
        </p:spPr>
        <p:txBody>
          <a:bodyPr wrap="square" lIns="0" tIns="0" rIns="0" bIns="0" rtlCol="0" anchor="ctr"/>
          <a:lstStyle/>
          <a:p>
            <a:pPr marL="0" indent="0">
              <a:lnSpc>
                <a:spcPct val="105000"/>
              </a:lnSpc>
              <a:buNone/>
            </a:pPr>
            <a:r>
              <a:rPr lang="en-US" sz="1300" dirty="0">
                <a:solidFill>
                  <a:srgbClr val="E9F2F5"/>
                </a:solidFill>
              </a:rPr>
              <a:t>Using real-world patient scenarios, these sessions will walk through the specimen journey across the continuum of care, including specimen ordering, collection, handling, documentation, testing, reporting, and charging. The goal is to provide participants with a practical view of the workflows, technologies, and clinical considerations that support specimen management and high-quality patient care.</a:t>
            </a:r>
            <a:endParaRPr lang="en-US" sz="1300" dirty="0"/>
          </a:p>
        </p:txBody>
      </p:sp>
      <p:sp>
        <p:nvSpPr>
          <p:cNvPr id="7" name="Clinician callout card"/>
          <p:cNvSpPr/>
          <p:nvPr/>
        </p:nvSpPr>
        <p:spPr>
          <a:xfrm>
            <a:off x="6949440" y="1051560"/>
            <a:ext cx="4873752" cy="1143000"/>
          </a:xfrm>
          <a:prstGeom prst="roundRect">
            <a:avLst>
              <a:gd name="adj" fmla="val 8000"/>
            </a:avLst>
          </a:prstGeom>
          <a:solidFill>
            <a:srgbClr val="FFD166"/>
          </a:solidFill>
          <a:ln w="12700">
            <a:solidFill>
              <a:srgbClr val="FFD166"/>
            </a:solidFill>
            <a:prstDash val="solid"/>
          </a:ln>
          <a:effectLst>
            <a:outerShdw blurRad="76200" dist="25400" dir="5400000" algn="bl" rotWithShape="0">
              <a:srgbClr val="000000">
                <a:alpha val="25000"/>
              </a:srgbClr>
            </a:outerShdw>
          </a:effectLst>
        </p:spPr>
        <p:txBody>
          <a:bodyPr/>
          <a:lstStyle/>
          <a:p>
            <a:endParaRPr lang="en-US"/>
          </a:p>
        </p:txBody>
      </p:sp>
      <p:sp>
        <p:nvSpPr>
          <p:cNvPr id="8" name="Callout icon circle"/>
          <p:cNvSpPr/>
          <p:nvPr/>
        </p:nvSpPr>
        <p:spPr>
          <a:xfrm>
            <a:off x="7150608" y="1339596"/>
            <a:ext cx="566928" cy="566928"/>
          </a:xfrm>
          <a:prstGeom prst="ellipse">
            <a:avLst/>
          </a:prstGeom>
          <a:solidFill>
            <a:srgbClr val="0D3B4F"/>
          </a:solidFill>
          <a:ln w="12700">
            <a:solidFill>
              <a:srgbClr val="0D3B4F"/>
            </a:solidFill>
            <a:prstDash val="solid"/>
          </a:ln>
        </p:spPr>
        <p:txBody>
          <a:bodyPr/>
          <a:lstStyle/>
          <a:p>
            <a:endParaRPr lang="en-US"/>
          </a:p>
        </p:txBody>
      </p:sp>
      <p:pic>
        <p:nvPicPr>
          <p:cNvPr id="9" name="Callout icon" descr="preencoded.png"/>
          <p:cNvPicPr>
            <a:picLocks noChangeAspect="1"/>
          </p:cNvPicPr>
          <p:nvPr/>
        </p:nvPicPr>
        <p:blipFill>
          <a:blip r:embed="rId4"/>
          <a:stretch>
            <a:fillRect/>
          </a:stretch>
        </p:blipFill>
        <p:spPr>
          <a:xfrm>
            <a:off x="7287768" y="1476756"/>
            <a:ext cx="292608" cy="292608"/>
          </a:xfrm>
          <a:prstGeom prst="rect">
            <a:avLst/>
          </a:prstGeom>
        </p:spPr>
      </p:pic>
      <p:sp>
        <p:nvSpPr>
          <p:cNvPr id="10" name="Callout text"/>
          <p:cNvSpPr txBox="1"/>
          <p:nvPr/>
        </p:nvSpPr>
        <p:spPr>
          <a:xfrm>
            <a:off x="7863840" y="1143000"/>
            <a:ext cx="3776472" cy="960120"/>
          </a:xfrm>
          <a:prstGeom prst="rect">
            <a:avLst/>
          </a:prstGeom>
          <a:noFill/>
          <a:ln/>
        </p:spPr>
        <p:txBody>
          <a:bodyPr wrap="square" lIns="0" tIns="0" rIns="0" bIns="0" rtlCol="0" anchor="ctr"/>
          <a:lstStyle/>
          <a:p>
            <a:pPr marL="0" indent="0">
              <a:buNone/>
            </a:pPr>
            <a:r>
              <a:rPr lang="en-US" sz="1300" b="1" dirty="0">
                <a:solidFill>
                  <a:srgbClr val="0D3B4F"/>
                </a:solidFill>
              </a:rPr>
              <a:t>Clinicians and Nursing Staff:</a:t>
            </a:r>
            <a:r>
              <a:rPr lang="en-US" sz="1300" dirty="0">
                <a:solidFill>
                  <a:srgbClr val="1C2B33"/>
                </a:solidFill>
              </a:rPr>
              <a:t> The first 30 minutes of each Life of a Specimen session will focus on workflow and care-setting considerations most relevant to clinical teams, including ordering, collection, documentation, and patient care impacts</a:t>
            </a:r>
            <a:endParaRPr lang="en-US" sz="1300" dirty="0"/>
          </a:p>
        </p:txBody>
      </p:sp>
      <p:sp>
        <p:nvSpPr>
          <p:cNvPr id="11" name="Tuesday, October 13 card"/>
          <p:cNvSpPr/>
          <p:nvPr/>
        </p:nvSpPr>
        <p:spPr>
          <a:xfrm>
            <a:off x="365760" y="2423160"/>
            <a:ext cx="5614416" cy="4114800"/>
          </a:xfrm>
          <a:prstGeom prst="roundRect">
            <a:avLst>
              <a:gd name="adj" fmla="val 2222"/>
            </a:avLst>
          </a:prstGeom>
          <a:solidFill>
            <a:srgbClr val="FFFFFF"/>
          </a:solidFill>
          <a:ln w="12700">
            <a:solidFill>
              <a:srgbClr val="FFFFFF"/>
            </a:solidFill>
            <a:prstDash val="solid"/>
          </a:ln>
          <a:effectLst>
            <a:outerShdw blurRad="101600" dist="25400" dir="5400000" algn="bl" rotWithShape="0">
              <a:srgbClr val="000000">
                <a:alpha val="25000"/>
              </a:srgbClr>
            </a:outerShdw>
          </a:effectLst>
        </p:spPr>
        <p:txBody>
          <a:bodyPr/>
          <a:lstStyle/>
          <a:p>
            <a:endParaRPr lang="en-US"/>
          </a:p>
        </p:txBody>
      </p:sp>
      <p:sp>
        <p:nvSpPr>
          <p:cNvPr id="12" name="Tuesday, October 13 header"/>
          <p:cNvSpPr/>
          <p:nvPr/>
        </p:nvSpPr>
        <p:spPr>
          <a:xfrm>
            <a:off x="365760" y="2423160"/>
            <a:ext cx="5614416" cy="457200"/>
          </a:xfrm>
          <a:prstGeom prst="roundRect">
            <a:avLst>
              <a:gd name="adj" fmla="val 20000"/>
            </a:avLst>
          </a:prstGeom>
          <a:solidFill>
            <a:srgbClr val="0E8A8C"/>
          </a:solidFill>
          <a:ln w="12700">
            <a:solidFill>
              <a:srgbClr val="0E8A8C"/>
            </a:solidFill>
            <a:prstDash val="solid"/>
          </a:ln>
        </p:spPr>
        <p:txBody>
          <a:bodyPr/>
          <a:lstStyle/>
          <a:p>
            <a:endParaRPr lang="en-US"/>
          </a:p>
        </p:txBody>
      </p:sp>
      <p:sp>
        <p:nvSpPr>
          <p:cNvPr id="13" name="Tuesday, October 13 header base"/>
          <p:cNvSpPr/>
          <p:nvPr/>
        </p:nvSpPr>
        <p:spPr>
          <a:xfrm>
            <a:off x="365760" y="2697480"/>
            <a:ext cx="5614416" cy="182880"/>
          </a:xfrm>
          <a:prstGeom prst="rect">
            <a:avLst/>
          </a:prstGeom>
          <a:solidFill>
            <a:srgbClr val="0E8A8C"/>
          </a:solidFill>
          <a:ln w="12700">
            <a:solidFill>
              <a:srgbClr val="0E8A8C"/>
            </a:solidFill>
            <a:prstDash val="solid"/>
          </a:ln>
        </p:spPr>
        <p:txBody>
          <a:bodyPr/>
          <a:lstStyle/>
          <a:p>
            <a:endParaRPr lang="en-US"/>
          </a:p>
        </p:txBody>
      </p:sp>
      <p:pic>
        <p:nvPicPr>
          <p:cNvPr id="14" name="Tuesday, October 13 icon" descr="preencoded.png"/>
          <p:cNvPicPr>
            <a:picLocks noChangeAspect="1"/>
          </p:cNvPicPr>
          <p:nvPr/>
        </p:nvPicPr>
        <p:blipFill>
          <a:blip r:embed="rId5"/>
          <a:stretch>
            <a:fillRect/>
          </a:stretch>
        </p:blipFill>
        <p:spPr>
          <a:xfrm>
            <a:off x="548640" y="2532888"/>
            <a:ext cx="237744" cy="237744"/>
          </a:xfrm>
          <a:prstGeom prst="rect">
            <a:avLst/>
          </a:prstGeom>
        </p:spPr>
      </p:pic>
      <p:sp>
        <p:nvSpPr>
          <p:cNvPr id="15" name="Tuesday, October 13 title"/>
          <p:cNvSpPr txBox="1"/>
          <p:nvPr/>
        </p:nvSpPr>
        <p:spPr>
          <a:xfrm>
            <a:off x="896112" y="2423160"/>
            <a:ext cx="4882896" cy="457200"/>
          </a:xfrm>
          <a:prstGeom prst="rect">
            <a:avLst/>
          </a:prstGeom>
          <a:noFill/>
          <a:ln/>
        </p:spPr>
        <p:txBody>
          <a:bodyPr wrap="square" lIns="0" tIns="0" rIns="0" bIns="0" rtlCol="0" anchor="ctr"/>
          <a:lstStyle/>
          <a:p>
            <a:pPr marL="0" indent="0">
              <a:buNone/>
            </a:pPr>
            <a:r>
              <a:rPr lang="en-US" sz="1700" b="1" dirty="0">
                <a:solidFill>
                  <a:srgbClr val="FFFFFF"/>
                </a:solidFill>
              </a:rPr>
              <a:t>Tuesday, October 13</a:t>
            </a:r>
            <a:endParaRPr lang="en-US" sz="1700" dirty="0"/>
          </a:p>
        </p:txBody>
      </p:sp>
      <p:graphicFrame>
        <p:nvGraphicFramePr>
          <p:cNvPr id="16" name="Tuesday, October 13 schedule"/>
          <p:cNvGraphicFramePr>
            <a:graphicFrameLocks noGrp="1"/>
          </p:cNvGraphicFramePr>
          <p:nvPr/>
        </p:nvGraphicFramePr>
        <p:xfrm>
          <a:off x="475488" y="2953512"/>
          <a:ext cx="5431536" cy="3361944"/>
        </p:xfrm>
        <a:graphic>
          <a:graphicData uri="http://schemas.openxmlformats.org/drawingml/2006/table">
            <a:tbl>
              <a:tblPr/>
              <a:tblGrid>
                <a:gridCol w="1097280">
                  <a:extLst>
                    <a:ext uri="{9D8B030D-6E8A-4147-A177-3AD203B41FA5}">
                      <a16:colId xmlns:a16="http://schemas.microsoft.com/office/drawing/2014/main" val="20000"/>
                    </a:ext>
                  </a:extLst>
                </a:gridCol>
                <a:gridCol w="2414016">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201168">
                <a:tc>
                  <a:txBody>
                    <a:bodyPr/>
                    <a:lstStyle/>
                    <a:p>
                      <a:pPr marL="0" indent="0">
                        <a:buNone/>
                      </a:pPr>
                      <a:r>
                        <a:rPr lang="en-US" sz="1000" b="1" kern="0" spc="50" dirty="0">
                          <a:solidFill>
                            <a:srgbClr val="0E8A8C"/>
                          </a:solidFill>
                          <a:latin typeface="Calibri" pitchFamily="34" charset="0"/>
                          <a:ea typeface="Calibri" pitchFamily="34" charset="-122"/>
                          <a:cs typeface="Calibri" pitchFamily="34" charset="-120"/>
                        </a:rPr>
                        <a:t>Time</a:t>
                      </a:r>
                      <a:endParaRPr lang="en-US" sz="1000" dirty="0">
                        <a:latin typeface="Calibri" charset="0"/>
                        <a:ea typeface="Calibri" charset="0"/>
                        <a:cs typeface="Calibri" charset="0"/>
                      </a:endParaRPr>
                    </a:p>
                  </a:txBody>
                  <a:tcPr marL="54864" marR="54864" marT="27432" marB="27432" anchor="ctr">
                    <a:lnL w="0" cap="flat" cmpd="sng" algn="ctr">
                      <a:noFill/>
                    </a:lnL>
                    <a:lnR w="0" cap="flat" cmpd="sng" algn="ctr">
                      <a:noFill/>
                    </a:lnR>
                    <a:lnT w="0" cap="flat" cmpd="sng" algn="ctr">
                      <a:noFill/>
                    </a:lnT>
                    <a:lnB w="12700" cap="flat" cmpd="sng" algn="ctr">
                      <a:solidFill>
                        <a:srgbClr val="0E8A8C"/>
                      </a:solidFill>
                      <a:prstDash val="solid"/>
                      <a:round/>
                      <a:headEnd type="none" w="med" len="med"/>
                      <a:tailEnd type="none" w="med" len="med"/>
                    </a:lnB>
                    <a:solidFill>
                      <a:srgbClr val="EEF4F6"/>
                    </a:solidFill>
                  </a:tcPr>
                </a:tc>
                <a:tc>
                  <a:txBody>
                    <a:bodyPr/>
                    <a:lstStyle/>
                    <a:p>
                      <a:pPr marL="0" indent="0">
                        <a:buNone/>
                      </a:pPr>
                      <a:r>
                        <a:rPr lang="en-US" sz="1000" b="1" kern="0" spc="50" dirty="0">
                          <a:solidFill>
                            <a:srgbClr val="0E8A8C"/>
                          </a:solidFill>
                          <a:latin typeface="Calibri" pitchFamily="34" charset="0"/>
                          <a:ea typeface="Calibri" pitchFamily="34" charset="-122"/>
                          <a:cs typeface="Calibri" pitchFamily="34" charset="-120"/>
                        </a:rPr>
                        <a:t>Session</a:t>
                      </a:r>
                      <a:endParaRPr lang="en-US" sz="1000" dirty="0">
                        <a:latin typeface="Calibri" charset="0"/>
                        <a:ea typeface="Calibri" charset="0"/>
                        <a:cs typeface="Calibri" charset="0"/>
                      </a:endParaRPr>
                    </a:p>
                  </a:txBody>
                  <a:tcPr marL="54864" marR="54864" marT="27432" marB="27432" anchor="ctr">
                    <a:lnL w="0" cap="flat" cmpd="sng" algn="ctr">
                      <a:noFill/>
                    </a:lnL>
                    <a:lnR w="0" cap="flat" cmpd="sng" algn="ctr">
                      <a:noFill/>
                    </a:lnR>
                    <a:lnT w="0" cap="flat" cmpd="sng" algn="ctr">
                      <a:noFill/>
                    </a:lnT>
                    <a:lnB w="12700" cap="flat" cmpd="sng" algn="ctr">
                      <a:solidFill>
                        <a:srgbClr val="0E8A8C"/>
                      </a:solidFill>
                      <a:prstDash val="solid"/>
                      <a:round/>
                      <a:headEnd type="none" w="med" len="med"/>
                      <a:tailEnd type="none" w="med" len="med"/>
                    </a:lnB>
                    <a:solidFill>
                      <a:srgbClr val="EEF4F6"/>
                    </a:solidFill>
                  </a:tcPr>
                </a:tc>
                <a:tc>
                  <a:txBody>
                    <a:bodyPr/>
                    <a:lstStyle/>
                    <a:p>
                      <a:pPr marL="0" indent="0">
                        <a:buNone/>
                      </a:pPr>
                      <a:r>
                        <a:rPr lang="en-US" sz="1000" b="1" kern="0" spc="50" dirty="0">
                          <a:solidFill>
                            <a:srgbClr val="0E8A8C"/>
                          </a:solidFill>
                          <a:latin typeface="Calibri" pitchFamily="34" charset="0"/>
                          <a:ea typeface="Calibri" pitchFamily="34" charset="-122"/>
                          <a:cs typeface="Calibri" pitchFamily="34" charset="-120"/>
                        </a:rPr>
                        <a:t>Location</a:t>
                      </a:r>
                      <a:endParaRPr lang="en-US" sz="1000" dirty="0">
                        <a:latin typeface="Calibri" charset="0"/>
                        <a:ea typeface="Calibri" charset="0"/>
                        <a:cs typeface="Calibri" charset="0"/>
                      </a:endParaRPr>
                    </a:p>
                  </a:txBody>
                  <a:tcPr marL="54864" marR="54864" marT="27432" marB="27432" anchor="ctr">
                    <a:lnL w="0" cap="flat" cmpd="sng" algn="ctr">
                      <a:noFill/>
                    </a:lnL>
                    <a:lnR w="0" cap="flat" cmpd="sng" algn="ctr">
                      <a:noFill/>
                    </a:lnR>
                    <a:lnT w="0" cap="flat" cmpd="sng" algn="ctr">
                      <a:noFill/>
                    </a:lnT>
                    <a:lnB w="12700" cap="flat" cmpd="sng" algn="ctr">
                      <a:solidFill>
                        <a:srgbClr val="0E8A8C"/>
                      </a:solidFill>
                      <a:prstDash val="solid"/>
                      <a:round/>
                      <a:headEnd type="none" w="med" len="med"/>
                      <a:tailEnd type="none" w="med" len="med"/>
                    </a:lnB>
                    <a:solidFill>
                      <a:srgbClr val="EEF4F6"/>
                    </a:solidFill>
                  </a:tcPr>
                </a:tc>
                <a:extLst>
                  <a:ext uri="{0D108BD9-81ED-4DB2-BD59-A6C34878D82A}">
                    <a16:rowId xmlns:a16="http://schemas.microsoft.com/office/drawing/2014/main" val="10000"/>
                  </a:ext>
                </a:extLst>
              </a:tr>
              <a:tr h="201168">
                <a:tc>
                  <a:txBody>
                    <a:bodyPr/>
                    <a:lstStyle/>
                    <a:p>
                      <a:pPr marL="0" indent="0">
                        <a:buNone/>
                      </a:pPr>
                      <a:r>
                        <a:rPr lang="en-US" sz="1050" b="1" dirty="0">
                          <a:solidFill>
                            <a:srgbClr val="0E8A8C"/>
                          </a:solidFill>
                          <a:latin typeface="Calibri" pitchFamily="34" charset="0"/>
                          <a:ea typeface="Calibri" pitchFamily="34" charset="-122"/>
                          <a:cs typeface="Calibri" pitchFamily="34" charset="-120"/>
                        </a:rPr>
                        <a:t>8:30–9:30 AM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12700" cap="flat" cmpd="sng" algn="ctr">
                      <a:solidFill>
                        <a:srgbClr val="0E8A8C"/>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Outreach</a:t>
                      </a:r>
                      <a:endParaRPr lang="en-US" sz="1200" dirty="0">
                        <a:latin typeface="Calibri" charset="0"/>
                        <a:ea typeface="Calibri" charset="0"/>
                        <a:cs typeface="Calibri" charset="0"/>
                      </a:endParaRPr>
                    </a:p>
                    <a:p>
                      <a:pPr marL="0" indent="0">
                        <a:buNone/>
                      </a:pPr>
                      <a:r>
                        <a:rPr lang="en-US" sz="1050" b="1" i="1" dirty="0">
                          <a:solidFill>
                            <a:srgbClr val="0E8A8C"/>
                          </a:solidFill>
                          <a:latin typeface="Calibri" pitchFamily="34" charset="0"/>
                          <a:ea typeface="Calibri" pitchFamily="34" charset="-122"/>
                          <a:cs typeface="Calibri" pitchFamily="34" charset="-120"/>
                        </a:rPr>
                        <a:t>For Lab staff only</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12700" cap="flat" cmpd="sng" algn="ctr">
                      <a:solidFill>
                        <a:srgbClr val="0E8A8C"/>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Main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85 E Concord St.</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8th Floor Conference Room</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12700" cap="flat" cmpd="sng" algn="ctr">
                      <a:solidFill>
                        <a:srgbClr val="0E8A8C"/>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1168">
                <a:tc>
                  <a:txBody>
                    <a:bodyPr/>
                    <a:lstStyle/>
                    <a:p>
                      <a:pPr marL="0" indent="0">
                        <a:buNone/>
                      </a:pPr>
                      <a:r>
                        <a:rPr lang="en-US" sz="1050" b="1" dirty="0">
                          <a:solidFill>
                            <a:srgbClr val="0E8A8C"/>
                          </a:solidFill>
                          <a:latin typeface="Calibri" pitchFamily="34" charset="0"/>
                          <a:ea typeface="Calibri" pitchFamily="34" charset="-122"/>
                          <a:cs typeface="Calibri" pitchFamily="34" charset="-120"/>
                        </a:rPr>
                        <a:t>10:00–11:30 AM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ED/Inpatient/Peri-op Encounter</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Surgical Encounter &amp; Pathology Testing</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Main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85 E Concord St.</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8th Floor Conference Room</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extLst>
                  <a:ext uri="{0D108BD9-81ED-4DB2-BD59-A6C34878D82A}">
                    <a16:rowId xmlns:a16="http://schemas.microsoft.com/office/drawing/2014/main" val="10002"/>
                  </a:ext>
                </a:extLst>
              </a:tr>
              <a:tr h="201168">
                <a:tc>
                  <a:txBody>
                    <a:bodyPr/>
                    <a:lstStyle/>
                    <a:p>
                      <a:pPr marL="0" indent="0">
                        <a:buNone/>
                      </a:pPr>
                      <a:r>
                        <a:rPr lang="en-US" sz="1050" b="1" dirty="0">
                          <a:solidFill>
                            <a:srgbClr val="0E8A8C"/>
                          </a:solidFill>
                          <a:latin typeface="Calibri" pitchFamily="34" charset="0"/>
                          <a:ea typeface="Calibri" pitchFamily="34" charset="-122"/>
                          <a:cs typeface="Calibri" pitchFamily="34" charset="-120"/>
                        </a:rPr>
                        <a:t>12:00–1:30 PM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Clinic/Ambulatory Workflow</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Medical Assistant Collection Workflows</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Main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85 E Concord St.</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8th Floor Conference Room</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(and virtual option; Click </a:t>
                      </a:r>
                      <a:r>
                        <a:rPr lang="en-US" sz="1050" u="sng" dirty="0">
                          <a:solidFill>
                            <a:srgbClr val="0B63C4"/>
                          </a:solidFill>
                          <a:latin typeface="Calibri" pitchFamily="34" charset="0"/>
                          <a:ea typeface="Calibri" pitchFamily="34" charset="-122"/>
                          <a:cs typeface="Calibri" pitchFamily="34" charset="-120"/>
                          <a:hlinkClick r:id="rId6" tooltip="Replace with original link">
                            <a:extLst>
                              <a:ext uri="{A12FA001-AC4F-418D-AE19-62706E023703}">
                                <ahyp:hlinkClr xmlns:ahyp="http://schemas.microsoft.com/office/drawing/2018/hyperlinkcolor" val="tx"/>
                              </a:ext>
                            </a:extLst>
                          </a:hlinkClick>
                        </a:rPr>
                        <a:t>here</a:t>
                      </a:r>
                      <a:r>
                        <a:rPr lang="en-US" sz="1050" dirty="0">
                          <a:solidFill>
                            <a:srgbClr val="4F626C"/>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01168">
                <a:tc>
                  <a:txBody>
                    <a:bodyPr/>
                    <a:lstStyle/>
                    <a:p>
                      <a:pPr marL="0" indent="0">
                        <a:buNone/>
                      </a:pPr>
                      <a:r>
                        <a:rPr lang="en-US" sz="1050" b="1" dirty="0">
                          <a:solidFill>
                            <a:srgbClr val="0E8A8C"/>
                          </a:solidFill>
                          <a:latin typeface="Calibri" pitchFamily="34" charset="0"/>
                          <a:ea typeface="Calibri" pitchFamily="34" charset="-122"/>
                          <a:cs typeface="Calibri" pitchFamily="34" charset="-120"/>
                        </a:rPr>
                        <a:t>2:15–3:15 PM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Reporting Workshop</a:t>
                      </a:r>
                      <a:endParaRPr lang="en-US" sz="1200" dirty="0">
                        <a:latin typeface="Calibri" charset="0"/>
                        <a:ea typeface="Calibri" charset="0"/>
                        <a:cs typeface="Calibri" charset="0"/>
                      </a:endParaRPr>
                    </a:p>
                    <a:p>
                      <a:pPr marL="0" indent="0">
                        <a:buNone/>
                      </a:pPr>
                      <a:r>
                        <a:rPr lang="en-US" sz="1050" b="1" i="1" dirty="0">
                          <a:solidFill>
                            <a:srgbClr val="0E8A8C"/>
                          </a:solidFill>
                          <a:latin typeface="Calibri" pitchFamily="34" charset="0"/>
                          <a:ea typeface="Calibri" pitchFamily="34" charset="-122"/>
                          <a:cs typeface="Calibri" pitchFamily="34" charset="-120"/>
                        </a:rPr>
                        <a:t>For Lab staff only</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Main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85 E Concord St.</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8th Floor Conference Room</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 Brighton/South staff joining virtually; Click </a:t>
                      </a:r>
                      <a:r>
                        <a:rPr lang="en-US" sz="1050" u="sng" dirty="0">
                          <a:solidFill>
                            <a:srgbClr val="0B63C4"/>
                          </a:solidFill>
                          <a:latin typeface="Calibri" pitchFamily="34" charset="0"/>
                          <a:ea typeface="Calibri" pitchFamily="34" charset="-122"/>
                          <a:cs typeface="Calibri" pitchFamily="34" charset="-120"/>
                          <a:hlinkClick r:id="rId7" tooltip="Replace with original link">
                            <a:extLst>
                              <a:ext uri="{A12FA001-AC4F-418D-AE19-62706E023703}">
                                <ahyp:hlinkClr xmlns:ahyp="http://schemas.microsoft.com/office/drawing/2018/hyperlinkcolor" val="tx"/>
                              </a:ext>
                            </a:extLst>
                          </a:hlinkClick>
                        </a:rPr>
                        <a:t>here</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extLst>
                  <a:ext uri="{0D108BD9-81ED-4DB2-BD59-A6C34878D82A}">
                    <a16:rowId xmlns:a16="http://schemas.microsoft.com/office/drawing/2014/main" val="10004"/>
                  </a:ext>
                </a:extLst>
              </a:tr>
              <a:tr h="201168">
                <a:tc>
                  <a:txBody>
                    <a:bodyPr/>
                    <a:lstStyle/>
                    <a:p>
                      <a:pPr marL="0" indent="0">
                        <a:buNone/>
                      </a:pPr>
                      <a:r>
                        <a:rPr lang="en-US" sz="1050" b="1" dirty="0">
                          <a:solidFill>
                            <a:srgbClr val="0E8A8C"/>
                          </a:solidFill>
                          <a:latin typeface="Calibri" pitchFamily="34" charset="0"/>
                          <a:ea typeface="Calibri" pitchFamily="34" charset="-122"/>
                          <a:cs typeface="Calibri" pitchFamily="34" charset="-120"/>
                        </a:rPr>
                        <a:t>3:30–4:30 PM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Q&amp;A with Lab Leaders</a:t>
                      </a:r>
                      <a:endParaRPr lang="en-US" sz="1200" dirty="0">
                        <a:latin typeface="Calibri" charset="0"/>
                        <a:ea typeface="Calibri" charset="0"/>
                        <a:cs typeface="Calibri" charset="0"/>
                      </a:endParaRPr>
                    </a:p>
                    <a:p>
                      <a:pPr marL="0" indent="0">
                        <a:buNone/>
                      </a:pPr>
                      <a:r>
                        <a:rPr lang="en-US" sz="1050" b="1" i="1" dirty="0">
                          <a:solidFill>
                            <a:srgbClr val="0E8A8C"/>
                          </a:solidFill>
                          <a:latin typeface="Calibri" pitchFamily="34" charset="0"/>
                          <a:ea typeface="Calibri" pitchFamily="34" charset="-122"/>
                          <a:cs typeface="Calibri" pitchFamily="34" charset="-120"/>
                        </a:rPr>
                        <a:t>For Lab staff only</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Main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85 E Concord St.</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8th Floor Conference Room</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7" name="Wednesday, October 14 card"/>
          <p:cNvSpPr/>
          <p:nvPr/>
        </p:nvSpPr>
        <p:spPr>
          <a:xfrm>
            <a:off x="6208776" y="2423160"/>
            <a:ext cx="5614416" cy="4114800"/>
          </a:xfrm>
          <a:prstGeom prst="roundRect">
            <a:avLst>
              <a:gd name="adj" fmla="val 2222"/>
            </a:avLst>
          </a:prstGeom>
          <a:solidFill>
            <a:srgbClr val="FFFFFF"/>
          </a:solidFill>
          <a:ln w="12700">
            <a:solidFill>
              <a:srgbClr val="FFFFFF"/>
            </a:solidFill>
            <a:prstDash val="solid"/>
          </a:ln>
          <a:effectLst>
            <a:outerShdw blurRad="101600" dist="25400" dir="5400000" algn="bl" rotWithShape="0">
              <a:srgbClr val="000000">
                <a:alpha val="25000"/>
              </a:srgbClr>
            </a:outerShdw>
          </a:effectLst>
        </p:spPr>
        <p:txBody>
          <a:bodyPr/>
          <a:lstStyle/>
          <a:p>
            <a:endParaRPr lang="en-US"/>
          </a:p>
        </p:txBody>
      </p:sp>
      <p:sp>
        <p:nvSpPr>
          <p:cNvPr id="18" name="Wednesday, October 14 header"/>
          <p:cNvSpPr/>
          <p:nvPr/>
        </p:nvSpPr>
        <p:spPr>
          <a:xfrm>
            <a:off x="6208776" y="2423160"/>
            <a:ext cx="5614416" cy="457200"/>
          </a:xfrm>
          <a:prstGeom prst="roundRect">
            <a:avLst>
              <a:gd name="adj" fmla="val 20000"/>
            </a:avLst>
          </a:prstGeom>
          <a:solidFill>
            <a:srgbClr val="2B5F9E"/>
          </a:solidFill>
          <a:ln w="12700">
            <a:solidFill>
              <a:srgbClr val="2B5F9E"/>
            </a:solidFill>
            <a:prstDash val="solid"/>
          </a:ln>
        </p:spPr>
        <p:txBody>
          <a:bodyPr/>
          <a:lstStyle/>
          <a:p>
            <a:endParaRPr lang="en-US"/>
          </a:p>
        </p:txBody>
      </p:sp>
      <p:sp>
        <p:nvSpPr>
          <p:cNvPr id="19" name="Wednesday, October 14 header base"/>
          <p:cNvSpPr/>
          <p:nvPr/>
        </p:nvSpPr>
        <p:spPr>
          <a:xfrm>
            <a:off x="6208776" y="2697480"/>
            <a:ext cx="5614416" cy="182880"/>
          </a:xfrm>
          <a:prstGeom prst="rect">
            <a:avLst/>
          </a:prstGeom>
          <a:solidFill>
            <a:srgbClr val="2B5F9E"/>
          </a:solidFill>
          <a:ln w="12700">
            <a:solidFill>
              <a:srgbClr val="2B5F9E"/>
            </a:solidFill>
            <a:prstDash val="solid"/>
          </a:ln>
        </p:spPr>
        <p:txBody>
          <a:bodyPr/>
          <a:lstStyle/>
          <a:p>
            <a:endParaRPr lang="en-US"/>
          </a:p>
        </p:txBody>
      </p:sp>
      <p:pic>
        <p:nvPicPr>
          <p:cNvPr id="20" name="Wednesday, October 14 icon" descr="preencoded.png"/>
          <p:cNvPicPr>
            <a:picLocks noChangeAspect="1"/>
          </p:cNvPicPr>
          <p:nvPr/>
        </p:nvPicPr>
        <p:blipFill>
          <a:blip r:embed="rId5"/>
          <a:stretch>
            <a:fillRect/>
          </a:stretch>
        </p:blipFill>
        <p:spPr>
          <a:xfrm>
            <a:off x="6391656" y="2532888"/>
            <a:ext cx="237744" cy="237744"/>
          </a:xfrm>
          <a:prstGeom prst="rect">
            <a:avLst/>
          </a:prstGeom>
        </p:spPr>
      </p:pic>
      <p:sp>
        <p:nvSpPr>
          <p:cNvPr id="21" name="Wednesday, October 14 title"/>
          <p:cNvSpPr txBox="1"/>
          <p:nvPr/>
        </p:nvSpPr>
        <p:spPr>
          <a:xfrm>
            <a:off x="6739128" y="2423160"/>
            <a:ext cx="4882896" cy="457200"/>
          </a:xfrm>
          <a:prstGeom prst="rect">
            <a:avLst/>
          </a:prstGeom>
          <a:noFill/>
          <a:ln/>
        </p:spPr>
        <p:txBody>
          <a:bodyPr wrap="square" lIns="0" tIns="0" rIns="0" bIns="0" rtlCol="0" anchor="ctr"/>
          <a:lstStyle/>
          <a:p>
            <a:pPr marL="0" indent="0">
              <a:buNone/>
            </a:pPr>
            <a:r>
              <a:rPr lang="en-US" sz="1700" b="1" dirty="0">
                <a:solidFill>
                  <a:srgbClr val="FFFFFF"/>
                </a:solidFill>
              </a:rPr>
              <a:t>Wednesday, October 14</a:t>
            </a:r>
            <a:endParaRPr lang="en-US" sz="1700" dirty="0"/>
          </a:p>
        </p:txBody>
      </p:sp>
      <p:graphicFrame>
        <p:nvGraphicFramePr>
          <p:cNvPr id="22" name="Wednesday, October 14 schedule"/>
          <p:cNvGraphicFramePr>
            <a:graphicFrameLocks noGrp="1"/>
          </p:cNvGraphicFramePr>
          <p:nvPr/>
        </p:nvGraphicFramePr>
        <p:xfrm>
          <a:off x="6318504" y="2953512"/>
          <a:ext cx="5431536" cy="3096768"/>
        </p:xfrm>
        <a:graphic>
          <a:graphicData uri="http://schemas.openxmlformats.org/drawingml/2006/table">
            <a:tbl>
              <a:tblPr/>
              <a:tblGrid>
                <a:gridCol w="1097280">
                  <a:extLst>
                    <a:ext uri="{9D8B030D-6E8A-4147-A177-3AD203B41FA5}">
                      <a16:colId xmlns:a16="http://schemas.microsoft.com/office/drawing/2014/main" val="20000"/>
                    </a:ext>
                  </a:extLst>
                </a:gridCol>
                <a:gridCol w="2414016">
                  <a:extLst>
                    <a:ext uri="{9D8B030D-6E8A-4147-A177-3AD203B41FA5}">
                      <a16:colId xmlns:a16="http://schemas.microsoft.com/office/drawing/2014/main" val="20001"/>
                    </a:ext>
                  </a:extLst>
                </a:gridCol>
                <a:gridCol w="1920240">
                  <a:extLst>
                    <a:ext uri="{9D8B030D-6E8A-4147-A177-3AD203B41FA5}">
                      <a16:colId xmlns:a16="http://schemas.microsoft.com/office/drawing/2014/main" val="20002"/>
                    </a:ext>
                  </a:extLst>
                </a:gridCol>
              </a:tblGrid>
              <a:tr h="201168">
                <a:tc>
                  <a:txBody>
                    <a:bodyPr/>
                    <a:lstStyle/>
                    <a:p>
                      <a:pPr marL="0" indent="0">
                        <a:buNone/>
                      </a:pPr>
                      <a:r>
                        <a:rPr lang="en-US" sz="1000" b="1" kern="0" spc="50" dirty="0">
                          <a:solidFill>
                            <a:srgbClr val="2B5F9E"/>
                          </a:solidFill>
                          <a:latin typeface="Calibri" pitchFamily="34" charset="0"/>
                          <a:ea typeface="Calibri" pitchFamily="34" charset="-122"/>
                          <a:cs typeface="Calibri" pitchFamily="34" charset="-120"/>
                        </a:rPr>
                        <a:t>Time</a:t>
                      </a:r>
                      <a:endParaRPr lang="en-US" sz="1000" dirty="0">
                        <a:latin typeface="Calibri" charset="0"/>
                        <a:ea typeface="Calibri" charset="0"/>
                        <a:cs typeface="Calibri" charset="0"/>
                      </a:endParaRPr>
                    </a:p>
                  </a:txBody>
                  <a:tcPr marL="54864" marR="54864" marT="27432" marB="27432" anchor="ctr">
                    <a:lnL w="0" cap="flat" cmpd="sng" algn="ctr">
                      <a:noFill/>
                    </a:lnL>
                    <a:lnR w="0" cap="flat" cmpd="sng" algn="ctr">
                      <a:noFill/>
                    </a:lnR>
                    <a:lnT w="0" cap="flat" cmpd="sng" algn="ctr">
                      <a:noFill/>
                    </a:lnT>
                    <a:lnB w="12700" cap="flat" cmpd="sng" algn="ctr">
                      <a:solidFill>
                        <a:srgbClr val="2B5F9E"/>
                      </a:solidFill>
                      <a:prstDash val="solid"/>
                      <a:round/>
                      <a:headEnd type="none" w="med" len="med"/>
                      <a:tailEnd type="none" w="med" len="med"/>
                    </a:lnB>
                    <a:solidFill>
                      <a:srgbClr val="EEF4F6"/>
                    </a:solidFill>
                  </a:tcPr>
                </a:tc>
                <a:tc>
                  <a:txBody>
                    <a:bodyPr/>
                    <a:lstStyle/>
                    <a:p>
                      <a:pPr marL="0" indent="0">
                        <a:buNone/>
                      </a:pPr>
                      <a:r>
                        <a:rPr lang="en-US" sz="1000" b="1" kern="0" spc="50" dirty="0">
                          <a:solidFill>
                            <a:srgbClr val="2B5F9E"/>
                          </a:solidFill>
                          <a:latin typeface="Calibri" pitchFamily="34" charset="0"/>
                          <a:ea typeface="Calibri" pitchFamily="34" charset="-122"/>
                          <a:cs typeface="Calibri" pitchFamily="34" charset="-120"/>
                        </a:rPr>
                        <a:t>Session</a:t>
                      </a:r>
                      <a:endParaRPr lang="en-US" sz="1000" dirty="0">
                        <a:latin typeface="Calibri" charset="0"/>
                        <a:ea typeface="Calibri" charset="0"/>
                        <a:cs typeface="Calibri" charset="0"/>
                      </a:endParaRPr>
                    </a:p>
                  </a:txBody>
                  <a:tcPr marL="54864" marR="54864" marT="27432" marB="27432" anchor="ctr">
                    <a:lnL w="0" cap="flat" cmpd="sng" algn="ctr">
                      <a:noFill/>
                    </a:lnL>
                    <a:lnR w="0" cap="flat" cmpd="sng" algn="ctr">
                      <a:noFill/>
                    </a:lnR>
                    <a:lnT w="0" cap="flat" cmpd="sng" algn="ctr">
                      <a:noFill/>
                    </a:lnT>
                    <a:lnB w="12700" cap="flat" cmpd="sng" algn="ctr">
                      <a:solidFill>
                        <a:srgbClr val="2B5F9E"/>
                      </a:solidFill>
                      <a:prstDash val="solid"/>
                      <a:round/>
                      <a:headEnd type="none" w="med" len="med"/>
                      <a:tailEnd type="none" w="med" len="med"/>
                    </a:lnB>
                    <a:solidFill>
                      <a:srgbClr val="EEF4F6"/>
                    </a:solidFill>
                  </a:tcPr>
                </a:tc>
                <a:tc>
                  <a:txBody>
                    <a:bodyPr/>
                    <a:lstStyle/>
                    <a:p>
                      <a:pPr marL="0" indent="0">
                        <a:buNone/>
                      </a:pPr>
                      <a:r>
                        <a:rPr lang="en-US" sz="1000" b="1" kern="0" spc="50" dirty="0">
                          <a:solidFill>
                            <a:srgbClr val="2B5F9E"/>
                          </a:solidFill>
                          <a:latin typeface="Calibri" pitchFamily="34" charset="0"/>
                          <a:ea typeface="Calibri" pitchFamily="34" charset="-122"/>
                          <a:cs typeface="Calibri" pitchFamily="34" charset="-120"/>
                        </a:rPr>
                        <a:t>Location</a:t>
                      </a:r>
                      <a:endParaRPr lang="en-US" sz="1000" dirty="0">
                        <a:latin typeface="Calibri" charset="0"/>
                        <a:ea typeface="Calibri" charset="0"/>
                        <a:cs typeface="Calibri" charset="0"/>
                      </a:endParaRPr>
                    </a:p>
                  </a:txBody>
                  <a:tcPr marL="54864" marR="54864" marT="27432" marB="27432" anchor="ctr">
                    <a:lnL w="0" cap="flat" cmpd="sng" algn="ctr">
                      <a:noFill/>
                    </a:lnL>
                    <a:lnR w="0" cap="flat" cmpd="sng" algn="ctr">
                      <a:noFill/>
                    </a:lnR>
                    <a:lnT w="0" cap="flat" cmpd="sng" algn="ctr">
                      <a:noFill/>
                    </a:lnT>
                    <a:lnB w="12700" cap="flat" cmpd="sng" algn="ctr">
                      <a:solidFill>
                        <a:srgbClr val="2B5F9E"/>
                      </a:solidFill>
                      <a:prstDash val="solid"/>
                      <a:round/>
                      <a:headEnd type="none" w="med" len="med"/>
                      <a:tailEnd type="none" w="med" len="med"/>
                    </a:lnB>
                    <a:solidFill>
                      <a:srgbClr val="EEF4F6"/>
                    </a:solidFill>
                  </a:tcPr>
                </a:tc>
                <a:extLst>
                  <a:ext uri="{0D108BD9-81ED-4DB2-BD59-A6C34878D82A}">
                    <a16:rowId xmlns:a16="http://schemas.microsoft.com/office/drawing/2014/main" val="10000"/>
                  </a:ext>
                </a:extLst>
              </a:tr>
              <a:tr h="201168">
                <a:tc>
                  <a:txBody>
                    <a:bodyPr/>
                    <a:lstStyle/>
                    <a:p>
                      <a:pPr marL="0" indent="0">
                        <a:buNone/>
                      </a:pPr>
                      <a:r>
                        <a:rPr lang="en-US" sz="1050" b="1" dirty="0">
                          <a:solidFill>
                            <a:srgbClr val="2B5F9E"/>
                          </a:solidFill>
                          <a:latin typeface="Calibri" pitchFamily="34" charset="0"/>
                          <a:ea typeface="Calibri" pitchFamily="34" charset="-122"/>
                          <a:cs typeface="Calibri" pitchFamily="34" charset="-120"/>
                        </a:rPr>
                        <a:t>8:00–9:15 AM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12700" cap="flat" cmpd="sng" algn="ctr">
                      <a:solidFill>
                        <a:srgbClr val="2B5F9E"/>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ED/Inpatient/Peri-op Encounter</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Surgical Encounter &amp; Pathology Testing</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12700" cap="flat" cmpd="sng" algn="ctr">
                      <a:solidFill>
                        <a:srgbClr val="2B5F9E"/>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Brighton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MCH Conference Rooms 3 &amp; 4</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12700" cap="flat" cmpd="sng" algn="ctr">
                      <a:solidFill>
                        <a:srgbClr val="2B5F9E"/>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01168">
                <a:tc>
                  <a:txBody>
                    <a:bodyPr/>
                    <a:lstStyle/>
                    <a:p>
                      <a:pPr marL="0" indent="0">
                        <a:buNone/>
                      </a:pPr>
                      <a:r>
                        <a:rPr lang="en-US" sz="1050" b="1" dirty="0">
                          <a:solidFill>
                            <a:srgbClr val="2B5F9E"/>
                          </a:solidFill>
                          <a:latin typeface="Calibri" pitchFamily="34" charset="0"/>
                          <a:ea typeface="Calibri" pitchFamily="34" charset="-122"/>
                          <a:cs typeface="Calibri" pitchFamily="34" charset="-120"/>
                        </a:rPr>
                        <a:t>9:30–10:30 AM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Clinic/Ambulatory Workflow</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Medical Assistant Collection Workflows</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Brighton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MCH Conference Rooms 3 &amp; 4</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(and virtual option; Click </a:t>
                      </a:r>
                      <a:r>
                        <a:rPr lang="en-US" sz="1050" u="sng" dirty="0">
                          <a:solidFill>
                            <a:srgbClr val="0B63C4"/>
                          </a:solidFill>
                          <a:latin typeface="Calibri" pitchFamily="34" charset="0"/>
                          <a:ea typeface="Calibri" pitchFamily="34" charset="-122"/>
                          <a:cs typeface="Calibri" pitchFamily="34" charset="-120"/>
                          <a:hlinkClick r:id="rId8" tooltip="Replace with original link">
                            <a:extLst>
                              <a:ext uri="{A12FA001-AC4F-418D-AE19-62706E023703}">
                                <ahyp:hlinkClr xmlns:ahyp="http://schemas.microsoft.com/office/drawing/2018/hyperlinkcolor" val="tx"/>
                              </a:ext>
                            </a:extLst>
                          </a:hlinkClick>
                        </a:rPr>
                        <a:t>here</a:t>
                      </a:r>
                      <a:r>
                        <a:rPr lang="en-US" sz="1050" dirty="0">
                          <a:solidFill>
                            <a:srgbClr val="4F626C"/>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extLst>
                  <a:ext uri="{0D108BD9-81ED-4DB2-BD59-A6C34878D82A}">
                    <a16:rowId xmlns:a16="http://schemas.microsoft.com/office/drawing/2014/main" val="10002"/>
                  </a:ext>
                </a:extLst>
              </a:tr>
              <a:tr h="201168">
                <a:tc>
                  <a:txBody>
                    <a:bodyPr/>
                    <a:lstStyle/>
                    <a:p>
                      <a:pPr marL="0" indent="0">
                        <a:buNone/>
                      </a:pPr>
                      <a:r>
                        <a:rPr lang="en-US" sz="1050" b="1" dirty="0">
                          <a:solidFill>
                            <a:srgbClr val="2B5F9E"/>
                          </a:solidFill>
                          <a:latin typeface="Calibri" pitchFamily="34" charset="0"/>
                          <a:ea typeface="Calibri" pitchFamily="34" charset="-122"/>
                          <a:cs typeface="Calibri" pitchFamily="34" charset="-120"/>
                        </a:rPr>
                        <a:t>10:45–11:45 AM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Q&amp;A with Lab Leaders</a:t>
                      </a:r>
                      <a:endParaRPr lang="en-US" sz="1200" dirty="0">
                        <a:latin typeface="Calibri" charset="0"/>
                        <a:ea typeface="Calibri" charset="0"/>
                        <a:cs typeface="Calibri" charset="0"/>
                      </a:endParaRPr>
                    </a:p>
                    <a:p>
                      <a:pPr marL="0" indent="0">
                        <a:buNone/>
                      </a:pPr>
                      <a:r>
                        <a:rPr lang="en-US" sz="1050" b="1" i="1" dirty="0">
                          <a:solidFill>
                            <a:srgbClr val="2B5F9E"/>
                          </a:solidFill>
                          <a:latin typeface="Calibri" pitchFamily="34" charset="0"/>
                          <a:ea typeface="Calibri" pitchFamily="34" charset="-122"/>
                          <a:cs typeface="Calibri" pitchFamily="34" charset="-120"/>
                        </a:rPr>
                        <a:t>For Lab staff only</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Brighton</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MCH Conference Rooms 3 &amp; 4</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01168">
                <a:tc>
                  <a:txBody>
                    <a:bodyPr/>
                    <a:lstStyle/>
                    <a:p>
                      <a:pPr marL="0" indent="0">
                        <a:buNone/>
                      </a:pPr>
                      <a:r>
                        <a:rPr lang="en-US" sz="1050" b="1" dirty="0">
                          <a:solidFill>
                            <a:srgbClr val="2B5F9E"/>
                          </a:solidFill>
                          <a:latin typeface="Calibri" pitchFamily="34" charset="0"/>
                          <a:ea typeface="Calibri" pitchFamily="34" charset="-122"/>
                          <a:cs typeface="Calibri" pitchFamily="34" charset="-120"/>
                        </a:rPr>
                        <a:t>1:15–2:30 PM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ED/Inpatient/Peri-op Encounter</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Surgical Encounter &amp; Pathology Testing</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South</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Room TBD</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extLst>
                  <a:ext uri="{0D108BD9-81ED-4DB2-BD59-A6C34878D82A}">
                    <a16:rowId xmlns:a16="http://schemas.microsoft.com/office/drawing/2014/main" val="10004"/>
                  </a:ext>
                </a:extLst>
              </a:tr>
              <a:tr h="201168">
                <a:tc>
                  <a:txBody>
                    <a:bodyPr/>
                    <a:lstStyle/>
                    <a:p>
                      <a:pPr marL="0" indent="0">
                        <a:buNone/>
                      </a:pPr>
                      <a:r>
                        <a:rPr lang="en-US" sz="1050" b="1" dirty="0">
                          <a:solidFill>
                            <a:srgbClr val="2B5F9E"/>
                          </a:solidFill>
                          <a:latin typeface="Calibri" pitchFamily="34" charset="0"/>
                          <a:ea typeface="Calibri" pitchFamily="34" charset="-122"/>
                          <a:cs typeface="Calibri" pitchFamily="34" charset="-120"/>
                        </a:rPr>
                        <a:t>2:45–3:45 PM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Life of a Specimen – Clinic/Ambulatory Workflow</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Medical Assistant Collection Workflows</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South</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Room TBD</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(and virtual option; Click </a:t>
                      </a:r>
                      <a:r>
                        <a:rPr lang="en-US" sz="1050" u="sng" dirty="0">
                          <a:solidFill>
                            <a:srgbClr val="0B63C4"/>
                          </a:solidFill>
                          <a:latin typeface="Calibri" pitchFamily="34" charset="0"/>
                          <a:ea typeface="Calibri" pitchFamily="34" charset="-122"/>
                          <a:cs typeface="Calibri" pitchFamily="34" charset="-120"/>
                          <a:hlinkClick r:id="rId9" tooltip="Replace with original link">
                            <a:extLst>
                              <a:ext uri="{A12FA001-AC4F-418D-AE19-62706E023703}">
                                <ahyp:hlinkClr xmlns:ahyp="http://schemas.microsoft.com/office/drawing/2018/hyperlinkcolor" val="tx"/>
                              </a:ext>
                            </a:extLst>
                          </a:hlinkClick>
                        </a:rPr>
                        <a:t>here</a:t>
                      </a:r>
                      <a:r>
                        <a:rPr lang="en-US" sz="1050" dirty="0">
                          <a:solidFill>
                            <a:srgbClr val="4F626C"/>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201168">
                <a:tc>
                  <a:txBody>
                    <a:bodyPr/>
                    <a:lstStyle/>
                    <a:p>
                      <a:pPr marL="0" indent="0">
                        <a:buNone/>
                      </a:pPr>
                      <a:r>
                        <a:rPr lang="en-US" sz="1050" b="1" dirty="0">
                          <a:solidFill>
                            <a:srgbClr val="2B5F9E"/>
                          </a:solidFill>
                          <a:latin typeface="Calibri" pitchFamily="34" charset="0"/>
                          <a:ea typeface="Calibri" pitchFamily="34" charset="-122"/>
                          <a:cs typeface="Calibri" pitchFamily="34" charset="-120"/>
                        </a:rPr>
                        <a:t>4:00–5:00 PM</a:t>
                      </a:r>
                      <a:endParaRPr lang="en-US" sz="105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Q&amp;A with Lab Leaders</a:t>
                      </a:r>
                      <a:endParaRPr lang="en-US" sz="1200" dirty="0">
                        <a:latin typeface="Calibri" charset="0"/>
                        <a:ea typeface="Calibri" charset="0"/>
                        <a:cs typeface="Calibri" charset="0"/>
                      </a:endParaRPr>
                    </a:p>
                    <a:p>
                      <a:pPr marL="0" indent="0">
                        <a:buNone/>
                      </a:pPr>
                      <a:r>
                        <a:rPr lang="en-US" sz="1050" b="1" i="1" dirty="0">
                          <a:solidFill>
                            <a:srgbClr val="2B5F9E"/>
                          </a:solidFill>
                          <a:latin typeface="Calibri" pitchFamily="34" charset="0"/>
                          <a:ea typeface="Calibri" pitchFamily="34" charset="-122"/>
                          <a:cs typeface="Calibri" pitchFamily="34" charset="-120"/>
                        </a:rPr>
                        <a:t>For Lab staff only</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tc>
                  <a:txBody>
                    <a:bodyPr/>
                    <a:lstStyle/>
                    <a:p>
                      <a:pPr marL="0" indent="0">
                        <a:buNone/>
                      </a:pPr>
                      <a:r>
                        <a:rPr lang="en-US" sz="1050" b="1" dirty="0">
                          <a:solidFill>
                            <a:srgbClr val="1C2B33"/>
                          </a:solidFill>
                          <a:latin typeface="Calibri" pitchFamily="34" charset="0"/>
                          <a:ea typeface="Calibri" pitchFamily="34" charset="-122"/>
                          <a:cs typeface="Calibri" pitchFamily="34" charset="-120"/>
                        </a:rPr>
                        <a:t>BMC South</a:t>
                      </a:r>
                      <a:endParaRPr lang="en-US" sz="1200" dirty="0">
                        <a:latin typeface="Calibri" charset="0"/>
                        <a:ea typeface="Calibri" charset="0"/>
                        <a:cs typeface="Calibri" charset="0"/>
                      </a:endParaRPr>
                    </a:p>
                    <a:p>
                      <a:pPr marL="0" indent="0">
                        <a:buNone/>
                      </a:pPr>
                      <a:r>
                        <a:rPr lang="en-US" sz="1050" dirty="0">
                          <a:solidFill>
                            <a:srgbClr val="4F626C"/>
                          </a:solidFill>
                          <a:latin typeface="Calibri" pitchFamily="34" charset="0"/>
                          <a:ea typeface="Calibri" pitchFamily="34" charset="-122"/>
                          <a:cs typeface="Calibri" pitchFamily="34" charset="-120"/>
                        </a:rPr>
                        <a:t>Room TBD</a:t>
                      </a:r>
                      <a:endParaRPr lang="en-US" sz="1200" dirty="0">
                        <a:latin typeface="Calibri" charset="0"/>
                        <a:ea typeface="Calibri" charset="0"/>
                        <a:cs typeface="Calibri" charset="0"/>
                      </a:endParaRPr>
                    </a:p>
                  </a:txBody>
                  <a:tcPr marL="54864" marR="54864" marT="27432" marB="27432" anchor="ctr">
                    <a:lnL w="0" cap="flat" cmpd="sng" algn="ctr">
                      <a:noFill/>
                    </a:lnL>
                    <a:lnR w="0" cap="flat" cmpd="sng" algn="ctr">
                      <a:noFill/>
                    </a:lnR>
                    <a:lnT w="6350" cap="flat" cmpd="sng" algn="ctr">
                      <a:solidFill>
                        <a:srgbClr val="D9E3E7"/>
                      </a:solidFill>
                      <a:prstDash val="solid"/>
                      <a:round/>
                      <a:headEnd type="none" w="med" len="med"/>
                      <a:tailEnd type="none" w="med" len="med"/>
                    </a:lnT>
                    <a:lnB w="6350" cap="flat" cmpd="sng" algn="ctr">
                      <a:solidFill>
                        <a:srgbClr val="D9E3E7"/>
                      </a:solidFill>
                      <a:prstDash val="solid"/>
                      <a:round/>
                      <a:headEnd type="none" w="med" len="med"/>
                      <a:tailEnd type="none" w="med" len="med"/>
                    </a:lnB>
                    <a:solidFill>
                      <a:srgbClr val="F5F9FA"/>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AD48C-98D3-F49D-2740-0067E59B5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30496D-6AE4-3458-2549-3FA324CE55F8}"/>
              </a:ext>
            </a:extLst>
          </p:cNvPr>
          <p:cNvSpPr>
            <a:spLocks noGrp="1"/>
          </p:cNvSpPr>
          <p:nvPr>
            <p:ph type="title"/>
          </p:nvPr>
        </p:nvSpPr>
        <p:spPr/>
        <p:txBody>
          <a:bodyPr/>
          <a:lstStyle/>
          <a:p>
            <a:r>
              <a:rPr lang="en-US"/>
              <a:t>Next Steps</a:t>
            </a:r>
          </a:p>
        </p:txBody>
      </p:sp>
    </p:spTree>
    <p:extLst>
      <p:ext uri="{BB962C8B-B14F-4D97-AF65-F5344CB8AC3E}">
        <p14:creationId xmlns:p14="http://schemas.microsoft.com/office/powerpoint/2010/main" val="3365346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E2D30-5C6A-65EB-9C86-82FFB47FFEB4}"/>
              </a:ext>
            </a:extLst>
          </p:cNvPr>
          <p:cNvSpPr>
            <a:spLocks noGrp="1"/>
          </p:cNvSpPr>
          <p:nvPr>
            <p:ph type="title"/>
          </p:nvPr>
        </p:nvSpPr>
        <p:spPr/>
        <p:txBody>
          <a:bodyPr/>
          <a:lstStyle/>
          <a:p>
            <a:r>
              <a:rPr lang="en-US" sz="2400">
                <a:latin typeface="Arial"/>
                <a:ea typeface="Verdana"/>
                <a:cs typeface="Arial"/>
              </a:rPr>
              <a:t>Next Steps</a:t>
            </a:r>
            <a:endParaRPr lang="en-US" sz="2400"/>
          </a:p>
        </p:txBody>
      </p:sp>
      <p:sp>
        <p:nvSpPr>
          <p:cNvPr id="3" name="Content Placeholder 2">
            <a:extLst>
              <a:ext uri="{FF2B5EF4-FFF2-40B4-BE49-F238E27FC236}">
                <a16:creationId xmlns:a16="http://schemas.microsoft.com/office/drawing/2014/main" id="{48C3FE25-C672-3FFF-D9D5-4BAFE94070A3}"/>
              </a:ext>
            </a:extLst>
          </p:cNvPr>
          <p:cNvSpPr>
            <a:spLocks noGrp="1"/>
          </p:cNvSpPr>
          <p:nvPr>
            <p:ph idx="1"/>
          </p:nvPr>
        </p:nvSpPr>
        <p:spPr/>
        <p:txBody>
          <a:bodyPr vert="horz" lIns="91440" tIns="45720" rIns="91440" bIns="45720" rtlCol="0" anchor="t">
            <a:noAutofit/>
          </a:bodyPr>
          <a:lstStyle/>
          <a:p>
            <a:pPr marL="342900" indent="-342900">
              <a:buAutoNum type="arabicPeriod"/>
            </a:pPr>
            <a:r>
              <a:rPr lang="en-US" sz="2000">
                <a:latin typeface="Arial"/>
                <a:cs typeface="Arial"/>
              </a:rPr>
              <a:t>Ensure your areas have updated workflows based on the new AP process</a:t>
            </a:r>
          </a:p>
          <a:p>
            <a:pPr marL="342900" indent="-342900">
              <a:buAutoNum type="arabicPeriod"/>
            </a:pPr>
            <a:endParaRPr lang="en-US" sz="1000">
              <a:latin typeface="Arial"/>
              <a:cs typeface="Arial"/>
            </a:endParaRPr>
          </a:p>
          <a:p>
            <a:pPr marL="342900" indent="-342900">
              <a:buAutoNum type="arabicPeriod"/>
            </a:pPr>
            <a:r>
              <a:rPr lang="en-US" sz="2000">
                <a:latin typeface="Arial"/>
                <a:cs typeface="Arial"/>
              </a:rPr>
              <a:t>Please make sure to complete your assigned training</a:t>
            </a:r>
          </a:p>
          <a:p>
            <a:pPr marL="685800" lvl="2" indent="-342900"/>
            <a:r>
              <a:rPr lang="en-US" sz="2000">
                <a:latin typeface="Arial"/>
                <a:cs typeface="Arial"/>
              </a:rPr>
              <a:t>Managers and Leaders: Please continue to encourage staff to complete their module in Workday and/or </a:t>
            </a:r>
            <a:r>
              <a:rPr lang="en-US" sz="2000" err="1">
                <a:latin typeface="Arial"/>
                <a:cs typeface="Arial"/>
              </a:rPr>
              <a:t>Symplr</a:t>
            </a:r>
            <a:endParaRPr lang="en-US" sz="2000">
              <a:latin typeface="Arial"/>
              <a:cs typeface="Arial"/>
            </a:endParaRPr>
          </a:p>
          <a:p>
            <a:pPr marL="342900" indent="-342900">
              <a:buAutoNum type="arabicPeriod"/>
            </a:pPr>
            <a:endParaRPr lang="en-US" sz="1000">
              <a:latin typeface="Arial"/>
              <a:cs typeface="Arial"/>
            </a:endParaRPr>
          </a:p>
          <a:p>
            <a:pPr marL="342900" indent="-342900">
              <a:buAutoNum type="arabicPeriod"/>
            </a:pPr>
            <a:r>
              <a:rPr lang="en-US" sz="2000">
                <a:latin typeface="Arial"/>
                <a:cs typeface="Arial"/>
              </a:rPr>
              <a:t>Note the location of the new AP printers in your areas</a:t>
            </a:r>
          </a:p>
          <a:p>
            <a:pPr marL="342900" indent="-342900">
              <a:buAutoNum type="arabicPeriod"/>
            </a:pPr>
            <a:endParaRPr lang="en-US" sz="1000">
              <a:latin typeface="Arial"/>
              <a:cs typeface="Arial"/>
            </a:endParaRPr>
          </a:p>
          <a:p>
            <a:pPr marL="342900" indent="-342900">
              <a:buAutoNum type="arabicPeriod"/>
            </a:pPr>
            <a:r>
              <a:rPr lang="en-US" sz="2000">
                <a:latin typeface="Arial"/>
                <a:cs typeface="Arial"/>
              </a:rPr>
              <a:t>Escalate any issues or needs you have to the project team prior to go-live</a:t>
            </a:r>
          </a:p>
          <a:p>
            <a:pPr marL="342900" indent="-342900">
              <a:buAutoNum type="arabicPeriod"/>
            </a:pPr>
            <a:endParaRPr lang="en-US" sz="1000">
              <a:latin typeface="Arial"/>
              <a:cs typeface="Arial"/>
            </a:endParaRPr>
          </a:p>
          <a:p>
            <a:pPr marL="342900" indent="-342900">
              <a:buAutoNum type="arabicPeriod"/>
            </a:pPr>
            <a:r>
              <a:rPr lang="en-US" sz="2000">
                <a:latin typeface="Arial"/>
                <a:cs typeface="Arial"/>
              </a:rPr>
              <a:t>Share project updates and timeline with your peers and staff</a:t>
            </a:r>
            <a:endParaRPr lang="en-US" sz="2000"/>
          </a:p>
        </p:txBody>
      </p:sp>
      <p:sp>
        <p:nvSpPr>
          <p:cNvPr id="4" name="Text Placeholder 3">
            <a:extLst>
              <a:ext uri="{FF2B5EF4-FFF2-40B4-BE49-F238E27FC236}">
                <a16:creationId xmlns:a16="http://schemas.microsoft.com/office/drawing/2014/main" id="{A71EB6A7-5714-D9C1-8EC3-021A77C00134}"/>
              </a:ext>
            </a:extLst>
          </p:cNvPr>
          <p:cNvSpPr>
            <a:spLocks noGrp="1"/>
          </p:cNvSpPr>
          <p:nvPr>
            <p:ph type="body" sz="quarter" idx="19"/>
          </p:nvPr>
        </p:nvSpPr>
        <p:spPr/>
        <p:txBody>
          <a:bodyPr/>
          <a:lstStyle/>
          <a:p>
            <a:endParaRPr lang="en-US"/>
          </a:p>
        </p:txBody>
      </p:sp>
      <p:pic>
        <p:nvPicPr>
          <p:cNvPr id="5" name="Picture 4">
            <a:extLst>
              <a:ext uri="{FF2B5EF4-FFF2-40B4-BE49-F238E27FC236}">
                <a16:creationId xmlns:a16="http://schemas.microsoft.com/office/drawing/2014/main" id="{624A7EFE-CE87-DC00-FDE2-D290786B221F}"/>
              </a:ext>
            </a:extLst>
          </p:cNvPr>
          <p:cNvPicPr>
            <a:picLocks noChangeAspect="1"/>
          </p:cNvPicPr>
          <p:nvPr/>
        </p:nvPicPr>
        <p:blipFill>
          <a:blip r:embed="rId2"/>
          <a:stretch>
            <a:fillRect/>
          </a:stretch>
        </p:blipFill>
        <p:spPr>
          <a:xfrm>
            <a:off x="7589692" y="3982748"/>
            <a:ext cx="5049983" cy="2556164"/>
          </a:xfrm>
          <a:prstGeom prst="rect">
            <a:avLst/>
          </a:prstGeom>
        </p:spPr>
      </p:pic>
    </p:spTree>
    <p:extLst>
      <p:ext uri="{BB962C8B-B14F-4D97-AF65-F5344CB8AC3E}">
        <p14:creationId xmlns:p14="http://schemas.microsoft.com/office/powerpoint/2010/main" val="217544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9A92E-2691-9318-E79A-3B764A5DFC8A}"/>
              </a:ext>
            </a:extLst>
          </p:cNvPr>
          <p:cNvSpPr>
            <a:spLocks noGrp="1"/>
          </p:cNvSpPr>
          <p:nvPr>
            <p:ph type="title"/>
          </p:nvPr>
        </p:nvSpPr>
        <p:spPr/>
        <p:txBody>
          <a:bodyPr/>
          <a:lstStyle/>
          <a:p>
            <a:r>
              <a:rPr lang="en-US">
                <a:latin typeface="Arial"/>
                <a:ea typeface="Verdana"/>
                <a:cs typeface="Arial"/>
              </a:rPr>
              <a:t>Reminder </a:t>
            </a:r>
            <a:endParaRPr lang="en-US"/>
          </a:p>
        </p:txBody>
      </p:sp>
      <p:sp>
        <p:nvSpPr>
          <p:cNvPr id="4" name="Slide Number Placeholder 3">
            <a:extLst>
              <a:ext uri="{FF2B5EF4-FFF2-40B4-BE49-F238E27FC236}">
                <a16:creationId xmlns:a16="http://schemas.microsoft.com/office/drawing/2014/main" id="{B48342DD-4F84-DFF7-5AF8-A247CB6498D2}"/>
              </a:ext>
            </a:extLst>
          </p:cNvPr>
          <p:cNvSpPr>
            <a:spLocks noGrp="1"/>
          </p:cNvSpPr>
          <p:nvPr>
            <p:ph type="sldNum" sz="quarter" idx="12"/>
          </p:nvPr>
        </p:nvSpPr>
        <p:spPr/>
        <p:txBody>
          <a:bodyPr/>
          <a:lstStyle/>
          <a:p>
            <a:fld id="{F85CE818-7367-6A4C-AA8A-8ACF11B1523A}" type="slidenum">
              <a:rPr lang="en-US" smtClean="0"/>
              <a:t>22</a:t>
            </a:fld>
            <a:endParaRPr lang="en-US"/>
          </a:p>
        </p:txBody>
      </p:sp>
      <p:sp>
        <p:nvSpPr>
          <p:cNvPr id="8" name="Text Placeholder 7">
            <a:extLst>
              <a:ext uri="{FF2B5EF4-FFF2-40B4-BE49-F238E27FC236}">
                <a16:creationId xmlns:a16="http://schemas.microsoft.com/office/drawing/2014/main" id="{5E96FE76-E433-E893-A240-6AE940A749EA}"/>
              </a:ext>
            </a:extLst>
          </p:cNvPr>
          <p:cNvSpPr>
            <a:spLocks noGrp="1"/>
          </p:cNvSpPr>
          <p:nvPr>
            <p:ph type="body" sz="quarter" idx="19"/>
          </p:nvPr>
        </p:nvSpPr>
        <p:spPr/>
        <p:txBody>
          <a:bodyPr/>
          <a:lstStyle/>
          <a:p>
            <a:endParaRPr lang="en-US"/>
          </a:p>
        </p:txBody>
      </p:sp>
      <p:pic>
        <p:nvPicPr>
          <p:cNvPr id="5" name="Picture 4">
            <a:extLst>
              <a:ext uri="{FF2B5EF4-FFF2-40B4-BE49-F238E27FC236}">
                <a16:creationId xmlns:a16="http://schemas.microsoft.com/office/drawing/2014/main" id="{26260B8B-DE94-D200-9EE3-D83B18C0D34B}"/>
              </a:ext>
            </a:extLst>
          </p:cNvPr>
          <p:cNvPicPr>
            <a:picLocks noChangeAspect="1"/>
          </p:cNvPicPr>
          <p:nvPr/>
        </p:nvPicPr>
        <p:blipFill>
          <a:blip r:embed="rId2"/>
          <a:stretch>
            <a:fillRect/>
          </a:stretch>
        </p:blipFill>
        <p:spPr>
          <a:xfrm>
            <a:off x="3075411" y="1738513"/>
            <a:ext cx="4635205" cy="3380973"/>
          </a:xfrm>
          <a:prstGeom prst="rect">
            <a:avLst/>
          </a:prstGeom>
        </p:spPr>
      </p:pic>
    </p:spTree>
    <p:extLst>
      <p:ext uri="{BB962C8B-B14F-4D97-AF65-F5344CB8AC3E}">
        <p14:creationId xmlns:p14="http://schemas.microsoft.com/office/powerpoint/2010/main" val="1011004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5578F-CE57-2DCE-0228-9D42F614853A}"/>
              </a:ext>
            </a:extLst>
          </p:cNvPr>
          <p:cNvSpPr>
            <a:spLocks noGrp="1"/>
          </p:cNvSpPr>
          <p:nvPr>
            <p:ph type="title"/>
          </p:nvPr>
        </p:nvSpPr>
        <p:spPr/>
        <p:txBody>
          <a:bodyPr/>
          <a:lstStyle/>
          <a:p>
            <a:r>
              <a:rPr lang="en-US" sz="2800"/>
              <a:t>FAQs</a:t>
            </a:r>
          </a:p>
        </p:txBody>
      </p:sp>
      <p:graphicFrame>
        <p:nvGraphicFramePr>
          <p:cNvPr id="6" name="Content Placeholder 5">
            <a:extLst>
              <a:ext uri="{FF2B5EF4-FFF2-40B4-BE49-F238E27FC236}">
                <a16:creationId xmlns:a16="http://schemas.microsoft.com/office/drawing/2014/main" id="{A6391C98-DB9F-B3F8-F29C-EBE8DDD26BBA}"/>
              </a:ext>
            </a:extLst>
          </p:cNvPr>
          <p:cNvGraphicFramePr>
            <a:graphicFrameLocks noGrp="1"/>
          </p:cNvGraphicFramePr>
          <p:nvPr>
            <p:ph idx="1"/>
            <p:extLst>
              <p:ext uri="{D42A27DB-BD31-4B8C-83A1-F6EECF244321}">
                <p14:modId xmlns:p14="http://schemas.microsoft.com/office/powerpoint/2010/main" val="1973070411"/>
              </p:ext>
            </p:extLst>
          </p:nvPr>
        </p:nvGraphicFramePr>
        <p:xfrm>
          <a:off x="498475" y="1244600"/>
          <a:ext cx="11288712" cy="3835400"/>
        </p:xfrm>
        <a:graphic>
          <a:graphicData uri="http://schemas.openxmlformats.org/drawingml/2006/table">
            <a:tbl>
              <a:tblPr firstRow="1" bandRow="1">
                <a:tableStyleId>{21E4AEA4-8DFA-4A89-87EB-49C32662AFE0}</a:tableStyleId>
              </a:tblPr>
              <a:tblGrid>
                <a:gridCol w="4356554">
                  <a:extLst>
                    <a:ext uri="{9D8B030D-6E8A-4147-A177-3AD203B41FA5}">
                      <a16:colId xmlns:a16="http://schemas.microsoft.com/office/drawing/2014/main" val="495302129"/>
                    </a:ext>
                  </a:extLst>
                </a:gridCol>
                <a:gridCol w="6932158">
                  <a:extLst>
                    <a:ext uri="{9D8B030D-6E8A-4147-A177-3AD203B41FA5}">
                      <a16:colId xmlns:a16="http://schemas.microsoft.com/office/drawing/2014/main" val="2422044015"/>
                    </a:ext>
                  </a:extLst>
                </a:gridCol>
              </a:tblGrid>
              <a:tr h="370840">
                <a:tc>
                  <a:txBody>
                    <a:bodyPr/>
                    <a:lstStyle/>
                    <a:p>
                      <a:r>
                        <a:rPr lang="en-US"/>
                        <a:t>QUESTION</a:t>
                      </a:r>
                    </a:p>
                  </a:txBody>
                  <a:tcPr/>
                </a:tc>
                <a:tc>
                  <a:txBody>
                    <a:bodyPr/>
                    <a:lstStyle/>
                    <a:p>
                      <a:pPr algn="ctr"/>
                      <a:r>
                        <a:rPr lang="en-US"/>
                        <a:t>ANSWER</a:t>
                      </a:r>
                    </a:p>
                  </a:txBody>
                  <a:tcPr/>
                </a:tc>
                <a:extLst>
                  <a:ext uri="{0D108BD9-81ED-4DB2-BD59-A6C34878D82A}">
                    <a16:rowId xmlns:a16="http://schemas.microsoft.com/office/drawing/2014/main" val="506573275"/>
                  </a:ext>
                </a:extLst>
              </a:tr>
              <a:tr h="370840">
                <a:tc>
                  <a:txBody>
                    <a:bodyPr/>
                    <a:lstStyle/>
                    <a:p>
                      <a:r>
                        <a:rPr lang="en-US" sz="1400"/>
                        <a:t>When will label printers be installed in my area?</a:t>
                      </a:r>
                    </a:p>
                  </a:txBody>
                  <a:tcPr anchor="ctr"/>
                </a:tc>
                <a:tc>
                  <a:txBody>
                    <a:bodyPr/>
                    <a:lstStyle/>
                    <a:p>
                      <a:r>
                        <a:rPr lang="en-US" sz="1400" i="1">
                          <a:solidFill>
                            <a:srgbClr val="002060"/>
                          </a:solidFill>
                        </a:rPr>
                        <a:t>Currently in process- all areas working on Procedural areas at this time</a:t>
                      </a:r>
                    </a:p>
                  </a:txBody>
                  <a:tcPr anchor="ctr"/>
                </a:tc>
                <a:extLst>
                  <a:ext uri="{0D108BD9-81ED-4DB2-BD59-A6C34878D82A}">
                    <a16:rowId xmlns:a16="http://schemas.microsoft.com/office/drawing/2014/main" val="4112043455"/>
                  </a:ext>
                </a:extLst>
              </a:tr>
              <a:tr h="370840">
                <a:tc>
                  <a:txBody>
                    <a:bodyPr/>
                    <a:lstStyle/>
                    <a:p>
                      <a:r>
                        <a:rPr lang="en-US" sz="1400"/>
                        <a:t>Why is BMC transitioning from </a:t>
                      </a:r>
                      <a:r>
                        <a:rPr lang="en-US" sz="1400" err="1"/>
                        <a:t>CoPath</a:t>
                      </a:r>
                      <a:r>
                        <a:rPr lang="en-US" sz="1400"/>
                        <a:t> to Beaker?</a:t>
                      </a:r>
                    </a:p>
                  </a:txBody>
                  <a:tcPr anchor="ctr"/>
                </a:tc>
                <a:tc>
                  <a:txBody>
                    <a:bodyPr/>
                    <a:lstStyle/>
                    <a:p>
                      <a:r>
                        <a:rPr lang="en-US" sz="1400" i="1">
                          <a:solidFill>
                            <a:srgbClr val="002060"/>
                          </a:solidFill>
                        </a:rPr>
                        <a:t>Our current AP system, </a:t>
                      </a:r>
                      <a:r>
                        <a:rPr lang="en-US" sz="1400" i="1" err="1">
                          <a:solidFill>
                            <a:srgbClr val="002060"/>
                          </a:solidFill>
                        </a:rPr>
                        <a:t>CoPath</a:t>
                      </a:r>
                      <a:r>
                        <a:rPr lang="en-US" sz="1400" i="1">
                          <a:solidFill>
                            <a:srgbClr val="002060"/>
                          </a:solidFill>
                        </a:rPr>
                        <a:t>, will be out of support on 12/31/26, and we will no longer be able to use it for AP tests. </a:t>
                      </a:r>
                    </a:p>
                  </a:txBody>
                  <a:tcPr anchor="ctr"/>
                </a:tc>
                <a:extLst>
                  <a:ext uri="{0D108BD9-81ED-4DB2-BD59-A6C34878D82A}">
                    <a16:rowId xmlns:a16="http://schemas.microsoft.com/office/drawing/2014/main" val="1011838986"/>
                  </a:ext>
                </a:extLst>
              </a:tr>
              <a:tr h="370840">
                <a:tc>
                  <a:txBody>
                    <a:bodyPr/>
                    <a:lstStyle/>
                    <a:p>
                      <a:r>
                        <a:rPr lang="en-US" sz="1400"/>
                        <a:t>It’s a busy time of year, why do we have to transition to </a:t>
                      </a:r>
                      <a:r>
                        <a:rPr lang="en-US" sz="1400" err="1"/>
                        <a:t>CoPath</a:t>
                      </a:r>
                      <a:r>
                        <a:rPr lang="en-US" sz="1400"/>
                        <a:t> in November?</a:t>
                      </a:r>
                    </a:p>
                  </a:txBody>
                  <a:tcPr anchor="ctr"/>
                </a:tc>
                <a:tc>
                  <a:txBody>
                    <a:bodyPr/>
                    <a:lstStyle/>
                    <a:p>
                      <a:r>
                        <a:rPr lang="en-US" sz="1400" i="1">
                          <a:solidFill>
                            <a:srgbClr val="002060"/>
                          </a:solidFill>
                        </a:rPr>
                        <a:t>Going live in November ensures we are fully transitioned out of </a:t>
                      </a:r>
                      <a:r>
                        <a:rPr lang="en-US" sz="1400" i="1" err="1">
                          <a:solidFill>
                            <a:srgbClr val="002060"/>
                          </a:solidFill>
                        </a:rPr>
                        <a:t>CoPath</a:t>
                      </a:r>
                      <a:r>
                        <a:rPr lang="en-US" sz="1400" i="1">
                          <a:solidFill>
                            <a:srgbClr val="002060"/>
                          </a:solidFill>
                        </a:rPr>
                        <a:t> and into Epic Beaker prior to the 12/31/26 deadline. </a:t>
                      </a:r>
                    </a:p>
                  </a:txBody>
                  <a:tcPr anchor="ctr"/>
                </a:tc>
                <a:extLst>
                  <a:ext uri="{0D108BD9-81ED-4DB2-BD59-A6C34878D82A}">
                    <a16:rowId xmlns:a16="http://schemas.microsoft.com/office/drawing/2014/main" val="746282279"/>
                  </a:ext>
                </a:extLst>
              </a:tr>
              <a:tr h="370840">
                <a:tc>
                  <a:txBody>
                    <a:bodyPr/>
                    <a:lstStyle/>
                    <a:p>
                      <a:r>
                        <a:rPr lang="en-US" sz="1400"/>
                        <a:t>What do I do if I can’t or didn’t print the label prior to collecting the specimen?</a:t>
                      </a:r>
                    </a:p>
                  </a:txBody>
                  <a:tcPr anchor="ctr"/>
                </a:tc>
                <a:tc>
                  <a:txBody>
                    <a:bodyPr/>
                    <a:lstStyle/>
                    <a:p>
                      <a:r>
                        <a:rPr lang="en-US" sz="1400" i="1">
                          <a:solidFill>
                            <a:srgbClr val="002060"/>
                          </a:solidFill>
                          <a:highlight>
                            <a:srgbClr val="FFFF00"/>
                          </a:highlight>
                        </a:rPr>
                        <a:t>While in the room, use a patient name label, add the collection date and time, and affix to container. </a:t>
                      </a:r>
                    </a:p>
                    <a:p>
                      <a:r>
                        <a:rPr lang="en-US" sz="1400" i="1">
                          <a:solidFill>
                            <a:srgbClr val="002060"/>
                          </a:solidFill>
                          <a:highlight>
                            <a:srgbClr val="FFFF00"/>
                          </a:highlight>
                        </a:rPr>
                        <a:t>Once completed, print and add the new AP label to the container. (It is ok if there are two labels or the new label covers the old)</a:t>
                      </a:r>
                    </a:p>
                  </a:txBody>
                  <a:tcPr anchor="ctr"/>
                </a:tc>
                <a:extLst>
                  <a:ext uri="{0D108BD9-81ED-4DB2-BD59-A6C34878D82A}">
                    <a16:rowId xmlns:a16="http://schemas.microsoft.com/office/drawing/2014/main" val="1928940511"/>
                  </a:ext>
                </a:extLst>
              </a:tr>
              <a:tr h="370840">
                <a:tc>
                  <a:txBody>
                    <a:bodyPr/>
                    <a:lstStyle/>
                    <a:p>
                      <a:r>
                        <a:rPr lang="en-US" sz="1400"/>
                        <a:t>What do I do if Epic is down?</a:t>
                      </a:r>
                    </a:p>
                  </a:txBody>
                  <a:tcPr anchor="ctr"/>
                </a:tc>
                <a:tc>
                  <a:txBody>
                    <a:bodyPr/>
                    <a:lstStyle/>
                    <a:p>
                      <a:r>
                        <a:rPr lang="en-US" sz="1400" i="1">
                          <a:solidFill>
                            <a:srgbClr val="002060"/>
                          </a:solidFill>
                        </a:rPr>
                        <a:t>Use old forms as part of the downtime process. Only when Epic down.</a:t>
                      </a:r>
                    </a:p>
                  </a:txBody>
                  <a:tcPr anchor="ctr"/>
                </a:tc>
                <a:extLst>
                  <a:ext uri="{0D108BD9-81ED-4DB2-BD59-A6C34878D82A}">
                    <a16:rowId xmlns:a16="http://schemas.microsoft.com/office/drawing/2014/main" val="622713151"/>
                  </a:ext>
                </a:extLst>
              </a:tr>
              <a:tr h="370840">
                <a:tc>
                  <a:txBody>
                    <a:bodyPr/>
                    <a:lstStyle/>
                    <a:p>
                      <a:endParaRPr lang="en-US" sz="1400"/>
                    </a:p>
                  </a:txBody>
                  <a:tcPr anchor="ctr"/>
                </a:tc>
                <a:tc>
                  <a:txBody>
                    <a:bodyPr/>
                    <a:lstStyle/>
                    <a:p>
                      <a:endParaRPr lang="en-US" sz="1400" i="1">
                        <a:solidFill>
                          <a:srgbClr val="002060"/>
                        </a:solidFill>
                      </a:endParaRPr>
                    </a:p>
                  </a:txBody>
                  <a:tcPr anchor="ctr"/>
                </a:tc>
                <a:extLst>
                  <a:ext uri="{0D108BD9-81ED-4DB2-BD59-A6C34878D82A}">
                    <a16:rowId xmlns:a16="http://schemas.microsoft.com/office/drawing/2014/main" val="889856158"/>
                  </a:ext>
                </a:extLst>
              </a:tr>
              <a:tr h="370840">
                <a:tc>
                  <a:txBody>
                    <a:bodyPr/>
                    <a:lstStyle/>
                    <a:p>
                      <a:endParaRPr lang="en-US" sz="1400"/>
                    </a:p>
                  </a:txBody>
                  <a:tcPr anchor="ctr"/>
                </a:tc>
                <a:tc>
                  <a:txBody>
                    <a:bodyPr/>
                    <a:lstStyle/>
                    <a:p>
                      <a:endParaRPr lang="en-US" sz="1400" i="1">
                        <a:solidFill>
                          <a:srgbClr val="002060"/>
                        </a:solidFill>
                      </a:endParaRPr>
                    </a:p>
                  </a:txBody>
                  <a:tcPr anchor="ctr"/>
                </a:tc>
                <a:extLst>
                  <a:ext uri="{0D108BD9-81ED-4DB2-BD59-A6C34878D82A}">
                    <a16:rowId xmlns:a16="http://schemas.microsoft.com/office/drawing/2014/main" val="3731230452"/>
                  </a:ext>
                </a:extLst>
              </a:tr>
            </a:tbl>
          </a:graphicData>
        </a:graphic>
      </p:graphicFrame>
      <p:sp>
        <p:nvSpPr>
          <p:cNvPr id="4" name="Slide Number Placeholder 3">
            <a:extLst>
              <a:ext uri="{FF2B5EF4-FFF2-40B4-BE49-F238E27FC236}">
                <a16:creationId xmlns:a16="http://schemas.microsoft.com/office/drawing/2014/main" id="{82BE9B2C-96E6-D8C1-B491-4F478F59A7FB}"/>
              </a:ext>
            </a:extLst>
          </p:cNvPr>
          <p:cNvSpPr>
            <a:spLocks noGrp="1"/>
          </p:cNvSpPr>
          <p:nvPr>
            <p:ph type="sldNum" sz="quarter" idx="12"/>
          </p:nvPr>
        </p:nvSpPr>
        <p:spPr/>
        <p:txBody>
          <a:bodyPr/>
          <a:lstStyle/>
          <a:p>
            <a:fld id="{F85CE818-7367-6A4C-AA8A-8ACF11B1523A}" type="slidenum">
              <a:rPr lang="en-US" smtClean="0"/>
              <a:t>23</a:t>
            </a:fld>
            <a:endParaRPr lang="en-US"/>
          </a:p>
        </p:txBody>
      </p:sp>
      <p:sp>
        <p:nvSpPr>
          <p:cNvPr id="7" name="Text Placeholder 6">
            <a:extLst>
              <a:ext uri="{FF2B5EF4-FFF2-40B4-BE49-F238E27FC236}">
                <a16:creationId xmlns:a16="http://schemas.microsoft.com/office/drawing/2014/main" id="{423545F4-4B71-EF46-8CCC-FBBD4F3F0205}"/>
              </a:ext>
            </a:extLst>
          </p:cNvPr>
          <p:cNvSpPr>
            <a:spLocks noGrp="1"/>
          </p:cNvSpPr>
          <p:nvPr>
            <p:ph type="body" sz="quarter" idx="19"/>
          </p:nvPr>
        </p:nvSpPr>
        <p:spPr/>
        <p:txBody>
          <a:bodyPr/>
          <a:lstStyle/>
          <a:p>
            <a:endParaRPr lang="en-US"/>
          </a:p>
        </p:txBody>
      </p:sp>
    </p:spTree>
    <p:extLst>
      <p:ext uri="{BB962C8B-B14F-4D97-AF65-F5344CB8AC3E}">
        <p14:creationId xmlns:p14="http://schemas.microsoft.com/office/powerpoint/2010/main" val="24533813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332B7-8E18-197D-7ACD-E28A41BC51AD}"/>
              </a:ext>
            </a:extLst>
          </p:cNvPr>
          <p:cNvSpPr>
            <a:spLocks noGrp="1"/>
          </p:cNvSpPr>
          <p:nvPr>
            <p:ph type="title"/>
          </p:nvPr>
        </p:nvSpPr>
        <p:spPr/>
        <p:txBody>
          <a:bodyPr/>
          <a:lstStyle/>
          <a:p>
            <a:r>
              <a:rPr lang="en-US"/>
              <a:t>Appendix</a:t>
            </a:r>
          </a:p>
        </p:txBody>
      </p:sp>
    </p:spTree>
    <p:extLst>
      <p:ext uri="{BB962C8B-B14F-4D97-AF65-F5344CB8AC3E}">
        <p14:creationId xmlns:p14="http://schemas.microsoft.com/office/powerpoint/2010/main" val="29277074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FAFFA21-DEBD-79C0-2920-8C3910858360}"/>
              </a:ext>
            </a:extLst>
          </p:cNvPr>
          <p:cNvSpPr>
            <a:spLocks noGrp="1"/>
          </p:cNvSpPr>
          <p:nvPr>
            <p:ph type="title"/>
          </p:nvPr>
        </p:nvSpPr>
        <p:spPr/>
        <p:txBody>
          <a:bodyPr/>
          <a:lstStyle/>
          <a:p>
            <a:r>
              <a:rPr lang="en-US"/>
              <a:t>Beaker Project Overview</a:t>
            </a:r>
          </a:p>
        </p:txBody>
      </p:sp>
      <p:sp>
        <p:nvSpPr>
          <p:cNvPr id="3" name="Content Placeholder 2">
            <a:extLst>
              <a:ext uri="{FF2B5EF4-FFF2-40B4-BE49-F238E27FC236}">
                <a16:creationId xmlns:a16="http://schemas.microsoft.com/office/drawing/2014/main" id="{4537F202-AD65-19DE-DB37-69A1D6BDDBC3}"/>
              </a:ext>
            </a:extLst>
          </p:cNvPr>
          <p:cNvSpPr>
            <a:spLocks noGrp="1"/>
          </p:cNvSpPr>
          <p:nvPr>
            <p:ph idx="1"/>
          </p:nvPr>
        </p:nvSpPr>
        <p:spPr>
          <a:xfrm>
            <a:off x="497840" y="1243914"/>
            <a:ext cx="6106160" cy="4780649"/>
          </a:xfrm>
        </p:spPr>
        <p:txBody>
          <a:bodyPr vert="horz" lIns="91440" tIns="45720" rIns="91440" bIns="45720" rtlCol="0" anchor="t">
            <a:noAutofit/>
          </a:bodyPr>
          <a:lstStyle/>
          <a:p>
            <a:pPr marL="285750" indent="-285750">
              <a:buFont typeface="Arial" panose="020B0604020202020204" pitchFamily="34" charset="0"/>
              <a:buChar char="•"/>
            </a:pPr>
            <a:r>
              <a:rPr lang="en-US">
                <a:latin typeface="Arial"/>
                <a:cs typeface="Arial"/>
              </a:rPr>
              <a:t>On November 2nd, we will replace our current </a:t>
            </a:r>
            <a:r>
              <a:rPr lang="en-US" i="1">
                <a:latin typeface="Arial"/>
                <a:cs typeface="Arial"/>
              </a:rPr>
              <a:t>Anatomic</a:t>
            </a:r>
            <a:r>
              <a:rPr lang="en-US">
                <a:latin typeface="Arial"/>
                <a:cs typeface="Arial"/>
              </a:rPr>
              <a:t> Pathology system (</a:t>
            </a:r>
            <a:r>
              <a:rPr lang="en-US" err="1">
                <a:latin typeface="Arial"/>
                <a:cs typeface="Arial"/>
              </a:rPr>
              <a:t>CoPath</a:t>
            </a:r>
            <a:r>
              <a:rPr lang="en-US">
                <a:latin typeface="Arial"/>
                <a:cs typeface="Arial"/>
              </a:rPr>
              <a:t>) with Epic Beaker. </a:t>
            </a:r>
          </a:p>
          <a:p>
            <a:pPr marL="285750" indent="-285750">
              <a:buFont typeface="Arial" panose="020B0604020202020204" pitchFamily="34" charset="0"/>
              <a:buChar char="•"/>
            </a:pPr>
            <a:r>
              <a:rPr lang="en-US"/>
              <a:t>Anatomic Pathology refers to the examination of tissues and cells to diagnose various diseases. This includes biopsies, surgical pathology specimens, cytology specimens, fine-needle aspirations, and Pap smears. </a:t>
            </a:r>
          </a:p>
          <a:p>
            <a:pPr marL="285750" indent="-285750">
              <a:buFont typeface="Arial" panose="020B0604020202020204" pitchFamily="34" charset="0"/>
              <a:buChar char="•"/>
            </a:pPr>
            <a:r>
              <a:rPr lang="en-US">
                <a:latin typeface="Arial"/>
                <a:cs typeface="Arial"/>
              </a:rPr>
              <a:t>The Epic Beaker project will affect how pathology and cytology specimens are collected, labeled, tracked, and processed.</a:t>
            </a:r>
          </a:p>
          <a:p>
            <a:pPr marL="285750" indent="-285750">
              <a:buFont typeface="Arial" panose="020B0604020202020204" pitchFamily="34" charset="0"/>
              <a:buChar char="•"/>
            </a:pPr>
            <a:r>
              <a:rPr lang="en-US"/>
              <a:t>This project does </a:t>
            </a:r>
            <a:r>
              <a:rPr lang="en-US" i="1"/>
              <a:t>not</a:t>
            </a:r>
            <a:r>
              <a:rPr lang="en-US"/>
              <a:t> include blood tests, cultures, or other </a:t>
            </a:r>
            <a:r>
              <a:rPr lang="en-US" i="1"/>
              <a:t>Clinical</a:t>
            </a:r>
            <a:r>
              <a:rPr lang="en-US"/>
              <a:t> Pathology or Lab Medicine work. </a:t>
            </a:r>
          </a:p>
          <a:p>
            <a:pPr marL="285750" indent="-285750">
              <a:buFont typeface="Arial" panose="020B0604020202020204" pitchFamily="34" charset="0"/>
              <a:buChar char="•"/>
            </a:pPr>
            <a:r>
              <a:rPr lang="en-US"/>
              <a:t>This is a significant change that extends beyond the Laboratory to the clinical teams who collect pathology and cytology specimens. For example, in our outpatient areas, nurses, medical assistants, and physicians will now directly document specimen collection and print labels </a:t>
            </a:r>
            <a:r>
              <a:rPr lang="en-US" i="1"/>
              <a:t>in Epic</a:t>
            </a:r>
            <a:r>
              <a:rPr lang="en-US"/>
              <a:t> for all biopsies and tissue specimens. </a:t>
            </a:r>
          </a:p>
          <a:p>
            <a:endParaRPr lang="en-US"/>
          </a:p>
        </p:txBody>
      </p:sp>
      <p:sp>
        <p:nvSpPr>
          <p:cNvPr id="4" name="Slide Number Placeholder 3">
            <a:extLst>
              <a:ext uri="{FF2B5EF4-FFF2-40B4-BE49-F238E27FC236}">
                <a16:creationId xmlns:a16="http://schemas.microsoft.com/office/drawing/2014/main" id="{109D6403-88AE-984D-49BA-296EED3CBB1F}"/>
              </a:ext>
            </a:extLst>
          </p:cNvPr>
          <p:cNvSpPr>
            <a:spLocks noGrp="1"/>
          </p:cNvSpPr>
          <p:nvPr>
            <p:ph type="sldNum" sz="quarter" idx="12"/>
          </p:nvPr>
        </p:nvSpPr>
        <p:spPr/>
        <p:txBody>
          <a:bodyPr/>
          <a:lstStyle/>
          <a:p>
            <a:fld id="{F85CE818-7367-6A4C-AA8A-8ACF11B1523A}" type="slidenum">
              <a:rPr lang="en-US" smtClean="0"/>
              <a:t>25</a:t>
            </a:fld>
            <a:endParaRPr lang="en-US"/>
          </a:p>
        </p:txBody>
      </p:sp>
      <p:sp>
        <p:nvSpPr>
          <p:cNvPr id="8" name="Content Placeholder 7">
            <a:extLst>
              <a:ext uri="{FF2B5EF4-FFF2-40B4-BE49-F238E27FC236}">
                <a16:creationId xmlns:a16="http://schemas.microsoft.com/office/drawing/2014/main" id="{BC7D31FD-6E4A-DDA3-7ADE-0A14710D4E18}"/>
              </a:ext>
            </a:extLst>
          </p:cNvPr>
          <p:cNvSpPr txBox="1">
            <a:spLocks/>
          </p:cNvSpPr>
          <p:nvPr/>
        </p:nvSpPr>
        <p:spPr>
          <a:xfrm>
            <a:off x="6835817" y="1571367"/>
            <a:ext cx="4546561" cy="4125741"/>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6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lnSpc>
                <a:spcPct val="100000"/>
              </a:lnSpc>
              <a:spcBef>
                <a:spcPts val="600"/>
              </a:spcBef>
              <a:buClrTx/>
              <a:buFont typeface="Wingdings" pitchFamily="2" charset="2"/>
              <a:buChar char="§"/>
              <a:tabLst/>
              <a:defRPr sz="1600" kern="1200">
                <a:solidFill>
                  <a:schemeClr val="tx1"/>
                </a:solidFill>
                <a:latin typeface="Arial" panose="020B0604020202020204" pitchFamily="34" charset="0"/>
                <a:ea typeface="+mn-ea"/>
                <a:cs typeface="Arial" panose="020B0604020202020204" pitchFamily="34" charset="0"/>
              </a:defRPr>
            </a:lvl2pPr>
            <a:lvl3pPr marL="342900" indent="-155575" algn="l" defTabSz="914400" rtl="0" eaLnBrk="1" latinLnBrk="0" hangingPunct="1">
              <a:lnSpc>
                <a:spcPct val="100000"/>
              </a:lnSpc>
              <a:spcBef>
                <a:spcPts val="600"/>
              </a:spcBef>
              <a:buClrTx/>
              <a:buSzPct val="100000"/>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3pPr>
            <a:lvl4pPr marL="515938" indent="-173038" algn="l" defTabSz="914400" rtl="0" eaLnBrk="1" latinLnBrk="0" hangingPunct="1">
              <a:lnSpc>
                <a:spcPct val="100000"/>
              </a:lnSpc>
              <a:spcBef>
                <a:spcPts val="600"/>
              </a:spcBef>
              <a:buClrTx/>
              <a:buFont typeface=".Hiragino Kaku Gothic Interface W3"/>
              <a:buChar char="▫"/>
              <a:tabLst/>
              <a:defRPr sz="1600" kern="1200">
                <a:solidFill>
                  <a:schemeClr val="tx1"/>
                </a:solidFill>
                <a:latin typeface="Arial" panose="020B0604020202020204" pitchFamily="34" charset="0"/>
                <a:ea typeface="+mn-ea"/>
                <a:cs typeface="Arial" panose="020B0604020202020204" pitchFamily="34" charset="0"/>
              </a:defRPr>
            </a:lvl4pPr>
            <a:lvl5pPr marL="687388" indent="-171450" algn="l" defTabSz="914400" rtl="0" eaLnBrk="1" latinLnBrk="0" hangingPunct="1">
              <a:lnSpc>
                <a:spcPct val="100000"/>
              </a:lnSpc>
              <a:spcBef>
                <a:spcPts val="600"/>
              </a:spcBef>
              <a:buClrTx/>
              <a:buFont typeface="System Font Regular"/>
              <a:buChar char="–"/>
              <a:tabLst/>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In Scope: AP Specimens</a:t>
            </a:r>
          </a:p>
          <a:p>
            <a:pPr marL="285750" indent="-285750">
              <a:buFont typeface="Arial" panose="020B0604020202020204" pitchFamily="34" charset="0"/>
              <a:buChar char="•"/>
            </a:pPr>
            <a:r>
              <a:rPr lang="en-US"/>
              <a:t>Examples:</a:t>
            </a:r>
          </a:p>
          <a:p>
            <a:pPr marL="685800" lvl="2" indent="-342900">
              <a:buFont typeface="Wingdings" panose="05000000000000000000" pitchFamily="2" charset="2"/>
              <a:buChar char="q"/>
            </a:pPr>
            <a:r>
              <a:rPr lang="en-US">
                <a:latin typeface="Arial"/>
                <a:cs typeface="Arial"/>
              </a:rPr>
              <a:t>Surgical Specimens/Tissue Exams</a:t>
            </a:r>
            <a:endParaRPr lang="en-US"/>
          </a:p>
          <a:p>
            <a:pPr marL="685800" lvl="2" indent="-342900">
              <a:buFont typeface="Wingdings" panose="05000000000000000000" pitchFamily="2" charset="2"/>
              <a:buChar char="q"/>
            </a:pPr>
            <a:r>
              <a:rPr lang="en-US"/>
              <a:t>Pap Smears</a:t>
            </a:r>
          </a:p>
          <a:p>
            <a:pPr marL="685800" lvl="2" indent="-342900">
              <a:buFont typeface="Wingdings" panose="05000000000000000000" pitchFamily="2" charset="2"/>
              <a:buChar char="q"/>
            </a:pPr>
            <a:r>
              <a:rPr lang="en-US"/>
              <a:t>Pathological fluid exams</a:t>
            </a:r>
          </a:p>
          <a:p>
            <a:pPr marL="685800" lvl="2" indent="-342900">
              <a:buFont typeface="Wingdings" panose="05000000000000000000" pitchFamily="2" charset="2"/>
              <a:buChar char="q"/>
            </a:pPr>
            <a:r>
              <a:rPr lang="en-US">
                <a:latin typeface="Arial"/>
                <a:cs typeface="Arial"/>
              </a:rPr>
              <a:t>Autopsy</a:t>
            </a:r>
          </a:p>
          <a:p>
            <a:pPr marL="685800" lvl="2" indent="-342900">
              <a:buFont typeface="Wingdings" panose="05000000000000000000" pitchFamily="2" charset="2"/>
              <a:buChar char="q"/>
            </a:pPr>
            <a:endParaRPr lang="en-US"/>
          </a:p>
          <a:p>
            <a:pPr marL="0" lvl="2" indent="0">
              <a:buNone/>
            </a:pPr>
            <a:r>
              <a:rPr lang="en-US" b="1"/>
              <a:t>Out of Scope: CP Specimens</a:t>
            </a:r>
          </a:p>
          <a:p>
            <a:pPr marL="285750" indent="-285750">
              <a:buFont typeface="Arial" panose="020B0604020202020204" pitchFamily="34" charset="0"/>
              <a:buChar char="•"/>
            </a:pPr>
            <a:r>
              <a:rPr lang="en-US"/>
              <a:t>Examples:</a:t>
            </a:r>
          </a:p>
          <a:p>
            <a:pPr marL="628650" lvl="2" indent="-285750">
              <a:buFont typeface="Wingdings" panose="05000000000000000000" pitchFamily="2" charset="2"/>
              <a:buChar char="q"/>
            </a:pPr>
            <a:r>
              <a:rPr lang="en-US"/>
              <a:t>Blood tests, i.e., CMP, CBC, etc.…</a:t>
            </a:r>
          </a:p>
          <a:p>
            <a:pPr marL="628650" lvl="2" indent="-285750">
              <a:buFont typeface="Wingdings" panose="05000000000000000000" pitchFamily="2" charset="2"/>
              <a:buChar char="q"/>
            </a:pPr>
            <a:r>
              <a:rPr lang="en-US"/>
              <a:t>Urine tests</a:t>
            </a:r>
          </a:p>
          <a:p>
            <a:pPr marL="628650" lvl="2" indent="-285750">
              <a:buFont typeface="Wingdings" panose="05000000000000000000" pitchFamily="2" charset="2"/>
              <a:buChar char="q"/>
            </a:pPr>
            <a:r>
              <a:rPr lang="en-US"/>
              <a:t>Respiratory specimens</a:t>
            </a: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540846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B055D36-E75D-CD40-9E30-C036ED0E7504}"/>
              </a:ext>
            </a:extLst>
          </p:cNvPr>
          <p:cNvSpPr>
            <a:spLocks noGrp="1"/>
          </p:cNvSpPr>
          <p:nvPr>
            <p:ph type="title"/>
          </p:nvPr>
        </p:nvSpPr>
        <p:spPr/>
        <p:txBody>
          <a:bodyPr/>
          <a:lstStyle/>
          <a:p>
            <a:r>
              <a:rPr lang="en-US"/>
              <a:t>Project Timeline</a:t>
            </a:r>
          </a:p>
        </p:txBody>
      </p:sp>
      <p:sp>
        <p:nvSpPr>
          <p:cNvPr id="5" name="Slide Number Placeholder 4">
            <a:extLst>
              <a:ext uri="{FF2B5EF4-FFF2-40B4-BE49-F238E27FC236}">
                <a16:creationId xmlns:a16="http://schemas.microsoft.com/office/drawing/2014/main" id="{1BCBB2B2-BA61-0126-0E47-234B576CF640}"/>
              </a:ext>
            </a:extLst>
          </p:cNvPr>
          <p:cNvSpPr>
            <a:spLocks noGrp="1"/>
          </p:cNvSpPr>
          <p:nvPr>
            <p:ph type="sldNum" sz="quarter" idx="12"/>
          </p:nvPr>
        </p:nvSpPr>
        <p:spPr/>
        <p:txBody>
          <a:bodyPr/>
          <a:lstStyle/>
          <a:p>
            <a:fld id="{F85CE818-7367-6A4C-AA8A-8ACF11B1523A}" type="slidenum">
              <a:rPr lang="en-US" smtClean="0"/>
              <a:t>26</a:t>
            </a:fld>
            <a:endParaRPr lang="en-US"/>
          </a:p>
        </p:txBody>
      </p:sp>
      <p:sp>
        <p:nvSpPr>
          <p:cNvPr id="9" name="Text Placeholder 8">
            <a:extLst>
              <a:ext uri="{FF2B5EF4-FFF2-40B4-BE49-F238E27FC236}">
                <a16:creationId xmlns:a16="http://schemas.microsoft.com/office/drawing/2014/main" id="{67CB6870-777D-ED61-32D8-5CCC8CA346C8}"/>
              </a:ext>
            </a:extLst>
          </p:cNvPr>
          <p:cNvSpPr>
            <a:spLocks noGrp="1"/>
          </p:cNvSpPr>
          <p:nvPr>
            <p:ph type="body" sz="quarter" idx="19"/>
          </p:nvPr>
        </p:nvSpPr>
        <p:spPr/>
        <p:txBody>
          <a:bodyPr/>
          <a:lstStyle/>
          <a:p>
            <a:endParaRPr lang="en-US"/>
          </a:p>
        </p:txBody>
      </p:sp>
      <p:graphicFrame>
        <p:nvGraphicFramePr>
          <p:cNvPr id="4" name="Table 3">
            <a:extLst>
              <a:ext uri="{FF2B5EF4-FFF2-40B4-BE49-F238E27FC236}">
                <a16:creationId xmlns:a16="http://schemas.microsoft.com/office/drawing/2014/main" id="{5A7754FC-FFEC-AE10-543B-F07150BC9F98}"/>
              </a:ext>
            </a:extLst>
          </p:cNvPr>
          <p:cNvGraphicFramePr>
            <a:graphicFrameLocks noGrp="1"/>
          </p:cNvGraphicFramePr>
          <p:nvPr>
            <p:extLst>
              <p:ext uri="{D42A27DB-BD31-4B8C-83A1-F6EECF244321}">
                <p14:modId xmlns:p14="http://schemas.microsoft.com/office/powerpoint/2010/main" val="126811027"/>
              </p:ext>
            </p:extLst>
          </p:nvPr>
        </p:nvGraphicFramePr>
        <p:xfrm>
          <a:off x="19529" y="1002960"/>
          <a:ext cx="12144915" cy="5790318"/>
        </p:xfrm>
        <a:graphic>
          <a:graphicData uri="http://schemas.openxmlformats.org/drawingml/2006/table">
            <a:tbl>
              <a:tblPr firstRow="1" bandRow="1">
                <a:tableStyleId>{5C22544A-7EE6-4342-B048-85BDC9FD1C3A}</a:tableStyleId>
              </a:tblPr>
              <a:tblGrid>
                <a:gridCol w="1568823">
                  <a:extLst>
                    <a:ext uri="{9D8B030D-6E8A-4147-A177-3AD203B41FA5}">
                      <a16:colId xmlns:a16="http://schemas.microsoft.com/office/drawing/2014/main" val="3332648708"/>
                    </a:ext>
                  </a:extLst>
                </a:gridCol>
                <a:gridCol w="1075335">
                  <a:extLst>
                    <a:ext uri="{9D8B030D-6E8A-4147-A177-3AD203B41FA5}">
                      <a16:colId xmlns:a16="http://schemas.microsoft.com/office/drawing/2014/main" val="3816483469"/>
                    </a:ext>
                  </a:extLst>
                </a:gridCol>
                <a:gridCol w="681981">
                  <a:extLst>
                    <a:ext uri="{9D8B030D-6E8A-4147-A177-3AD203B41FA5}">
                      <a16:colId xmlns:a16="http://schemas.microsoft.com/office/drawing/2014/main" val="58471309"/>
                    </a:ext>
                  </a:extLst>
                </a:gridCol>
                <a:gridCol w="1066890">
                  <a:extLst>
                    <a:ext uri="{9D8B030D-6E8A-4147-A177-3AD203B41FA5}">
                      <a16:colId xmlns:a16="http://schemas.microsoft.com/office/drawing/2014/main" val="3860475904"/>
                    </a:ext>
                  </a:extLst>
                </a:gridCol>
                <a:gridCol w="1077793">
                  <a:extLst>
                    <a:ext uri="{9D8B030D-6E8A-4147-A177-3AD203B41FA5}">
                      <a16:colId xmlns:a16="http://schemas.microsoft.com/office/drawing/2014/main" val="649119539"/>
                    </a:ext>
                  </a:extLst>
                </a:gridCol>
                <a:gridCol w="1112349">
                  <a:extLst>
                    <a:ext uri="{9D8B030D-6E8A-4147-A177-3AD203B41FA5}">
                      <a16:colId xmlns:a16="http://schemas.microsoft.com/office/drawing/2014/main" val="1033558889"/>
                    </a:ext>
                  </a:extLst>
                </a:gridCol>
                <a:gridCol w="1112349">
                  <a:extLst>
                    <a:ext uri="{9D8B030D-6E8A-4147-A177-3AD203B41FA5}">
                      <a16:colId xmlns:a16="http://schemas.microsoft.com/office/drawing/2014/main" val="2532865126"/>
                    </a:ext>
                  </a:extLst>
                </a:gridCol>
                <a:gridCol w="1160200">
                  <a:extLst>
                    <a:ext uri="{9D8B030D-6E8A-4147-A177-3AD203B41FA5}">
                      <a16:colId xmlns:a16="http://schemas.microsoft.com/office/drawing/2014/main" val="242437200"/>
                    </a:ext>
                  </a:extLst>
                </a:gridCol>
                <a:gridCol w="1064497">
                  <a:extLst>
                    <a:ext uri="{9D8B030D-6E8A-4147-A177-3AD203B41FA5}">
                      <a16:colId xmlns:a16="http://schemas.microsoft.com/office/drawing/2014/main" val="1775137549"/>
                    </a:ext>
                  </a:extLst>
                </a:gridCol>
                <a:gridCol w="1112349">
                  <a:extLst>
                    <a:ext uri="{9D8B030D-6E8A-4147-A177-3AD203B41FA5}">
                      <a16:colId xmlns:a16="http://schemas.microsoft.com/office/drawing/2014/main" val="2740179309"/>
                    </a:ext>
                  </a:extLst>
                </a:gridCol>
                <a:gridCol w="1112349">
                  <a:extLst>
                    <a:ext uri="{9D8B030D-6E8A-4147-A177-3AD203B41FA5}">
                      <a16:colId xmlns:a16="http://schemas.microsoft.com/office/drawing/2014/main" val="4144613786"/>
                    </a:ext>
                  </a:extLst>
                </a:gridCol>
              </a:tblGrid>
              <a:tr h="358019">
                <a:tc>
                  <a:txBody>
                    <a:bodyPr/>
                    <a:lstStyle/>
                    <a:p>
                      <a:r>
                        <a:rPr lang="en-US" sz="900"/>
                        <a:t>Workstream</a:t>
                      </a:r>
                      <a:endParaRPr lang="en-US" sz="900">
                        <a:latin typeface="Lato"/>
                        <a:ea typeface="Lato"/>
                        <a:cs typeface="Lato"/>
                      </a:endParaRPr>
                    </a:p>
                  </a:txBody>
                  <a:tcPr anchor="ctr"/>
                </a:tc>
                <a:tc>
                  <a:txBody>
                    <a:bodyPr/>
                    <a:lstStyle/>
                    <a:p>
                      <a:pPr algn="ctr"/>
                      <a:r>
                        <a:rPr lang="en-US" sz="900"/>
                        <a:t>March 2026</a:t>
                      </a:r>
                      <a:endParaRPr lang="en-US" sz="900">
                        <a:latin typeface="Lato"/>
                        <a:ea typeface="Lato"/>
                        <a:cs typeface="Lato"/>
                      </a:endParaRPr>
                    </a:p>
                  </a:txBody>
                  <a:tcPr anchor="ctr"/>
                </a:tc>
                <a:tc>
                  <a:txBody>
                    <a:bodyPr/>
                    <a:lstStyle/>
                    <a:p>
                      <a:pPr algn="ctr"/>
                      <a:r>
                        <a:rPr lang="en-US" sz="900"/>
                        <a:t>April 2026</a:t>
                      </a:r>
                      <a:endParaRPr lang="en-US" sz="900">
                        <a:latin typeface="Lato"/>
                        <a:ea typeface="Lato"/>
                        <a:cs typeface="Lato"/>
                      </a:endParaRPr>
                    </a:p>
                  </a:txBody>
                  <a:tcPr anchor="ctr"/>
                </a:tc>
                <a:tc>
                  <a:txBody>
                    <a:bodyPr/>
                    <a:lstStyle/>
                    <a:p>
                      <a:pPr lvl="0" algn="ctr">
                        <a:buNone/>
                      </a:pPr>
                      <a:r>
                        <a:rPr lang="en-US" sz="900"/>
                        <a:t>May 2026</a:t>
                      </a:r>
                      <a:endParaRPr lang="en-US" sz="900">
                        <a:latin typeface="Lato"/>
                        <a:ea typeface="Lato"/>
                        <a:cs typeface="Lato"/>
                      </a:endParaRPr>
                    </a:p>
                  </a:txBody>
                  <a:tcPr anchor="ctr"/>
                </a:tc>
                <a:tc>
                  <a:txBody>
                    <a:bodyPr/>
                    <a:lstStyle/>
                    <a:p>
                      <a:pPr lvl="0" algn="ctr">
                        <a:buNone/>
                      </a:pPr>
                      <a:r>
                        <a:rPr lang="en-US" sz="900"/>
                        <a:t>June 2026</a:t>
                      </a:r>
                      <a:endParaRPr lang="en-US" sz="900">
                        <a:latin typeface="Lato"/>
                        <a:ea typeface="Lato"/>
                        <a:cs typeface="Lato"/>
                      </a:endParaRPr>
                    </a:p>
                  </a:txBody>
                  <a:tcPr anchor="ctr"/>
                </a:tc>
                <a:tc>
                  <a:txBody>
                    <a:bodyPr/>
                    <a:lstStyle/>
                    <a:p>
                      <a:pPr lvl="0" algn="ctr">
                        <a:buNone/>
                      </a:pPr>
                      <a:r>
                        <a:rPr lang="en-US" sz="900"/>
                        <a:t>July 2026</a:t>
                      </a:r>
                      <a:endParaRPr lang="en-US" sz="900">
                        <a:latin typeface="Lato"/>
                        <a:ea typeface="Lato"/>
                        <a:cs typeface="Lato"/>
                      </a:endParaRPr>
                    </a:p>
                  </a:txBody>
                  <a:tcPr anchor="ctr"/>
                </a:tc>
                <a:tc>
                  <a:txBody>
                    <a:bodyPr/>
                    <a:lstStyle/>
                    <a:p>
                      <a:pPr lvl="0" algn="ctr">
                        <a:buNone/>
                      </a:pPr>
                      <a:r>
                        <a:rPr lang="en-US" sz="900"/>
                        <a:t>August 2026</a:t>
                      </a:r>
                      <a:endParaRPr lang="en-US" sz="900">
                        <a:latin typeface="Lato"/>
                        <a:ea typeface="Lato"/>
                        <a:cs typeface="Lato"/>
                      </a:endParaRPr>
                    </a:p>
                  </a:txBody>
                  <a:tcPr anchor="ctr"/>
                </a:tc>
                <a:tc>
                  <a:txBody>
                    <a:bodyPr/>
                    <a:lstStyle/>
                    <a:p>
                      <a:pPr algn="ctr"/>
                      <a:r>
                        <a:rPr lang="en-US" sz="900"/>
                        <a:t>September 2026</a:t>
                      </a:r>
                      <a:endParaRPr lang="en-US" sz="900">
                        <a:latin typeface="Lato"/>
                        <a:ea typeface="Lato"/>
                        <a:cs typeface="Lato"/>
                      </a:endParaRPr>
                    </a:p>
                  </a:txBody>
                  <a:tcPr anchor="ctr"/>
                </a:tc>
                <a:tc>
                  <a:txBody>
                    <a:bodyPr/>
                    <a:lstStyle/>
                    <a:p>
                      <a:pPr algn="ctr"/>
                      <a:r>
                        <a:rPr lang="en-US" sz="900"/>
                        <a:t>October 2026</a:t>
                      </a:r>
                      <a:endParaRPr lang="en-US" sz="900">
                        <a:latin typeface="Lato"/>
                        <a:ea typeface="Lato"/>
                        <a:cs typeface="Lato"/>
                      </a:endParaRPr>
                    </a:p>
                  </a:txBody>
                  <a:tcPr anchor="ctr"/>
                </a:tc>
                <a:tc>
                  <a:txBody>
                    <a:bodyPr/>
                    <a:lstStyle/>
                    <a:p>
                      <a:pPr algn="ctr"/>
                      <a:r>
                        <a:rPr lang="en-US" sz="900"/>
                        <a:t>November 2026</a:t>
                      </a:r>
                      <a:endParaRPr lang="en-US" sz="900">
                        <a:latin typeface="Lato"/>
                        <a:ea typeface="Lato"/>
                        <a:cs typeface="Lato"/>
                      </a:endParaRPr>
                    </a:p>
                  </a:txBody>
                  <a:tcPr anchor="ctr"/>
                </a:tc>
                <a:tc>
                  <a:txBody>
                    <a:bodyPr/>
                    <a:lstStyle/>
                    <a:p>
                      <a:pPr lvl="0" algn="ctr">
                        <a:buNone/>
                      </a:pPr>
                      <a:r>
                        <a:rPr lang="en-US" sz="900"/>
                        <a:t>December 2026</a:t>
                      </a:r>
                      <a:endParaRPr lang="en-US" sz="900">
                        <a:latin typeface="Lato"/>
                        <a:ea typeface="Lato"/>
                        <a:cs typeface="Lato"/>
                      </a:endParaRPr>
                    </a:p>
                  </a:txBody>
                  <a:tcPr anchor="ctr"/>
                </a:tc>
                <a:extLst>
                  <a:ext uri="{0D108BD9-81ED-4DB2-BD59-A6C34878D82A}">
                    <a16:rowId xmlns:a16="http://schemas.microsoft.com/office/drawing/2014/main" val="1508857219"/>
                  </a:ext>
                </a:extLst>
              </a:tr>
              <a:tr h="690880">
                <a:tc>
                  <a:txBody>
                    <a:bodyPr/>
                    <a:lstStyle/>
                    <a:p>
                      <a:pPr lvl="0" algn="l">
                        <a:buNone/>
                      </a:pPr>
                      <a:r>
                        <a:rPr lang="en-US" sz="1100" b="1"/>
                        <a:t>Communications and Readiness</a:t>
                      </a:r>
                    </a:p>
                  </a:txBody>
                  <a:tcPr anchor="ct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extLst>
                  <a:ext uri="{0D108BD9-81ED-4DB2-BD59-A6C34878D82A}">
                    <a16:rowId xmlns:a16="http://schemas.microsoft.com/office/drawing/2014/main" val="1805762534"/>
                  </a:ext>
                </a:extLst>
              </a:tr>
              <a:tr h="674624">
                <a:tc>
                  <a:txBody>
                    <a:bodyPr/>
                    <a:lstStyle/>
                    <a:p>
                      <a:pPr lvl="0" algn="l">
                        <a:buNone/>
                      </a:pPr>
                      <a:r>
                        <a:rPr lang="en-US" sz="1100" b="1" i="0" u="none" strike="noStrike" noProof="0">
                          <a:solidFill>
                            <a:srgbClr val="000000"/>
                          </a:solidFill>
                          <a:latin typeface="Arial"/>
                          <a:cs typeface="Arial"/>
                        </a:rPr>
                        <a:t>Epic Beaker Build </a:t>
                      </a:r>
                      <a:endParaRPr lang="en-US" sz="1100" b="0" i="0" u="none" strike="noStrike" noProof="0">
                        <a:solidFill>
                          <a:srgbClr val="000000"/>
                        </a:solidFill>
                        <a:latin typeface="Arial"/>
                        <a:cs typeface="Arial"/>
                      </a:endParaRPr>
                    </a:p>
                    <a:p>
                      <a:pPr lvl="0" algn="l">
                        <a:buNone/>
                      </a:pPr>
                      <a:r>
                        <a:rPr lang="en-US" sz="900" b="0" i="1" u="none" strike="noStrike" noProof="0">
                          <a:solidFill>
                            <a:srgbClr val="000000"/>
                          </a:solidFill>
                          <a:latin typeface="Arial"/>
                          <a:cs typeface="Arial"/>
                        </a:rPr>
                        <a:t>Saul Becker (BMC) </a:t>
                      </a:r>
                      <a:endParaRPr lang="en-US" sz="900" b="0" i="0" u="none" strike="noStrike" noProof="0">
                        <a:solidFill>
                          <a:srgbClr val="000000"/>
                        </a:solidFill>
                        <a:latin typeface="Arial"/>
                        <a:cs typeface="Arial"/>
                      </a:endParaRPr>
                    </a:p>
                    <a:p>
                      <a:pPr lvl="0" algn="l">
                        <a:buNone/>
                      </a:pPr>
                      <a:r>
                        <a:rPr lang="en-US" sz="900" b="0" i="1" u="none" strike="noStrike" noProof="0">
                          <a:solidFill>
                            <a:srgbClr val="000000"/>
                          </a:solidFill>
                          <a:latin typeface="Arial"/>
                          <a:cs typeface="Arial"/>
                        </a:rPr>
                        <a:t>Grace Owen (Epic)</a:t>
                      </a:r>
                      <a:endParaRPr lang="en-US" sz="900" b="0" i="0" u="none" strike="noStrike" noProof="0">
                        <a:solidFill>
                          <a:srgbClr val="000000"/>
                        </a:solidFill>
                        <a:latin typeface="Arial"/>
                        <a:cs typeface="Arial"/>
                      </a:endParaRPr>
                    </a:p>
                  </a:txBody>
                  <a:tcPr anchor="ct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tc>
                  <a:txBody>
                    <a:bodyPr/>
                    <a:lstStyle/>
                    <a:p>
                      <a:pPr lvl="0">
                        <a:buNone/>
                      </a:pPr>
                      <a:endParaRPr lang="en-US" sz="1100"/>
                    </a:p>
                  </a:txBody>
                  <a:tcPr/>
                </a:tc>
                <a:extLst>
                  <a:ext uri="{0D108BD9-81ED-4DB2-BD59-A6C34878D82A}">
                    <a16:rowId xmlns:a16="http://schemas.microsoft.com/office/drawing/2014/main" val="108606968"/>
                  </a:ext>
                </a:extLst>
              </a:tr>
              <a:tr h="674624">
                <a:tc>
                  <a:txBody>
                    <a:bodyPr/>
                    <a:lstStyle/>
                    <a:p>
                      <a:pPr algn="l"/>
                      <a:r>
                        <a:rPr lang="en-US" sz="1100" b="1"/>
                        <a:t>Testing</a:t>
                      </a:r>
                    </a:p>
                    <a:p>
                      <a:pPr lvl="0" algn="l">
                        <a:buNone/>
                      </a:pPr>
                      <a:r>
                        <a:rPr lang="en-US" sz="900" b="0" i="1" u="none" strike="noStrike" noProof="0">
                          <a:solidFill>
                            <a:srgbClr val="000000"/>
                          </a:solidFill>
                          <a:latin typeface="Arial"/>
                          <a:cs typeface="Arial"/>
                        </a:rPr>
                        <a:t>Saul Becker (BMC) </a:t>
                      </a:r>
                      <a:endParaRPr lang="en-US" sz="900" b="0" i="0" u="none" strike="noStrike" noProof="0">
                        <a:solidFill>
                          <a:srgbClr val="000000"/>
                        </a:solidFill>
                        <a:latin typeface="Arial"/>
                        <a:cs typeface="Arial"/>
                      </a:endParaRPr>
                    </a:p>
                    <a:p>
                      <a:pPr lvl="0" algn="l">
                        <a:buNone/>
                      </a:pPr>
                      <a:r>
                        <a:rPr lang="en-US" sz="900" b="0" i="1" u="none" strike="noStrike" noProof="0">
                          <a:solidFill>
                            <a:srgbClr val="000000"/>
                          </a:solidFill>
                          <a:latin typeface="Arial"/>
                          <a:cs typeface="Arial"/>
                        </a:rPr>
                        <a:t>Grace Owen (Epic)</a:t>
                      </a:r>
                      <a:endParaRPr lang="en-US" sz="900" b="0" i="0" u="none" strike="noStrike" noProof="0">
                        <a:solidFill>
                          <a:srgbClr val="000000"/>
                        </a:solidFill>
                        <a:latin typeface="Arial"/>
                        <a:cs typeface="Arial"/>
                      </a:endParaRPr>
                    </a:p>
                  </a:txBody>
                  <a:tcPr anchor="ct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extLst>
                  <a:ext uri="{0D108BD9-81ED-4DB2-BD59-A6C34878D82A}">
                    <a16:rowId xmlns:a16="http://schemas.microsoft.com/office/drawing/2014/main" val="2149937865"/>
                  </a:ext>
                </a:extLst>
              </a:tr>
              <a:tr h="845312">
                <a:tc>
                  <a:txBody>
                    <a:bodyPr/>
                    <a:lstStyle/>
                    <a:p>
                      <a:pPr lvl="0" algn="l">
                        <a:buNone/>
                      </a:pPr>
                      <a:r>
                        <a:rPr lang="en-US" sz="1100" b="1">
                          <a:latin typeface="Lato"/>
                          <a:ea typeface="Lato"/>
                          <a:cs typeface="Lato"/>
                        </a:rPr>
                        <a:t>Interfaces and Integration</a:t>
                      </a:r>
                    </a:p>
                    <a:p>
                      <a:pPr marL="0" marR="0" lvl="0" indent="0" algn="l" rtl="0" eaLnBrk="1" fontAlgn="auto" latinLnBrk="0" hangingPunct="1">
                        <a:lnSpc>
                          <a:spcPct val="100000"/>
                        </a:lnSpc>
                        <a:spcBef>
                          <a:spcPts val="0"/>
                        </a:spcBef>
                        <a:spcAft>
                          <a:spcPts val="0"/>
                        </a:spcAft>
                        <a:buClrTx/>
                        <a:buSzTx/>
                        <a:buFontTx/>
                        <a:buNone/>
                      </a:pPr>
                      <a:r>
                        <a:rPr lang="en-US" sz="900" b="0" i="1"/>
                        <a:t> </a:t>
                      </a:r>
                      <a:r>
                        <a:rPr lang="en-US" sz="900" b="0" i="1">
                          <a:solidFill>
                            <a:schemeClr val="tx1"/>
                          </a:solidFill>
                        </a:rPr>
                        <a:t>Kim Woodson-Ellcock (BMC)</a:t>
                      </a:r>
                    </a:p>
                    <a:p>
                      <a:pPr marL="0" marR="0" lvl="0" indent="0" algn="l">
                        <a:lnSpc>
                          <a:spcPct val="100000"/>
                        </a:lnSpc>
                        <a:spcBef>
                          <a:spcPts val="0"/>
                        </a:spcBef>
                        <a:spcAft>
                          <a:spcPts val="0"/>
                        </a:spcAft>
                        <a:buClrTx/>
                        <a:buSzTx/>
                        <a:buFontTx/>
                        <a:buNone/>
                      </a:pPr>
                      <a:r>
                        <a:rPr lang="en-US" sz="900" b="0" i="1">
                          <a:solidFill>
                            <a:schemeClr val="tx1"/>
                          </a:solidFill>
                        </a:rPr>
                        <a:t>Cormac Calcaterra (Epic)</a:t>
                      </a:r>
                    </a:p>
                  </a:txBody>
                  <a:tcPr anchor="ct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extLst>
                  <a:ext uri="{0D108BD9-81ED-4DB2-BD59-A6C34878D82A}">
                    <a16:rowId xmlns:a16="http://schemas.microsoft.com/office/drawing/2014/main" val="96626477"/>
                  </a:ext>
                </a:extLst>
              </a:tr>
              <a:tr h="1165411">
                <a:tc>
                  <a:txBody>
                    <a:bodyPr/>
                    <a:lstStyle/>
                    <a:p>
                      <a:pPr lvl="0" algn="l">
                        <a:buNone/>
                      </a:pPr>
                      <a:r>
                        <a:rPr lang="en-US" sz="1100" b="1">
                          <a:latin typeface="Lato"/>
                          <a:ea typeface="Lato"/>
                          <a:cs typeface="Lato"/>
                        </a:rPr>
                        <a:t>Training &amp; Activation Support</a:t>
                      </a:r>
                      <a:endParaRPr lang="en-US"/>
                    </a:p>
                    <a:p>
                      <a:pPr lvl="0" algn="l">
                        <a:buNone/>
                      </a:pPr>
                      <a:r>
                        <a:rPr lang="en-US" sz="900" b="0">
                          <a:latin typeface="+mn-lt"/>
                          <a:ea typeface="Lato"/>
                          <a:cs typeface="Lato"/>
                        </a:rPr>
                        <a:t>Kristin Coffey (BMC) </a:t>
                      </a:r>
                    </a:p>
                    <a:p>
                      <a:pPr lvl="0" algn="l">
                        <a:buNone/>
                      </a:pPr>
                      <a:r>
                        <a:rPr lang="en-US" sz="900" b="0">
                          <a:latin typeface="+mn-lt"/>
                          <a:ea typeface="Lato"/>
                          <a:cs typeface="Lato"/>
                        </a:rPr>
                        <a:t>Grace Owen (Epic)</a:t>
                      </a:r>
                    </a:p>
                  </a:txBody>
                  <a:tcPr anchor="ct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extLst>
                  <a:ext uri="{0D108BD9-81ED-4DB2-BD59-A6C34878D82A}">
                    <a16:rowId xmlns:a16="http://schemas.microsoft.com/office/drawing/2014/main" val="3056870974"/>
                  </a:ext>
                </a:extLst>
              </a:tr>
              <a:tr h="1373707">
                <a:tc>
                  <a:txBody>
                    <a:bodyPr/>
                    <a:lstStyle/>
                    <a:p>
                      <a:pPr algn="l"/>
                      <a:r>
                        <a:rPr lang="en-US" sz="1100" b="1"/>
                        <a:t>End User Devices</a:t>
                      </a:r>
                    </a:p>
                    <a:p>
                      <a:pPr marL="0" marR="0" lvl="0" indent="0" algn="l" defTabSz="914400" rtl="0" eaLnBrk="1" fontAlgn="auto" latinLnBrk="0" hangingPunct="1">
                        <a:lnSpc>
                          <a:spcPct val="100000"/>
                        </a:lnSpc>
                        <a:spcBef>
                          <a:spcPts val="0"/>
                        </a:spcBef>
                        <a:spcAft>
                          <a:spcPts val="0"/>
                        </a:spcAft>
                        <a:buClrTx/>
                        <a:buSzTx/>
                        <a:buFontTx/>
                        <a:buNone/>
                      </a:pPr>
                      <a:r>
                        <a:rPr lang="en-US" sz="900" b="0" kern="1200">
                          <a:solidFill>
                            <a:schemeClr val="dk1"/>
                          </a:solidFill>
                          <a:latin typeface="+mn-lt"/>
                          <a:ea typeface="Lato"/>
                          <a:cs typeface="Lato"/>
                        </a:rPr>
                        <a:t>John Ewart-Cyzon (BMC) </a:t>
                      </a:r>
                    </a:p>
                    <a:p>
                      <a:pPr marL="0" marR="0" lvl="0" indent="0" algn="l" rtl="0" eaLnBrk="1" latinLnBrk="0" hangingPunct="1">
                        <a:lnSpc>
                          <a:spcPct val="100000"/>
                        </a:lnSpc>
                        <a:spcBef>
                          <a:spcPts val="0"/>
                        </a:spcBef>
                        <a:spcAft>
                          <a:spcPts val="0"/>
                        </a:spcAft>
                        <a:buClrTx/>
                        <a:buSzTx/>
                        <a:buFontTx/>
                        <a:buNone/>
                      </a:pPr>
                      <a:r>
                        <a:rPr lang="en-US" sz="900" b="0" kern="1200">
                          <a:solidFill>
                            <a:schemeClr val="dk1"/>
                          </a:solidFill>
                          <a:latin typeface="+mn-lt"/>
                          <a:ea typeface="Lato"/>
                          <a:cs typeface="Lato"/>
                        </a:rPr>
                        <a:t>Brian Smith (Epic)</a:t>
                      </a:r>
                    </a:p>
                  </a:txBody>
                  <a:tcPr anchor="ct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tc>
                  <a:txBody>
                    <a:bodyPr/>
                    <a:lstStyle/>
                    <a:p>
                      <a:endParaRPr lang="en-US" sz="1100"/>
                    </a:p>
                  </a:txBody>
                  <a:tcPr/>
                </a:tc>
                <a:extLst>
                  <a:ext uri="{0D108BD9-81ED-4DB2-BD59-A6C34878D82A}">
                    <a16:rowId xmlns:a16="http://schemas.microsoft.com/office/drawing/2014/main" val="1887382645"/>
                  </a:ext>
                </a:extLst>
              </a:tr>
            </a:tbl>
          </a:graphicData>
        </a:graphic>
      </p:graphicFrame>
      <p:sp>
        <p:nvSpPr>
          <p:cNvPr id="6" name="TextBox 5">
            <a:extLst>
              <a:ext uri="{FF2B5EF4-FFF2-40B4-BE49-F238E27FC236}">
                <a16:creationId xmlns:a16="http://schemas.microsoft.com/office/drawing/2014/main" id="{22347F9F-4C17-5562-F37F-2C961A027B2F}"/>
              </a:ext>
            </a:extLst>
          </p:cNvPr>
          <p:cNvSpPr txBox="1"/>
          <p:nvPr/>
        </p:nvSpPr>
        <p:spPr>
          <a:xfrm>
            <a:off x="1588352" y="669600"/>
            <a:ext cx="1757316" cy="170000"/>
          </a:xfrm>
          <a:prstGeom prst="rect">
            <a:avLst/>
          </a:prstGeom>
          <a:noFill/>
        </p:spPr>
        <p:txBody>
          <a:bodyPr wrap="none" lIns="0" tIns="0" rIns="0" bIns="0" anchor="ctr">
            <a:spAutoFit/>
          </a:bodyPr>
          <a:lstStyle/>
          <a:p>
            <a:pPr algn="ctr"/>
            <a:r>
              <a:rPr sz="1000" b="1">
                <a:solidFill>
                  <a:srgbClr val="5B8DEF"/>
                </a:solidFill>
                <a:latin typeface="Calibri"/>
              </a:rPr>
              <a:t>Discovery</a:t>
            </a:r>
          </a:p>
        </p:txBody>
      </p:sp>
      <p:sp>
        <p:nvSpPr>
          <p:cNvPr id="10" name="TextBox 9">
            <a:extLst>
              <a:ext uri="{FF2B5EF4-FFF2-40B4-BE49-F238E27FC236}">
                <a16:creationId xmlns:a16="http://schemas.microsoft.com/office/drawing/2014/main" id="{2A8604F4-92FC-E8C1-5110-73226C820A1D}"/>
              </a:ext>
            </a:extLst>
          </p:cNvPr>
          <p:cNvSpPr txBox="1"/>
          <p:nvPr/>
        </p:nvSpPr>
        <p:spPr>
          <a:xfrm>
            <a:off x="2663687" y="669600"/>
            <a:ext cx="3939013" cy="170000"/>
          </a:xfrm>
          <a:prstGeom prst="rect">
            <a:avLst/>
          </a:prstGeom>
          <a:noFill/>
        </p:spPr>
        <p:txBody>
          <a:bodyPr wrap="none" lIns="0" tIns="0" rIns="0" bIns="0" anchor="ctr">
            <a:spAutoFit/>
          </a:bodyPr>
          <a:lstStyle/>
          <a:p>
            <a:pPr algn="ctr"/>
            <a:r>
              <a:rPr sz="1000" b="1">
                <a:solidFill>
                  <a:srgbClr val="2BB3A3"/>
                </a:solidFill>
                <a:latin typeface="Calibri"/>
              </a:rPr>
              <a:t>Build</a:t>
            </a:r>
          </a:p>
        </p:txBody>
      </p:sp>
      <p:sp>
        <p:nvSpPr>
          <p:cNvPr id="12" name="TextBox 11">
            <a:extLst>
              <a:ext uri="{FF2B5EF4-FFF2-40B4-BE49-F238E27FC236}">
                <a16:creationId xmlns:a16="http://schemas.microsoft.com/office/drawing/2014/main" id="{F921B17E-C749-9CE1-F047-0847A428A673}"/>
              </a:ext>
            </a:extLst>
          </p:cNvPr>
          <p:cNvSpPr txBox="1"/>
          <p:nvPr/>
        </p:nvSpPr>
        <p:spPr>
          <a:xfrm>
            <a:off x="5490351" y="669600"/>
            <a:ext cx="3384898" cy="170000"/>
          </a:xfrm>
          <a:prstGeom prst="rect">
            <a:avLst/>
          </a:prstGeom>
          <a:noFill/>
        </p:spPr>
        <p:txBody>
          <a:bodyPr wrap="none" lIns="0" tIns="0" rIns="0" bIns="0" anchor="ctr">
            <a:spAutoFit/>
          </a:bodyPr>
          <a:lstStyle/>
          <a:p>
            <a:pPr algn="ctr"/>
            <a:r>
              <a:rPr sz="1000" b="1">
                <a:solidFill>
                  <a:srgbClr val="E09526"/>
                </a:solidFill>
                <a:latin typeface="Calibri"/>
              </a:rPr>
              <a:t>Testing</a:t>
            </a:r>
          </a:p>
        </p:txBody>
      </p:sp>
      <p:sp>
        <p:nvSpPr>
          <p:cNvPr id="13" name="TextBox 12">
            <a:extLst>
              <a:ext uri="{FF2B5EF4-FFF2-40B4-BE49-F238E27FC236}">
                <a16:creationId xmlns:a16="http://schemas.microsoft.com/office/drawing/2014/main" id="{088D8DB9-F765-88DF-F1BD-C0BE9889C3E7}"/>
              </a:ext>
            </a:extLst>
          </p:cNvPr>
          <p:cNvSpPr txBox="1"/>
          <p:nvPr/>
        </p:nvSpPr>
        <p:spPr>
          <a:xfrm>
            <a:off x="6602700" y="669600"/>
            <a:ext cx="3337046" cy="170000"/>
          </a:xfrm>
          <a:prstGeom prst="rect">
            <a:avLst/>
          </a:prstGeom>
          <a:noFill/>
        </p:spPr>
        <p:txBody>
          <a:bodyPr wrap="none" lIns="0" tIns="0" rIns="0" bIns="0" anchor="ctr">
            <a:spAutoFit/>
          </a:bodyPr>
          <a:lstStyle/>
          <a:p>
            <a:pPr algn="ctr"/>
            <a:r>
              <a:rPr sz="1000" b="1">
                <a:solidFill>
                  <a:srgbClr val="A66DD4"/>
                </a:solidFill>
                <a:latin typeface="Calibri"/>
              </a:rPr>
              <a:t>Training</a:t>
            </a:r>
          </a:p>
        </p:txBody>
      </p:sp>
      <p:sp>
        <p:nvSpPr>
          <p:cNvPr id="14" name="TextBox 13">
            <a:extLst>
              <a:ext uri="{FF2B5EF4-FFF2-40B4-BE49-F238E27FC236}">
                <a16:creationId xmlns:a16="http://schemas.microsoft.com/office/drawing/2014/main" id="{EBC5AD13-9CF6-9B01-3675-5598EAF4DCF1}"/>
              </a:ext>
            </a:extLst>
          </p:cNvPr>
          <p:cNvSpPr txBox="1"/>
          <p:nvPr/>
        </p:nvSpPr>
        <p:spPr>
          <a:xfrm>
            <a:off x="9939746" y="669600"/>
            <a:ext cx="2224698" cy="170000"/>
          </a:xfrm>
          <a:prstGeom prst="rect">
            <a:avLst/>
          </a:prstGeom>
          <a:noFill/>
        </p:spPr>
        <p:txBody>
          <a:bodyPr wrap="none" lIns="0" tIns="0" rIns="0" bIns="0" anchor="ctr">
            <a:spAutoFit/>
          </a:bodyPr>
          <a:lstStyle/>
          <a:p>
            <a:pPr algn="ctr"/>
            <a:r>
              <a:rPr sz="1000" b="1">
                <a:solidFill>
                  <a:srgbClr val="2E5C8A"/>
                </a:solidFill>
                <a:latin typeface="Calibri"/>
              </a:rPr>
              <a:t>Go-Live</a:t>
            </a:r>
          </a:p>
        </p:txBody>
      </p:sp>
      <p:sp>
        <p:nvSpPr>
          <p:cNvPr id="15" name="Rectangle 14">
            <a:extLst>
              <a:ext uri="{FF2B5EF4-FFF2-40B4-BE49-F238E27FC236}">
                <a16:creationId xmlns:a16="http://schemas.microsoft.com/office/drawing/2014/main" id="{4E7ACB77-50CA-F226-0E0C-ACC1D8671AC4}"/>
              </a:ext>
            </a:extLst>
          </p:cNvPr>
          <p:cNvSpPr/>
          <p:nvPr/>
        </p:nvSpPr>
        <p:spPr>
          <a:xfrm>
            <a:off x="1588352" y="849600"/>
            <a:ext cx="1075335" cy="140000"/>
          </a:xfrm>
          <a:prstGeom prst="rect">
            <a:avLst/>
          </a:prstGeom>
          <a:solidFill>
            <a:srgbClr val="5B8DE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16" name="Rectangle 15">
            <a:extLst>
              <a:ext uri="{FF2B5EF4-FFF2-40B4-BE49-F238E27FC236}">
                <a16:creationId xmlns:a16="http://schemas.microsoft.com/office/drawing/2014/main" id="{ABA26A65-32C6-7D8F-F2E3-52465CE9EECD}"/>
              </a:ext>
            </a:extLst>
          </p:cNvPr>
          <p:cNvSpPr/>
          <p:nvPr/>
        </p:nvSpPr>
        <p:spPr>
          <a:xfrm>
            <a:off x="2663687" y="849600"/>
            <a:ext cx="681981" cy="140000"/>
          </a:xfrm>
          <a:prstGeom prst="rect">
            <a:avLst/>
          </a:prstGeom>
          <a:solidFill>
            <a:srgbClr val="43A0C9"/>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17" name="Rectangle 16">
            <a:extLst>
              <a:ext uri="{FF2B5EF4-FFF2-40B4-BE49-F238E27FC236}">
                <a16:creationId xmlns:a16="http://schemas.microsoft.com/office/drawing/2014/main" id="{E91F9BC6-B71E-81D1-9396-119437C493AC}"/>
              </a:ext>
            </a:extLst>
          </p:cNvPr>
          <p:cNvSpPr/>
          <p:nvPr/>
        </p:nvSpPr>
        <p:spPr>
          <a:xfrm>
            <a:off x="3345668" y="849600"/>
            <a:ext cx="1066890" cy="140000"/>
          </a:xfrm>
          <a:prstGeom prst="rect">
            <a:avLst/>
          </a:prstGeom>
          <a:solidFill>
            <a:srgbClr val="2BB3A3"/>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18" name="Rectangle 17">
            <a:extLst>
              <a:ext uri="{FF2B5EF4-FFF2-40B4-BE49-F238E27FC236}">
                <a16:creationId xmlns:a16="http://schemas.microsoft.com/office/drawing/2014/main" id="{0C9829F8-2654-EC55-87CF-4F806092D4D1}"/>
              </a:ext>
            </a:extLst>
          </p:cNvPr>
          <p:cNvSpPr/>
          <p:nvPr/>
        </p:nvSpPr>
        <p:spPr>
          <a:xfrm>
            <a:off x="4412558" y="849600"/>
            <a:ext cx="1077793" cy="140000"/>
          </a:xfrm>
          <a:prstGeom prst="rect">
            <a:avLst/>
          </a:prstGeom>
          <a:solidFill>
            <a:srgbClr val="2BB3A3"/>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19" name="Rectangle 18">
            <a:extLst>
              <a:ext uri="{FF2B5EF4-FFF2-40B4-BE49-F238E27FC236}">
                <a16:creationId xmlns:a16="http://schemas.microsoft.com/office/drawing/2014/main" id="{D43C588E-CA5E-563F-BC9A-89FBB0C734C5}"/>
              </a:ext>
            </a:extLst>
          </p:cNvPr>
          <p:cNvSpPr/>
          <p:nvPr/>
        </p:nvSpPr>
        <p:spPr>
          <a:xfrm>
            <a:off x="5490351" y="849600"/>
            <a:ext cx="1112349" cy="140000"/>
          </a:xfrm>
          <a:prstGeom prst="rect">
            <a:avLst/>
          </a:prstGeom>
          <a:solidFill>
            <a:srgbClr val="8EAE6F"/>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0" name="Rectangle 19">
            <a:extLst>
              <a:ext uri="{FF2B5EF4-FFF2-40B4-BE49-F238E27FC236}">
                <a16:creationId xmlns:a16="http://schemas.microsoft.com/office/drawing/2014/main" id="{87108F14-4186-C3AF-E287-CE54B199CBB6}"/>
              </a:ext>
            </a:extLst>
          </p:cNvPr>
          <p:cNvSpPr/>
          <p:nvPr/>
        </p:nvSpPr>
        <p:spPr>
          <a:xfrm>
            <a:off x="6602700" y="849600"/>
            <a:ext cx="1112349" cy="140000"/>
          </a:xfrm>
          <a:prstGeom prst="rect">
            <a:avLst/>
          </a:prstGeom>
          <a:solidFill>
            <a:srgbClr val="CC8B87"/>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1" name="Rectangle 20">
            <a:extLst>
              <a:ext uri="{FF2B5EF4-FFF2-40B4-BE49-F238E27FC236}">
                <a16:creationId xmlns:a16="http://schemas.microsoft.com/office/drawing/2014/main" id="{15C18D4D-C158-2ED8-9E14-D17174484DEE}"/>
              </a:ext>
            </a:extLst>
          </p:cNvPr>
          <p:cNvSpPr/>
          <p:nvPr/>
        </p:nvSpPr>
        <p:spPr>
          <a:xfrm>
            <a:off x="7715049" y="849600"/>
            <a:ext cx="1160200" cy="140000"/>
          </a:xfrm>
          <a:prstGeom prst="rect">
            <a:avLst/>
          </a:prstGeom>
          <a:solidFill>
            <a:srgbClr val="CC8B87"/>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2" name="Rectangle 21">
            <a:extLst>
              <a:ext uri="{FF2B5EF4-FFF2-40B4-BE49-F238E27FC236}">
                <a16:creationId xmlns:a16="http://schemas.microsoft.com/office/drawing/2014/main" id="{7D7DFB6B-5316-C9C1-53C3-F1DB31F76680}"/>
              </a:ext>
            </a:extLst>
          </p:cNvPr>
          <p:cNvSpPr/>
          <p:nvPr/>
        </p:nvSpPr>
        <p:spPr>
          <a:xfrm>
            <a:off x="8875249" y="849600"/>
            <a:ext cx="1064497" cy="140000"/>
          </a:xfrm>
          <a:prstGeom prst="rect">
            <a:avLst/>
          </a:prstGeom>
          <a:solidFill>
            <a:srgbClr val="A66DD4"/>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3" name="Rectangle 22">
            <a:extLst>
              <a:ext uri="{FF2B5EF4-FFF2-40B4-BE49-F238E27FC236}">
                <a16:creationId xmlns:a16="http://schemas.microsoft.com/office/drawing/2014/main" id="{52C1B4A3-3243-B38E-05CB-A549B4293409}"/>
              </a:ext>
            </a:extLst>
          </p:cNvPr>
          <p:cNvSpPr/>
          <p:nvPr/>
        </p:nvSpPr>
        <p:spPr>
          <a:xfrm>
            <a:off x="9939746" y="849600"/>
            <a:ext cx="1112349" cy="140000"/>
          </a:xfrm>
          <a:prstGeom prst="rect">
            <a:avLst/>
          </a:prstGeom>
          <a:solidFill>
            <a:srgbClr val="2E5C8A"/>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4" name="Rectangle 23">
            <a:extLst>
              <a:ext uri="{FF2B5EF4-FFF2-40B4-BE49-F238E27FC236}">
                <a16:creationId xmlns:a16="http://schemas.microsoft.com/office/drawing/2014/main" id="{615A2C1D-0608-8AD0-C5B5-463C2FC8AF71}"/>
              </a:ext>
            </a:extLst>
          </p:cNvPr>
          <p:cNvSpPr/>
          <p:nvPr/>
        </p:nvSpPr>
        <p:spPr>
          <a:xfrm>
            <a:off x="11052095" y="849600"/>
            <a:ext cx="1112349" cy="140000"/>
          </a:xfrm>
          <a:prstGeom prst="rect">
            <a:avLst/>
          </a:prstGeom>
          <a:solidFill>
            <a:srgbClr val="2E5C8A"/>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cxnSp>
        <p:nvCxnSpPr>
          <p:cNvPr id="25" name="Straight Connector 24">
            <a:extLst>
              <a:ext uri="{FF2B5EF4-FFF2-40B4-BE49-F238E27FC236}">
                <a16:creationId xmlns:a16="http://schemas.microsoft.com/office/drawing/2014/main" id="{AD0261B6-534B-0B62-41D1-47136F8B0CFF}"/>
              </a:ext>
            </a:extLst>
          </p:cNvPr>
          <p:cNvCxnSpPr>
            <a:cxnSpLocks/>
          </p:cNvCxnSpPr>
          <p:nvPr/>
        </p:nvCxnSpPr>
        <p:spPr>
          <a:xfrm>
            <a:off x="8886315" y="592752"/>
            <a:ext cx="9687" cy="593801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Arrow: Chevron 25">
            <a:extLst>
              <a:ext uri="{FF2B5EF4-FFF2-40B4-BE49-F238E27FC236}">
                <a16:creationId xmlns:a16="http://schemas.microsoft.com/office/drawing/2014/main" id="{4AD830F5-6468-35D8-3094-AFDA937E5F3B}"/>
              </a:ext>
            </a:extLst>
          </p:cNvPr>
          <p:cNvSpPr/>
          <p:nvPr/>
        </p:nvSpPr>
        <p:spPr>
          <a:xfrm>
            <a:off x="9042372" y="4737025"/>
            <a:ext cx="931399" cy="234381"/>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900" b="1">
                <a:solidFill>
                  <a:srgbClr val="000000"/>
                </a:solidFill>
                <a:latin typeface="Lato"/>
                <a:ea typeface="Lato"/>
                <a:cs typeface="Lato"/>
              </a:rPr>
              <a:t>End User Training</a:t>
            </a:r>
          </a:p>
        </p:txBody>
      </p:sp>
      <p:sp>
        <p:nvSpPr>
          <p:cNvPr id="27" name="TextBox 26">
            <a:extLst>
              <a:ext uri="{FF2B5EF4-FFF2-40B4-BE49-F238E27FC236}">
                <a16:creationId xmlns:a16="http://schemas.microsoft.com/office/drawing/2014/main" id="{F84346FD-405B-1D0E-3C27-16B1EF5ABA46}"/>
              </a:ext>
            </a:extLst>
          </p:cNvPr>
          <p:cNvSpPr txBox="1"/>
          <p:nvPr/>
        </p:nvSpPr>
        <p:spPr>
          <a:xfrm>
            <a:off x="9968709" y="1680212"/>
            <a:ext cx="788413" cy="369332"/>
          </a:xfrm>
          <a:prstGeom prst="rect">
            <a:avLst/>
          </a:prstGeom>
          <a:noFill/>
        </p:spPr>
        <p:txBody>
          <a:bodyPr wrap="square" lIns="91440" tIns="45720" rIns="91440" bIns="45720" rtlCol="0" anchor="t">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656565">
                    <a:lumMod val="49000"/>
                  </a:srgbClr>
                </a:solidFill>
                <a:effectLst/>
                <a:uLnTx/>
                <a:uFillTx/>
                <a:latin typeface="Lato"/>
                <a:ea typeface="Lato"/>
                <a:cs typeface="Lato"/>
              </a:rPr>
              <a:t>Go-Live</a:t>
            </a:r>
          </a:p>
          <a:p>
            <a:pPr algn="ctr" defTabSz="914400">
              <a:defRPr/>
            </a:pPr>
            <a:r>
              <a:rPr lang="en-US" sz="900" b="1">
                <a:solidFill>
                  <a:srgbClr val="656565">
                    <a:lumMod val="49000"/>
                  </a:srgbClr>
                </a:solidFill>
                <a:latin typeface="Lato"/>
                <a:ea typeface="Lato"/>
                <a:cs typeface="Lato"/>
              </a:rPr>
              <a:t>Nov 2</a:t>
            </a:r>
            <a:endParaRPr kumimoji="0" lang="en-US" sz="900" b="1" i="0" u="none" strike="noStrike" kern="1200" cap="none" spc="0" normalizeH="0" baseline="0" noProof="0">
              <a:ln>
                <a:noFill/>
              </a:ln>
              <a:solidFill>
                <a:srgbClr val="656565">
                  <a:lumMod val="49000"/>
                </a:srgbClr>
              </a:solidFill>
              <a:effectLst/>
              <a:uLnTx/>
              <a:uFillTx/>
              <a:latin typeface="Lato"/>
              <a:ea typeface="Lato"/>
              <a:cs typeface="Lato"/>
            </a:endParaRPr>
          </a:p>
        </p:txBody>
      </p:sp>
      <p:sp>
        <p:nvSpPr>
          <p:cNvPr id="28" name="Arrow: Chevron 27">
            <a:extLst>
              <a:ext uri="{FF2B5EF4-FFF2-40B4-BE49-F238E27FC236}">
                <a16:creationId xmlns:a16="http://schemas.microsoft.com/office/drawing/2014/main" id="{0AE12311-2EFD-BF51-C299-B97188628856}"/>
              </a:ext>
            </a:extLst>
          </p:cNvPr>
          <p:cNvSpPr/>
          <p:nvPr/>
        </p:nvSpPr>
        <p:spPr>
          <a:xfrm>
            <a:off x="10001548" y="2075348"/>
            <a:ext cx="1378204" cy="327801"/>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56565">
                    <a:lumMod val="49000"/>
                  </a:srgbClr>
                </a:solidFill>
                <a:effectLst/>
                <a:uLnTx/>
                <a:uFillTx/>
                <a:latin typeface="Lato"/>
                <a:ea typeface="Lato"/>
                <a:cs typeface="Lato"/>
              </a:rPr>
              <a:t>Post-Live Support &amp; Stabilization</a:t>
            </a:r>
          </a:p>
        </p:txBody>
      </p:sp>
      <p:sp>
        <p:nvSpPr>
          <p:cNvPr id="29" name="Arrow: Chevron 28">
            <a:extLst>
              <a:ext uri="{FF2B5EF4-FFF2-40B4-BE49-F238E27FC236}">
                <a16:creationId xmlns:a16="http://schemas.microsoft.com/office/drawing/2014/main" id="{3BCD4BDB-ECB6-8140-9D6E-03BBD1B9DC34}"/>
              </a:ext>
            </a:extLst>
          </p:cNvPr>
          <p:cNvSpPr/>
          <p:nvPr/>
        </p:nvSpPr>
        <p:spPr>
          <a:xfrm>
            <a:off x="3093857" y="5524319"/>
            <a:ext cx="1805941" cy="319865"/>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Hardware Assessment &amp; Gap Analysis</a:t>
            </a:r>
          </a:p>
        </p:txBody>
      </p:sp>
      <p:sp>
        <p:nvSpPr>
          <p:cNvPr id="30" name="Arrow: Chevron 29">
            <a:extLst>
              <a:ext uri="{FF2B5EF4-FFF2-40B4-BE49-F238E27FC236}">
                <a16:creationId xmlns:a16="http://schemas.microsoft.com/office/drawing/2014/main" id="{59903518-4225-025A-ECF0-C601C97A7618}"/>
              </a:ext>
            </a:extLst>
          </p:cNvPr>
          <p:cNvSpPr/>
          <p:nvPr/>
        </p:nvSpPr>
        <p:spPr>
          <a:xfrm>
            <a:off x="6930941" y="5519889"/>
            <a:ext cx="2272205" cy="330690"/>
          </a:xfrm>
          <a:prstGeom prst="chevron">
            <a:avLst/>
          </a:prstGeom>
          <a:solidFill>
            <a:srgbClr val="C0000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Hardware Deployment</a:t>
            </a:r>
          </a:p>
        </p:txBody>
      </p:sp>
      <p:sp>
        <p:nvSpPr>
          <p:cNvPr id="31" name="Arrow: Chevron 30">
            <a:extLst>
              <a:ext uri="{FF2B5EF4-FFF2-40B4-BE49-F238E27FC236}">
                <a16:creationId xmlns:a16="http://schemas.microsoft.com/office/drawing/2014/main" id="{559F2778-56F1-1715-0B23-AFCCB22462AD}"/>
              </a:ext>
            </a:extLst>
          </p:cNvPr>
          <p:cNvSpPr/>
          <p:nvPr/>
        </p:nvSpPr>
        <p:spPr>
          <a:xfrm>
            <a:off x="7993899" y="5926908"/>
            <a:ext cx="1914408" cy="288418"/>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000000"/>
                </a:solidFill>
                <a:latin typeface="Lato"/>
                <a:ea typeface="Lato"/>
                <a:cs typeface="Lato"/>
              </a:rPr>
              <a:t>TDR Testing</a:t>
            </a:r>
          </a:p>
        </p:txBody>
      </p:sp>
      <p:sp>
        <p:nvSpPr>
          <p:cNvPr id="32" name="Arrow: Chevron 31">
            <a:extLst>
              <a:ext uri="{FF2B5EF4-FFF2-40B4-BE49-F238E27FC236}">
                <a16:creationId xmlns:a16="http://schemas.microsoft.com/office/drawing/2014/main" id="{1BDCA40D-DB45-8F66-5BC7-3F5E20F2588A}"/>
              </a:ext>
            </a:extLst>
          </p:cNvPr>
          <p:cNvSpPr/>
          <p:nvPr/>
        </p:nvSpPr>
        <p:spPr>
          <a:xfrm>
            <a:off x="6984555" y="6249541"/>
            <a:ext cx="773431" cy="279373"/>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600" b="1">
                <a:solidFill>
                  <a:srgbClr val="FFFFFF"/>
                </a:solidFill>
                <a:latin typeface="Lato"/>
                <a:ea typeface="Lato"/>
                <a:cs typeface="Lato"/>
              </a:rPr>
              <a:t>LWS Creation</a:t>
            </a:r>
          </a:p>
        </p:txBody>
      </p:sp>
      <p:sp>
        <p:nvSpPr>
          <p:cNvPr id="33" name="Arrow: Chevron 32">
            <a:extLst>
              <a:ext uri="{FF2B5EF4-FFF2-40B4-BE49-F238E27FC236}">
                <a16:creationId xmlns:a16="http://schemas.microsoft.com/office/drawing/2014/main" id="{9A6EC752-6E31-9C27-042E-205B79923D50}"/>
              </a:ext>
            </a:extLst>
          </p:cNvPr>
          <p:cNvSpPr/>
          <p:nvPr/>
        </p:nvSpPr>
        <p:spPr>
          <a:xfrm>
            <a:off x="7666887" y="6247040"/>
            <a:ext cx="970745" cy="283099"/>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000000"/>
                </a:solidFill>
                <a:latin typeface="Lato"/>
                <a:ea typeface="Lato"/>
                <a:cs typeface="Lato"/>
              </a:rPr>
              <a:t>Print Mapping</a:t>
            </a:r>
          </a:p>
        </p:txBody>
      </p:sp>
      <p:sp>
        <p:nvSpPr>
          <p:cNvPr id="34" name="Oval 33">
            <a:extLst>
              <a:ext uri="{FF2B5EF4-FFF2-40B4-BE49-F238E27FC236}">
                <a16:creationId xmlns:a16="http://schemas.microsoft.com/office/drawing/2014/main" id="{A574084B-5C64-ECDA-5990-82CA22B35206}"/>
              </a:ext>
            </a:extLst>
          </p:cNvPr>
          <p:cNvSpPr/>
          <p:nvPr/>
        </p:nvSpPr>
        <p:spPr>
          <a:xfrm>
            <a:off x="9835805" y="2068759"/>
            <a:ext cx="330200" cy="336003"/>
          </a:xfrm>
          <a:prstGeom prst="ellipse">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FFFFFF"/>
              </a:solidFill>
              <a:effectLst/>
              <a:uLnTx/>
              <a:uFillTx/>
              <a:latin typeface="Arial"/>
              <a:ea typeface="+mn-ea"/>
              <a:cs typeface="+mn-cs"/>
            </a:endParaRPr>
          </a:p>
        </p:txBody>
      </p:sp>
      <p:sp>
        <p:nvSpPr>
          <p:cNvPr id="35" name="Arrow: Chevron 34">
            <a:extLst>
              <a:ext uri="{FF2B5EF4-FFF2-40B4-BE49-F238E27FC236}">
                <a16:creationId xmlns:a16="http://schemas.microsoft.com/office/drawing/2014/main" id="{F7B2D116-C778-681A-415A-D4F687774B66}"/>
              </a:ext>
            </a:extLst>
          </p:cNvPr>
          <p:cNvSpPr/>
          <p:nvPr/>
        </p:nvSpPr>
        <p:spPr>
          <a:xfrm>
            <a:off x="6319434" y="1264174"/>
            <a:ext cx="3594848" cy="219822"/>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000000"/>
                </a:solidFill>
                <a:latin typeface="Lato"/>
                <a:ea typeface="Lato"/>
                <a:cs typeface="Lato"/>
              </a:rPr>
              <a:t>         Go-Live                          Readiness                    Program</a:t>
            </a:r>
          </a:p>
        </p:txBody>
      </p:sp>
      <p:sp>
        <p:nvSpPr>
          <p:cNvPr id="36" name="Oval 35">
            <a:extLst>
              <a:ext uri="{FF2B5EF4-FFF2-40B4-BE49-F238E27FC236}">
                <a16:creationId xmlns:a16="http://schemas.microsoft.com/office/drawing/2014/main" id="{0BE44B78-8362-5C7A-BFCB-21B8EB4674FD}"/>
              </a:ext>
            </a:extLst>
          </p:cNvPr>
          <p:cNvSpPr/>
          <p:nvPr/>
        </p:nvSpPr>
        <p:spPr>
          <a:xfrm>
            <a:off x="8738691" y="1289921"/>
            <a:ext cx="185942" cy="173009"/>
          </a:xfrm>
          <a:prstGeom prst="ellipse">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FFFFFF"/>
              </a:solidFill>
              <a:effectLst/>
              <a:uLnTx/>
              <a:uFillTx/>
              <a:latin typeface="Arial"/>
              <a:ea typeface="+mn-ea"/>
              <a:cs typeface="+mn-cs"/>
            </a:endParaRPr>
          </a:p>
        </p:txBody>
      </p:sp>
      <p:sp>
        <p:nvSpPr>
          <p:cNvPr id="37" name="Oval 36">
            <a:extLst>
              <a:ext uri="{FF2B5EF4-FFF2-40B4-BE49-F238E27FC236}">
                <a16:creationId xmlns:a16="http://schemas.microsoft.com/office/drawing/2014/main" id="{5DF58616-7431-9A2F-5831-2AC7D11E8B8B}"/>
              </a:ext>
            </a:extLst>
          </p:cNvPr>
          <p:cNvSpPr/>
          <p:nvPr/>
        </p:nvSpPr>
        <p:spPr>
          <a:xfrm>
            <a:off x="7676704" y="1312245"/>
            <a:ext cx="185942" cy="173009"/>
          </a:xfrm>
          <a:prstGeom prst="ellipse">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a:extLst>
              <a:ext uri="{FF2B5EF4-FFF2-40B4-BE49-F238E27FC236}">
                <a16:creationId xmlns:a16="http://schemas.microsoft.com/office/drawing/2014/main" id="{3031D7CD-EC10-CB40-85EA-2F90A391B2D0}"/>
              </a:ext>
            </a:extLst>
          </p:cNvPr>
          <p:cNvSpPr/>
          <p:nvPr/>
        </p:nvSpPr>
        <p:spPr>
          <a:xfrm>
            <a:off x="6596927" y="1318726"/>
            <a:ext cx="185942" cy="173009"/>
          </a:xfrm>
          <a:prstGeom prst="ellipse">
            <a:avLst/>
          </a:prstGeom>
          <a:solidFill>
            <a:schemeClr val="tx2">
              <a:lumMod val="50000"/>
            </a:schemeClr>
          </a:solidFill>
          <a:ln>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srgbClr val="FFFFFF"/>
              </a:solidFill>
              <a:effectLst/>
              <a:uLnTx/>
              <a:uFillTx/>
              <a:latin typeface="Arial"/>
              <a:ea typeface="+mn-ea"/>
              <a:cs typeface="+mn-cs"/>
            </a:endParaRPr>
          </a:p>
        </p:txBody>
      </p:sp>
      <p:sp>
        <p:nvSpPr>
          <p:cNvPr id="39" name="TextBox 38">
            <a:extLst>
              <a:ext uri="{FF2B5EF4-FFF2-40B4-BE49-F238E27FC236}">
                <a16:creationId xmlns:a16="http://schemas.microsoft.com/office/drawing/2014/main" id="{606F3957-BAC2-95A5-7FA6-89088EA45113}"/>
              </a:ext>
            </a:extLst>
          </p:cNvPr>
          <p:cNvSpPr txBox="1"/>
          <p:nvPr/>
        </p:nvSpPr>
        <p:spPr>
          <a:xfrm>
            <a:off x="8416928" y="1446172"/>
            <a:ext cx="788413" cy="230832"/>
          </a:xfrm>
          <a:prstGeom prst="rect">
            <a:avLst/>
          </a:prstGeom>
          <a:noFill/>
        </p:spPr>
        <p:txBody>
          <a:bodyPr wrap="square" lIns="91440" tIns="45720" rIns="91440" bIns="45720" rtlCol="0" anchor="t">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656565">
                    <a:lumMod val="49000"/>
                  </a:srgbClr>
                </a:solidFill>
                <a:effectLst/>
                <a:uLnTx/>
                <a:uFillTx/>
                <a:latin typeface="Lato"/>
                <a:ea typeface="Lato"/>
                <a:cs typeface="Lato"/>
              </a:rPr>
              <a:t>30-Day</a:t>
            </a:r>
          </a:p>
        </p:txBody>
      </p:sp>
      <p:sp>
        <p:nvSpPr>
          <p:cNvPr id="40" name="TextBox 39">
            <a:extLst>
              <a:ext uri="{FF2B5EF4-FFF2-40B4-BE49-F238E27FC236}">
                <a16:creationId xmlns:a16="http://schemas.microsoft.com/office/drawing/2014/main" id="{1B9BFC8F-24E6-DAC2-EBE5-9BB9007A4B39}"/>
              </a:ext>
            </a:extLst>
          </p:cNvPr>
          <p:cNvSpPr txBox="1"/>
          <p:nvPr/>
        </p:nvSpPr>
        <p:spPr>
          <a:xfrm>
            <a:off x="7308763" y="1480285"/>
            <a:ext cx="788413" cy="230832"/>
          </a:xfrm>
          <a:prstGeom prst="rect">
            <a:avLst/>
          </a:prstGeom>
          <a:noFill/>
        </p:spPr>
        <p:txBody>
          <a:bodyPr wrap="square" lIns="91440" tIns="45720" rIns="91440" bIns="45720" rtlCol="0" anchor="t">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656565">
                    <a:lumMod val="49000"/>
                  </a:srgbClr>
                </a:solidFill>
                <a:effectLst/>
                <a:uLnTx/>
                <a:uFillTx/>
                <a:latin typeface="Lato"/>
                <a:ea typeface="Lato"/>
                <a:cs typeface="Lato"/>
              </a:rPr>
              <a:t>60-Day</a:t>
            </a:r>
          </a:p>
        </p:txBody>
      </p:sp>
      <p:sp>
        <p:nvSpPr>
          <p:cNvPr id="41" name="TextBox 40">
            <a:extLst>
              <a:ext uri="{FF2B5EF4-FFF2-40B4-BE49-F238E27FC236}">
                <a16:creationId xmlns:a16="http://schemas.microsoft.com/office/drawing/2014/main" id="{060E2128-A511-4669-383B-E68074B1388E}"/>
              </a:ext>
            </a:extLst>
          </p:cNvPr>
          <p:cNvSpPr txBox="1"/>
          <p:nvPr/>
        </p:nvSpPr>
        <p:spPr>
          <a:xfrm>
            <a:off x="6120205" y="1473714"/>
            <a:ext cx="788413" cy="230832"/>
          </a:xfrm>
          <a:prstGeom prst="rect">
            <a:avLst/>
          </a:prstGeom>
          <a:noFill/>
        </p:spPr>
        <p:txBody>
          <a:bodyPr wrap="square" lIns="91440" tIns="45720" rIns="91440" bIns="45720" rtlCol="0" anchor="t">
            <a:spAutoFit/>
          </a:bodyP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656565">
                    <a:lumMod val="49000"/>
                  </a:srgbClr>
                </a:solidFill>
                <a:effectLst/>
                <a:uLnTx/>
                <a:uFillTx/>
                <a:latin typeface="Lato"/>
                <a:ea typeface="Lato"/>
                <a:cs typeface="Lato"/>
              </a:rPr>
              <a:t>90-Day</a:t>
            </a:r>
          </a:p>
        </p:txBody>
      </p:sp>
      <p:sp>
        <p:nvSpPr>
          <p:cNvPr id="42" name="Arrow: Chevron 41">
            <a:extLst>
              <a:ext uri="{FF2B5EF4-FFF2-40B4-BE49-F238E27FC236}">
                <a16:creationId xmlns:a16="http://schemas.microsoft.com/office/drawing/2014/main" id="{E567E4B5-ED68-0C5A-6CE4-0B488C7D5602}"/>
              </a:ext>
            </a:extLst>
          </p:cNvPr>
          <p:cNvSpPr/>
          <p:nvPr/>
        </p:nvSpPr>
        <p:spPr>
          <a:xfrm>
            <a:off x="4770960" y="4536661"/>
            <a:ext cx="3210024" cy="180221"/>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900" b="1">
                <a:latin typeface="Lato"/>
                <a:ea typeface="Lato"/>
                <a:cs typeface="Lato"/>
              </a:rPr>
              <a:t>Curriculum Development</a:t>
            </a:r>
          </a:p>
        </p:txBody>
      </p:sp>
      <p:sp>
        <p:nvSpPr>
          <p:cNvPr id="43" name="Arrow: Chevron 42">
            <a:extLst>
              <a:ext uri="{FF2B5EF4-FFF2-40B4-BE49-F238E27FC236}">
                <a16:creationId xmlns:a16="http://schemas.microsoft.com/office/drawing/2014/main" id="{0E72F161-78E0-FD2A-C10C-55DF69EFF19D}"/>
              </a:ext>
            </a:extLst>
          </p:cNvPr>
          <p:cNvSpPr/>
          <p:nvPr/>
        </p:nvSpPr>
        <p:spPr>
          <a:xfrm>
            <a:off x="4295841" y="4805910"/>
            <a:ext cx="1464204" cy="245824"/>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Beaker Training Environment Planning</a:t>
            </a:r>
          </a:p>
        </p:txBody>
      </p:sp>
      <p:sp>
        <p:nvSpPr>
          <p:cNvPr id="44" name="Arrow: Chevron 43">
            <a:extLst>
              <a:ext uri="{FF2B5EF4-FFF2-40B4-BE49-F238E27FC236}">
                <a16:creationId xmlns:a16="http://schemas.microsoft.com/office/drawing/2014/main" id="{82DCE2AB-F6D6-1BF0-5B67-541D5362B363}"/>
              </a:ext>
            </a:extLst>
          </p:cNvPr>
          <p:cNvSpPr/>
          <p:nvPr/>
        </p:nvSpPr>
        <p:spPr>
          <a:xfrm>
            <a:off x="8309951" y="4734238"/>
            <a:ext cx="822652" cy="234381"/>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656565">
                    <a:lumMod val="49000"/>
                  </a:srgbClr>
                </a:solidFill>
                <a:effectLst/>
                <a:uLnTx/>
                <a:uFillTx/>
                <a:latin typeface="Lato"/>
                <a:ea typeface="Lato"/>
                <a:cs typeface="Lato"/>
              </a:rPr>
              <a:t>SU Training</a:t>
            </a:r>
          </a:p>
        </p:txBody>
      </p:sp>
      <p:sp>
        <p:nvSpPr>
          <p:cNvPr id="45" name="Arrow: Chevron 44">
            <a:extLst>
              <a:ext uri="{FF2B5EF4-FFF2-40B4-BE49-F238E27FC236}">
                <a16:creationId xmlns:a16="http://schemas.microsoft.com/office/drawing/2014/main" id="{FFE56712-7C8A-1C36-4A73-D2C385822A5C}"/>
              </a:ext>
            </a:extLst>
          </p:cNvPr>
          <p:cNvSpPr/>
          <p:nvPr/>
        </p:nvSpPr>
        <p:spPr>
          <a:xfrm>
            <a:off x="10037802" y="5140913"/>
            <a:ext cx="741953" cy="191610"/>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rgbClr val="656565">
                    <a:lumMod val="49000"/>
                  </a:srgbClr>
                </a:solidFill>
                <a:effectLst/>
                <a:uLnTx/>
                <a:uFillTx/>
                <a:latin typeface="Lato"/>
                <a:ea typeface="Lato"/>
                <a:cs typeface="Lato"/>
              </a:rPr>
              <a:t>ATE Support </a:t>
            </a:r>
          </a:p>
        </p:txBody>
      </p:sp>
      <p:sp>
        <p:nvSpPr>
          <p:cNvPr id="46" name="Arrow: Chevron 45">
            <a:extLst>
              <a:ext uri="{FF2B5EF4-FFF2-40B4-BE49-F238E27FC236}">
                <a16:creationId xmlns:a16="http://schemas.microsoft.com/office/drawing/2014/main" id="{6E19607F-5F1C-97C5-96A7-B5AB47934DAE}"/>
              </a:ext>
            </a:extLst>
          </p:cNvPr>
          <p:cNvSpPr/>
          <p:nvPr/>
        </p:nvSpPr>
        <p:spPr>
          <a:xfrm>
            <a:off x="9295849" y="5141727"/>
            <a:ext cx="741953" cy="191610"/>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rgbClr val="656565">
                    <a:lumMod val="49000"/>
                  </a:srgbClr>
                </a:solidFill>
                <a:effectLst/>
                <a:uLnTx/>
                <a:uFillTx/>
                <a:latin typeface="Lato"/>
                <a:ea typeface="Lato"/>
                <a:cs typeface="Lato"/>
              </a:rPr>
              <a:t>ATE </a:t>
            </a:r>
            <a:r>
              <a:rPr lang="en-US" sz="600" b="1">
                <a:solidFill>
                  <a:srgbClr val="656565">
                    <a:lumMod val="49000"/>
                  </a:srgbClr>
                </a:solidFill>
                <a:latin typeface="Lato"/>
                <a:ea typeface="Lato"/>
                <a:cs typeface="Lato"/>
              </a:rPr>
              <a:t>Onboard</a:t>
            </a:r>
          </a:p>
        </p:txBody>
      </p:sp>
      <p:sp>
        <p:nvSpPr>
          <p:cNvPr id="47" name="Rectangle: Rounded Corners 46">
            <a:extLst>
              <a:ext uri="{FF2B5EF4-FFF2-40B4-BE49-F238E27FC236}">
                <a16:creationId xmlns:a16="http://schemas.microsoft.com/office/drawing/2014/main" id="{CE78935D-EFE8-08EE-67D0-97A9849E4D4B}"/>
              </a:ext>
            </a:extLst>
          </p:cNvPr>
          <p:cNvSpPr/>
          <p:nvPr/>
        </p:nvSpPr>
        <p:spPr>
          <a:xfrm>
            <a:off x="8480878" y="341396"/>
            <a:ext cx="917794" cy="184945"/>
          </a:xfrm>
          <a:prstGeom prst="roundRect">
            <a:avLst/>
          </a:prstGeom>
          <a:solidFill>
            <a:schemeClr val="accent2"/>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panose="020B0604020202020204"/>
                <a:ea typeface="+mn-ea"/>
                <a:cs typeface="+mn-cs"/>
              </a:rPr>
              <a:t>Today</a:t>
            </a:r>
          </a:p>
        </p:txBody>
      </p:sp>
      <p:sp>
        <p:nvSpPr>
          <p:cNvPr id="48" name="Arrow: Chevron 47">
            <a:extLst>
              <a:ext uri="{FF2B5EF4-FFF2-40B4-BE49-F238E27FC236}">
                <a16:creationId xmlns:a16="http://schemas.microsoft.com/office/drawing/2014/main" id="{BEB6ED3D-B0AD-B80B-6FFE-CB5DDBD49A12}"/>
              </a:ext>
            </a:extLst>
          </p:cNvPr>
          <p:cNvSpPr/>
          <p:nvPr/>
        </p:nvSpPr>
        <p:spPr>
          <a:xfrm>
            <a:off x="8356267" y="6562719"/>
            <a:ext cx="1084645" cy="191610"/>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Lato"/>
                <a:ea typeface="Lato"/>
                <a:cs typeface="Lato"/>
              </a:rPr>
              <a:t>Complete</a:t>
            </a:r>
          </a:p>
        </p:txBody>
      </p:sp>
      <p:sp>
        <p:nvSpPr>
          <p:cNvPr id="49" name="Arrow: Chevron 48">
            <a:extLst>
              <a:ext uri="{FF2B5EF4-FFF2-40B4-BE49-F238E27FC236}">
                <a16:creationId xmlns:a16="http://schemas.microsoft.com/office/drawing/2014/main" id="{E0F8DB58-C2B8-F1DD-25E8-20B7B5334C07}"/>
              </a:ext>
            </a:extLst>
          </p:cNvPr>
          <p:cNvSpPr/>
          <p:nvPr/>
        </p:nvSpPr>
        <p:spPr>
          <a:xfrm>
            <a:off x="4147904" y="6562719"/>
            <a:ext cx="1084645" cy="191610"/>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Lato"/>
                <a:ea typeface="Lato"/>
                <a:cs typeface="Lato"/>
              </a:rPr>
              <a:t>Not Started</a:t>
            </a:r>
          </a:p>
        </p:txBody>
      </p:sp>
      <p:sp>
        <p:nvSpPr>
          <p:cNvPr id="50" name="Arrow: Chevron 49">
            <a:extLst>
              <a:ext uri="{FF2B5EF4-FFF2-40B4-BE49-F238E27FC236}">
                <a16:creationId xmlns:a16="http://schemas.microsoft.com/office/drawing/2014/main" id="{FD8AD110-2791-1433-A3D4-F299C46FBE14}"/>
              </a:ext>
            </a:extLst>
          </p:cNvPr>
          <p:cNvSpPr/>
          <p:nvPr/>
        </p:nvSpPr>
        <p:spPr>
          <a:xfrm>
            <a:off x="5203051" y="6563142"/>
            <a:ext cx="1084645" cy="191610"/>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Lato"/>
                <a:ea typeface="Lato"/>
                <a:cs typeface="Lato"/>
              </a:rPr>
              <a:t>On Track</a:t>
            </a:r>
          </a:p>
        </p:txBody>
      </p:sp>
      <p:sp>
        <p:nvSpPr>
          <p:cNvPr id="51" name="Arrow: Chevron 50">
            <a:extLst>
              <a:ext uri="{FF2B5EF4-FFF2-40B4-BE49-F238E27FC236}">
                <a16:creationId xmlns:a16="http://schemas.microsoft.com/office/drawing/2014/main" id="{44A23729-2179-E0EE-390B-1C84B783ED3E}"/>
              </a:ext>
            </a:extLst>
          </p:cNvPr>
          <p:cNvSpPr/>
          <p:nvPr/>
        </p:nvSpPr>
        <p:spPr>
          <a:xfrm>
            <a:off x="6253533" y="6563142"/>
            <a:ext cx="1084645" cy="191610"/>
          </a:xfrm>
          <a:prstGeom prst="chevron">
            <a:avLst/>
          </a:prstGeom>
          <a:solidFill>
            <a:srgbClr val="FFC00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Lato"/>
                <a:ea typeface="Lato"/>
                <a:cs typeface="Lato"/>
              </a:rPr>
              <a:t>At Risk</a:t>
            </a:r>
          </a:p>
        </p:txBody>
      </p:sp>
      <p:sp>
        <p:nvSpPr>
          <p:cNvPr id="52" name="Arrow: Chevron 51">
            <a:extLst>
              <a:ext uri="{FF2B5EF4-FFF2-40B4-BE49-F238E27FC236}">
                <a16:creationId xmlns:a16="http://schemas.microsoft.com/office/drawing/2014/main" id="{19226E44-5A6D-F655-5579-35EC8E64043B}"/>
              </a:ext>
            </a:extLst>
          </p:cNvPr>
          <p:cNvSpPr/>
          <p:nvPr/>
        </p:nvSpPr>
        <p:spPr>
          <a:xfrm>
            <a:off x="7304015" y="6563142"/>
            <a:ext cx="1084645" cy="191610"/>
          </a:xfrm>
          <a:prstGeom prst="chevron">
            <a:avLst/>
          </a:prstGeom>
          <a:solidFill>
            <a:srgbClr val="C0000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FFFFFF"/>
                </a:solidFill>
                <a:effectLst/>
                <a:uLnTx/>
                <a:uFillTx/>
                <a:latin typeface="Lato"/>
                <a:ea typeface="Lato"/>
                <a:cs typeface="Lato"/>
              </a:rPr>
              <a:t>Delayed</a:t>
            </a:r>
          </a:p>
        </p:txBody>
      </p:sp>
      <p:sp>
        <p:nvSpPr>
          <p:cNvPr id="53" name="Arrow: Chevron 52">
            <a:extLst>
              <a:ext uri="{FF2B5EF4-FFF2-40B4-BE49-F238E27FC236}">
                <a16:creationId xmlns:a16="http://schemas.microsoft.com/office/drawing/2014/main" id="{E9DBE3ED-8787-4930-57AA-8CFA06A16EAB}"/>
              </a:ext>
            </a:extLst>
          </p:cNvPr>
          <p:cNvSpPr/>
          <p:nvPr/>
        </p:nvSpPr>
        <p:spPr>
          <a:xfrm>
            <a:off x="4770960" y="5530114"/>
            <a:ext cx="2299078" cy="319865"/>
          </a:xfrm>
          <a:prstGeom prst="chevron">
            <a:avLst/>
          </a:prstGeom>
          <a:solidFill>
            <a:srgbClr val="C0000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Hardware Procurement </a:t>
            </a:r>
          </a:p>
        </p:txBody>
      </p:sp>
      <p:sp>
        <p:nvSpPr>
          <p:cNvPr id="54" name="Arrow: Chevron 53">
            <a:extLst>
              <a:ext uri="{FF2B5EF4-FFF2-40B4-BE49-F238E27FC236}">
                <a16:creationId xmlns:a16="http://schemas.microsoft.com/office/drawing/2014/main" id="{DEE0F427-FBB8-F1A4-CEDB-ADD778C0C540}"/>
              </a:ext>
            </a:extLst>
          </p:cNvPr>
          <p:cNvSpPr/>
          <p:nvPr/>
        </p:nvSpPr>
        <p:spPr>
          <a:xfrm>
            <a:off x="2737023" y="2284196"/>
            <a:ext cx="853672" cy="258789"/>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FFFFFF"/>
                </a:solidFill>
                <a:latin typeface="Lato"/>
                <a:ea typeface="Lato"/>
                <a:cs typeface="Lato"/>
              </a:rPr>
              <a:t>Build Wave 1</a:t>
            </a:r>
          </a:p>
        </p:txBody>
      </p:sp>
      <p:sp>
        <p:nvSpPr>
          <p:cNvPr id="55" name="Arrow: Chevron 54">
            <a:extLst>
              <a:ext uri="{FF2B5EF4-FFF2-40B4-BE49-F238E27FC236}">
                <a16:creationId xmlns:a16="http://schemas.microsoft.com/office/drawing/2014/main" id="{C48E85F8-32DD-5890-76C4-8CDD31E7D916}"/>
              </a:ext>
            </a:extLst>
          </p:cNvPr>
          <p:cNvSpPr/>
          <p:nvPr/>
        </p:nvSpPr>
        <p:spPr>
          <a:xfrm>
            <a:off x="3491154" y="2284195"/>
            <a:ext cx="883689" cy="258789"/>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FFFFFF"/>
                </a:solidFill>
                <a:latin typeface="Lato"/>
                <a:ea typeface="Lato"/>
                <a:cs typeface="Lato"/>
              </a:rPr>
              <a:t>Build Wave 2</a:t>
            </a:r>
          </a:p>
        </p:txBody>
      </p:sp>
      <p:sp>
        <p:nvSpPr>
          <p:cNvPr id="56" name="Arrow: Chevron 55">
            <a:extLst>
              <a:ext uri="{FF2B5EF4-FFF2-40B4-BE49-F238E27FC236}">
                <a16:creationId xmlns:a16="http://schemas.microsoft.com/office/drawing/2014/main" id="{5CFADF3F-0CE4-DE5E-530B-12C294B284CE}"/>
              </a:ext>
            </a:extLst>
          </p:cNvPr>
          <p:cNvSpPr/>
          <p:nvPr/>
        </p:nvSpPr>
        <p:spPr>
          <a:xfrm>
            <a:off x="4293665" y="2284194"/>
            <a:ext cx="782266" cy="258789"/>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FFFFFF"/>
                </a:solidFill>
                <a:latin typeface="Lato"/>
                <a:ea typeface="Lato"/>
                <a:cs typeface="Lato"/>
              </a:rPr>
              <a:t>Build Wave 3</a:t>
            </a:r>
          </a:p>
        </p:txBody>
      </p:sp>
      <p:sp>
        <p:nvSpPr>
          <p:cNvPr id="57" name="Arrow: Chevron 56">
            <a:extLst>
              <a:ext uri="{FF2B5EF4-FFF2-40B4-BE49-F238E27FC236}">
                <a16:creationId xmlns:a16="http://schemas.microsoft.com/office/drawing/2014/main" id="{A3B0293E-85AB-C5D4-78AD-4281136D0243}"/>
              </a:ext>
            </a:extLst>
          </p:cNvPr>
          <p:cNvSpPr/>
          <p:nvPr/>
        </p:nvSpPr>
        <p:spPr>
          <a:xfrm>
            <a:off x="4988484" y="2284193"/>
            <a:ext cx="782265" cy="258789"/>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FFFFFF"/>
                </a:solidFill>
                <a:latin typeface="Lato"/>
                <a:ea typeface="Lato"/>
                <a:cs typeface="Lato"/>
              </a:rPr>
              <a:t>Build Wave 4</a:t>
            </a:r>
          </a:p>
        </p:txBody>
      </p:sp>
      <p:sp>
        <p:nvSpPr>
          <p:cNvPr id="58" name="Arrow: Chevron 57">
            <a:extLst>
              <a:ext uri="{FF2B5EF4-FFF2-40B4-BE49-F238E27FC236}">
                <a16:creationId xmlns:a16="http://schemas.microsoft.com/office/drawing/2014/main" id="{C831721C-2439-5335-5DE8-B24944C66C11}"/>
              </a:ext>
            </a:extLst>
          </p:cNvPr>
          <p:cNvSpPr/>
          <p:nvPr/>
        </p:nvSpPr>
        <p:spPr>
          <a:xfrm>
            <a:off x="5817665" y="2825855"/>
            <a:ext cx="915313" cy="203705"/>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App Testing</a:t>
            </a:r>
          </a:p>
        </p:txBody>
      </p:sp>
      <p:sp>
        <p:nvSpPr>
          <p:cNvPr id="59" name="Arrow: Chevron 58">
            <a:extLst>
              <a:ext uri="{FF2B5EF4-FFF2-40B4-BE49-F238E27FC236}">
                <a16:creationId xmlns:a16="http://schemas.microsoft.com/office/drawing/2014/main" id="{416795A9-2BC8-A080-AC8E-9AB4BB0E9F70}"/>
              </a:ext>
            </a:extLst>
          </p:cNvPr>
          <p:cNvSpPr/>
          <p:nvPr/>
        </p:nvSpPr>
        <p:spPr>
          <a:xfrm>
            <a:off x="5727168" y="3101130"/>
            <a:ext cx="1024170" cy="203705"/>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CCV Phase 1</a:t>
            </a:r>
          </a:p>
        </p:txBody>
      </p:sp>
      <p:sp>
        <p:nvSpPr>
          <p:cNvPr id="60" name="Arrow: Chevron 59">
            <a:extLst>
              <a:ext uri="{FF2B5EF4-FFF2-40B4-BE49-F238E27FC236}">
                <a16:creationId xmlns:a16="http://schemas.microsoft.com/office/drawing/2014/main" id="{24C8F336-34FB-133B-9471-9526DC620A21}"/>
              </a:ext>
            </a:extLst>
          </p:cNvPr>
          <p:cNvSpPr/>
          <p:nvPr/>
        </p:nvSpPr>
        <p:spPr>
          <a:xfrm>
            <a:off x="6680686" y="3091950"/>
            <a:ext cx="2194076" cy="222064"/>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CCV Phase 2</a:t>
            </a:r>
          </a:p>
        </p:txBody>
      </p:sp>
      <p:sp>
        <p:nvSpPr>
          <p:cNvPr id="61" name="Arrow: Chevron 60">
            <a:extLst>
              <a:ext uri="{FF2B5EF4-FFF2-40B4-BE49-F238E27FC236}">
                <a16:creationId xmlns:a16="http://schemas.microsoft.com/office/drawing/2014/main" id="{9571472B-BA52-085E-981A-56BE69271E5C}"/>
              </a:ext>
            </a:extLst>
          </p:cNvPr>
          <p:cNvSpPr/>
          <p:nvPr/>
        </p:nvSpPr>
        <p:spPr>
          <a:xfrm>
            <a:off x="7704957" y="2825708"/>
            <a:ext cx="1646319" cy="194180"/>
          </a:xfrm>
          <a:prstGeom prst="chevron">
            <a:avLst/>
          </a:prstGeom>
          <a:solidFill>
            <a:srgbClr val="C0000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Int Testing + PRCT</a:t>
            </a:r>
          </a:p>
        </p:txBody>
      </p:sp>
      <p:sp>
        <p:nvSpPr>
          <p:cNvPr id="62" name="Arrow: Chevron 61">
            <a:extLst>
              <a:ext uri="{FF2B5EF4-FFF2-40B4-BE49-F238E27FC236}">
                <a16:creationId xmlns:a16="http://schemas.microsoft.com/office/drawing/2014/main" id="{542D0E0C-50FC-EDBA-ADF5-D36E571AB420}"/>
              </a:ext>
            </a:extLst>
          </p:cNvPr>
          <p:cNvSpPr/>
          <p:nvPr/>
        </p:nvSpPr>
        <p:spPr>
          <a:xfrm>
            <a:off x="6935491" y="5917635"/>
            <a:ext cx="1169671" cy="279373"/>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TDR Script Prep + Build</a:t>
            </a:r>
          </a:p>
        </p:txBody>
      </p:sp>
      <p:sp>
        <p:nvSpPr>
          <p:cNvPr id="63" name="Arrow: Chevron 62">
            <a:extLst>
              <a:ext uri="{FF2B5EF4-FFF2-40B4-BE49-F238E27FC236}">
                <a16:creationId xmlns:a16="http://schemas.microsoft.com/office/drawing/2014/main" id="{E855FA47-450E-5AEE-6236-C162A1265771}"/>
              </a:ext>
            </a:extLst>
          </p:cNvPr>
          <p:cNvSpPr/>
          <p:nvPr/>
        </p:nvSpPr>
        <p:spPr>
          <a:xfrm>
            <a:off x="8930510" y="2286814"/>
            <a:ext cx="914730" cy="258789"/>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000000"/>
                </a:solidFill>
                <a:latin typeface="Lato"/>
                <a:ea typeface="Lato"/>
                <a:cs typeface="Lato"/>
              </a:rPr>
              <a:t>Cutover</a:t>
            </a:r>
            <a:endParaRPr lang="en-US"/>
          </a:p>
        </p:txBody>
      </p:sp>
      <p:sp>
        <p:nvSpPr>
          <p:cNvPr id="64" name="Arrow: Chevron 63">
            <a:extLst>
              <a:ext uri="{FF2B5EF4-FFF2-40B4-BE49-F238E27FC236}">
                <a16:creationId xmlns:a16="http://schemas.microsoft.com/office/drawing/2014/main" id="{89B87C57-0003-237A-A758-C5CAC0B5035C}"/>
              </a:ext>
            </a:extLst>
          </p:cNvPr>
          <p:cNvSpPr/>
          <p:nvPr/>
        </p:nvSpPr>
        <p:spPr>
          <a:xfrm>
            <a:off x="7613283" y="3623998"/>
            <a:ext cx="1158763" cy="256234"/>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000000"/>
                </a:solidFill>
                <a:latin typeface="Lato"/>
                <a:ea typeface="Lato"/>
                <a:cs typeface="Lato"/>
              </a:rPr>
              <a:t>Mapped Record Testing</a:t>
            </a:r>
          </a:p>
        </p:txBody>
      </p:sp>
      <p:sp>
        <p:nvSpPr>
          <p:cNvPr id="65" name="Arrow: Chevron 64">
            <a:extLst>
              <a:ext uri="{FF2B5EF4-FFF2-40B4-BE49-F238E27FC236}">
                <a16:creationId xmlns:a16="http://schemas.microsoft.com/office/drawing/2014/main" id="{8DF9F9E1-8C5F-3875-8AA0-B38376F01246}"/>
              </a:ext>
            </a:extLst>
          </p:cNvPr>
          <p:cNvSpPr/>
          <p:nvPr/>
        </p:nvSpPr>
        <p:spPr>
          <a:xfrm>
            <a:off x="3326976" y="3624272"/>
            <a:ext cx="1433840" cy="259150"/>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Interface Design and Connectivity Testing</a:t>
            </a:r>
          </a:p>
        </p:txBody>
      </p:sp>
      <p:sp>
        <p:nvSpPr>
          <p:cNvPr id="66" name="Arrow: Chevron 65">
            <a:extLst>
              <a:ext uri="{FF2B5EF4-FFF2-40B4-BE49-F238E27FC236}">
                <a16:creationId xmlns:a16="http://schemas.microsoft.com/office/drawing/2014/main" id="{89751B9E-F2BE-540C-7794-AC93A1FCD502}"/>
              </a:ext>
            </a:extLst>
          </p:cNvPr>
          <p:cNvSpPr/>
          <p:nvPr/>
        </p:nvSpPr>
        <p:spPr>
          <a:xfrm>
            <a:off x="4688344" y="3630990"/>
            <a:ext cx="1351651" cy="256235"/>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Primary Functional Testing</a:t>
            </a:r>
          </a:p>
        </p:txBody>
      </p:sp>
      <p:sp>
        <p:nvSpPr>
          <p:cNvPr id="67" name="Arrow: Chevron 66">
            <a:extLst>
              <a:ext uri="{FF2B5EF4-FFF2-40B4-BE49-F238E27FC236}">
                <a16:creationId xmlns:a16="http://schemas.microsoft.com/office/drawing/2014/main" id="{1C939A9A-E7E1-5204-FA6C-722B2D685A26}"/>
              </a:ext>
            </a:extLst>
          </p:cNvPr>
          <p:cNvSpPr/>
          <p:nvPr/>
        </p:nvSpPr>
        <p:spPr>
          <a:xfrm>
            <a:off x="5949418" y="3631332"/>
            <a:ext cx="1762631" cy="259150"/>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Functional Testing</a:t>
            </a:r>
          </a:p>
        </p:txBody>
      </p:sp>
      <p:sp>
        <p:nvSpPr>
          <p:cNvPr id="68" name="Arrow: Chevron 67">
            <a:extLst>
              <a:ext uri="{FF2B5EF4-FFF2-40B4-BE49-F238E27FC236}">
                <a16:creationId xmlns:a16="http://schemas.microsoft.com/office/drawing/2014/main" id="{E554DDFF-420A-28F1-889E-C7686F8F0433}"/>
              </a:ext>
            </a:extLst>
          </p:cNvPr>
          <p:cNvSpPr/>
          <p:nvPr/>
        </p:nvSpPr>
        <p:spPr>
          <a:xfrm>
            <a:off x="7487735" y="4736269"/>
            <a:ext cx="901039" cy="237769"/>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latin typeface="Lato"/>
                <a:ea typeface="Lato"/>
                <a:cs typeface="Lato"/>
              </a:rPr>
              <a:t>MST Build</a:t>
            </a:r>
          </a:p>
        </p:txBody>
      </p:sp>
      <p:sp>
        <p:nvSpPr>
          <p:cNvPr id="69" name="Arrow: Chevron 68">
            <a:extLst>
              <a:ext uri="{FF2B5EF4-FFF2-40B4-BE49-F238E27FC236}">
                <a16:creationId xmlns:a16="http://schemas.microsoft.com/office/drawing/2014/main" id="{3D45E884-1E0F-477A-B2FC-F989C0A2A22F}"/>
              </a:ext>
            </a:extLst>
          </p:cNvPr>
          <p:cNvSpPr/>
          <p:nvPr/>
        </p:nvSpPr>
        <p:spPr>
          <a:xfrm>
            <a:off x="3854197" y="5102554"/>
            <a:ext cx="2931522" cy="268329"/>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Enterprise MST Change Management</a:t>
            </a:r>
          </a:p>
        </p:txBody>
      </p:sp>
      <p:sp>
        <p:nvSpPr>
          <p:cNvPr id="70" name="Arrow: Chevron 69">
            <a:extLst>
              <a:ext uri="{FF2B5EF4-FFF2-40B4-BE49-F238E27FC236}">
                <a16:creationId xmlns:a16="http://schemas.microsoft.com/office/drawing/2014/main" id="{0B8D2FDF-F787-847E-2386-FB6808E346A1}"/>
              </a:ext>
            </a:extLst>
          </p:cNvPr>
          <p:cNvSpPr/>
          <p:nvPr/>
        </p:nvSpPr>
        <p:spPr>
          <a:xfrm>
            <a:off x="4899798" y="4303907"/>
            <a:ext cx="2921853" cy="180221"/>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900" b="1">
                <a:latin typeface="Lato"/>
                <a:ea typeface="Lato"/>
                <a:cs typeface="Lato"/>
              </a:rPr>
              <a:t>Content Review / Sign Off</a:t>
            </a:r>
          </a:p>
        </p:txBody>
      </p:sp>
      <p:sp>
        <p:nvSpPr>
          <p:cNvPr id="71" name="Arrow: Chevron 70">
            <a:extLst>
              <a:ext uri="{FF2B5EF4-FFF2-40B4-BE49-F238E27FC236}">
                <a16:creationId xmlns:a16="http://schemas.microsoft.com/office/drawing/2014/main" id="{567AD303-C216-E40B-F95D-A691000DAC2B}"/>
              </a:ext>
            </a:extLst>
          </p:cNvPr>
          <p:cNvSpPr/>
          <p:nvPr/>
        </p:nvSpPr>
        <p:spPr>
          <a:xfrm>
            <a:off x="6680374" y="2834420"/>
            <a:ext cx="1070295" cy="190790"/>
          </a:xfrm>
          <a:prstGeom prst="chevron">
            <a:avLst/>
          </a:prstGeom>
          <a:solidFill>
            <a:srgbClr val="C0000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FFFFFF"/>
                </a:solidFill>
                <a:latin typeface="Lato"/>
                <a:ea typeface="Lato"/>
                <a:cs typeface="Lato"/>
              </a:rPr>
              <a:t>Charge Testing</a:t>
            </a:r>
          </a:p>
        </p:txBody>
      </p:sp>
      <p:sp>
        <p:nvSpPr>
          <p:cNvPr id="72" name="Arrow: Chevron 71">
            <a:extLst>
              <a:ext uri="{FF2B5EF4-FFF2-40B4-BE49-F238E27FC236}">
                <a16:creationId xmlns:a16="http://schemas.microsoft.com/office/drawing/2014/main" id="{CF095082-DA41-87A7-A239-7D72F4154180}"/>
              </a:ext>
            </a:extLst>
          </p:cNvPr>
          <p:cNvSpPr/>
          <p:nvPr/>
        </p:nvSpPr>
        <p:spPr>
          <a:xfrm>
            <a:off x="8264981" y="3353988"/>
            <a:ext cx="1217694" cy="203705"/>
          </a:xfrm>
          <a:prstGeom prst="chevron">
            <a:avLst/>
          </a:prstGeom>
          <a:solidFill>
            <a:srgbClr val="92D05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800" b="1">
                <a:solidFill>
                  <a:srgbClr val="000000"/>
                </a:solidFill>
                <a:latin typeface="Lato"/>
                <a:ea typeface="Lato"/>
                <a:cs typeface="Lato"/>
              </a:rPr>
              <a:t>Outreach BLRR</a:t>
            </a:r>
          </a:p>
        </p:txBody>
      </p:sp>
      <p:sp>
        <p:nvSpPr>
          <p:cNvPr id="73" name="Arrow: Chevron 72">
            <a:extLst>
              <a:ext uri="{FF2B5EF4-FFF2-40B4-BE49-F238E27FC236}">
                <a16:creationId xmlns:a16="http://schemas.microsoft.com/office/drawing/2014/main" id="{FF802B6F-E07B-3FDE-B34A-FDA61A106D0D}"/>
              </a:ext>
            </a:extLst>
          </p:cNvPr>
          <p:cNvSpPr/>
          <p:nvPr/>
        </p:nvSpPr>
        <p:spPr>
          <a:xfrm>
            <a:off x="5529503" y="1655545"/>
            <a:ext cx="1198014" cy="382614"/>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FFFFFF"/>
                </a:solidFill>
                <a:latin typeface="Lato"/>
                <a:ea typeface="Lato"/>
                <a:cs typeface="Lato"/>
              </a:rPr>
              <a:t>Comms Planning and Awareness</a:t>
            </a:r>
            <a:endParaRPr lang="en-US"/>
          </a:p>
        </p:txBody>
      </p:sp>
      <p:sp>
        <p:nvSpPr>
          <p:cNvPr id="74" name="Arrow: Chevron 73">
            <a:extLst>
              <a:ext uri="{FF2B5EF4-FFF2-40B4-BE49-F238E27FC236}">
                <a16:creationId xmlns:a16="http://schemas.microsoft.com/office/drawing/2014/main" id="{7FBC2543-611E-0B11-38B3-8EE613D592BB}"/>
              </a:ext>
            </a:extLst>
          </p:cNvPr>
          <p:cNvSpPr/>
          <p:nvPr/>
        </p:nvSpPr>
        <p:spPr>
          <a:xfrm>
            <a:off x="6596303" y="1655545"/>
            <a:ext cx="1245639" cy="382614"/>
          </a:xfrm>
          <a:prstGeom prst="chevron">
            <a:avLst/>
          </a:prstGeom>
          <a:solidFill>
            <a:srgbClr val="0070C0"/>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solidFill>
                  <a:srgbClr val="FFFFFF"/>
                </a:solidFill>
                <a:latin typeface="Lato"/>
                <a:ea typeface="Lato"/>
                <a:cs typeface="Lato"/>
              </a:rPr>
              <a:t>Workflow and Readiness Comms</a:t>
            </a:r>
          </a:p>
        </p:txBody>
      </p:sp>
      <p:sp>
        <p:nvSpPr>
          <p:cNvPr id="75" name="Arrow: Chevron 74">
            <a:extLst>
              <a:ext uri="{FF2B5EF4-FFF2-40B4-BE49-F238E27FC236}">
                <a16:creationId xmlns:a16="http://schemas.microsoft.com/office/drawing/2014/main" id="{DF68FA69-354A-C529-A099-CF43C4E41878}"/>
              </a:ext>
            </a:extLst>
          </p:cNvPr>
          <p:cNvSpPr/>
          <p:nvPr/>
        </p:nvSpPr>
        <p:spPr>
          <a:xfrm>
            <a:off x="7701203" y="1655545"/>
            <a:ext cx="1198014" cy="382614"/>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latin typeface="Lato"/>
                <a:ea typeface="Lato"/>
                <a:cs typeface="Lato"/>
              </a:rPr>
              <a:t>Training &amp; Workflow Reinforcement</a:t>
            </a:r>
          </a:p>
        </p:txBody>
      </p:sp>
      <p:sp>
        <p:nvSpPr>
          <p:cNvPr id="76" name="Arrow: Chevron 75">
            <a:extLst>
              <a:ext uri="{FF2B5EF4-FFF2-40B4-BE49-F238E27FC236}">
                <a16:creationId xmlns:a16="http://schemas.microsoft.com/office/drawing/2014/main" id="{9637EDF4-87F8-D779-300E-DA6D8F0C53E6}"/>
              </a:ext>
            </a:extLst>
          </p:cNvPr>
          <p:cNvSpPr/>
          <p:nvPr/>
        </p:nvSpPr>
        <p:spPr>
          <a:xfrm>
            <a:off x="8758478" y="1655545"/>
            <a:ext cx="1198014" cy="382614"/>
          </a:xfrm>
          <a:prstGeom prst="chevron">
            <a:avLst/>
          </a:prstGeom>
          <a:solidFill>
            <a:schemeClr val="bg1"/>
          </a:solidFill>
          <a:ln w="19050">
            <a:solidFill>
              <a:schemeClr val="tx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a:lstStyle>
          <a:p>
            <a:pPr algn="ctr" defTabSz="914400">
              <a:defRPr/>
            </a:pPr>
            <a:r>
              <a:rPr lang="en-US" sz="700" b="1">
                <a:latin typeface="Lato"/>
                <a:ea typeface="Lato"/>
                <a:cs typeface="Lato"/>
              </a:rPr>
              <a:t>Countdown, Support and Go-Live Comms</a:t>
            </a:r>
            <a:endParaRPr lang="en-US">
              <a:cs typeface="Arial"/>
            </a:endParaRPr>
          </a:p>
        </p:txBody>
      </p:sp>
    </p:spTree>
    <p:extLst>
      <p:ext uri="{BB962C8B-B14F-4D97-AF65-F5344CB8AC3E}">
        <p14:creationId xmlns:p14="http://schemas.microsoft.com/office/powerpoint/2010/main" val="9702515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6106-9B3F-E95C-CA27-3135DC64733E}"/>
              </a:ext>
            </a:extLst>
          </p:cNvPr>
          <p:cNvSpPr>
            <a:spLocks noGrp="1"/>
          </p:cNvSpPr>
          <p:nvPr>
            <p:ph type="title"/>
          </p:nvPr>
        </p:nvSpPr>
        <p:spPr/>
        <p:txBody>
          <a:bodyPr/>
          <a:lstStyle/>
          <a:p>
            <a:r>
              <a:rPr lang="en-US">
                <a:latin typeface="Arial"/>
                <a:ea typeface="Verdana"/>
                <a:cs typeface="Arial"/>
              </a:rPr>
              <a:t>Replacing Paper Forms</a:t>
            </a:r>
            <a:endParaRPr lang="en-US"/>
          </a:p>
        </p:txBody>
      </p:sp>
      <p:pic>
        <p:nvPicPr>
          <p:cNvPr id="6" name="Content Placeholder 5">
            <a:extLst>
              <a:ext uri="{FF2B5EF4-FFF2-40B4-BE49-F238E27FC236}">
                <a16:creationId xmlns:a16="http://schemas.microsoft.com/office/drawing/2014/main" id="{0035286F-553D-9499-C04C-66A9691F6D48}"/>
              </a:ext>
            </a:extLst>
          </p:cNvPr>
          <p:cNvPicPr>
            <a:picLocks noGrp="1" noChangeAspect="1"/>
          </p:cNvPicPr>
          <p:nvPr>
            <p:ph idx="1"/>
          </p:nvPr>
        </p:nvPicPr>
        <p:blipFill>
          <a:blip r:embed="rId2"/>
          <a:stretch>
            <a:fillRect/>
          </a:stretch>
        </p:blipFill>
        <p:spPr>
          <a:xfrm>
            <a:off x="354502" y="941068"/>
            <a:ext cx="5216923" cy="5913879"/>
          </a:xfrm>
          <a:prstGeom prst="rect">
            <a:avLst/>
          </a:prstGeom>
        </p:spPr>
      </p:pic>
      <p:sp>
        <p:nvSpPr>
          <p:cNvPr id="4" name="Slide Number Placeholder 3">
            <a:extLst>
              <a:ext uri="{FF2B5EF4-FFF2-40B4-BE49-F238E27FC236}">
                <a16:creationId xmlns:a16="http://schemas.microsoft.com/office/drawing/2014/main" id="{3C5D9A8C-797C-BCFE-5BB0-D6AC76B30800}"/>
              </a:ext>
            </a:extLst>
          </p:cNvPr>
          <p:cNvSpPr>
            <a:spLocks noGrp="1"/>
          </p:cNvSpPr>
          <p:nvPr>
            <p:ph type="sldNum" sz="quarter" idx="12"/>
          </p:nvPr>
        </p:nvSpPr>
        <p:spPr/>
        <p:txBody>
          <a:bodyPr/>
          <a:lstStyle/>
          <a:p>
            <a:fld id="{F85CE818-7367-6A4C-AA8A-8ACF11B1523A}" type="slidenum">
              <a:rPr lang="en-US" smtClean="0"/>
              <a:t>27</a:t>
            </a:fld>
            <a:endParaRPr lang="en-US"/>
          </a:p>
        </p:txBody>
      </p:sp>
      <p:sp>
        <p:nvSpPr>
          <p:cNvPr id="5" name="Text Placeholder 4">
            <a:extLst>
              <a:ext uri="{FF2B5EF4-FFF2-40B4-BE49-F238E27FC236}">
                <a16:creationId xmlns:a16="http://schemas.microsoft.com/office/drawing/2014/main" id="{07AACCEE-712C-3922-07C1-056F5FB3C6BB}"/>
              </a:ext>
            </a:extLst>
          </p:cNvPr>
          <p:cNvSpPr>
            <a:spLocks noGrp="1"/>
          </p:cNvSpPr>
          <p:nvPr>
            <p:ph type="body" sz="quarter" idx="19"/>
          </p:nvPr>
        </p:nvSpPr>
        <p:spPr/>
        <p:txBody>
          <a:bodyPr/>
          <a:lstStyle/>
          <a:p>
            <a:endParaRPr lang="en-US"/>
          </a:p>
        </p:txBody>
      </p:sp>
      <p:pic>
        <p:nvPicPr>
          <p:cNvPr id="7" name="Picture 6">
            <a:extLst>
              <a:ext uri="{FF2B5EF4-FFF2-40B4-BE49-F238E27FC236}">
                <a16:creationId xmlns:a16="http://schemas.microsoft.com/office/drawing/2014/main" id="{4B8BBA56-3DA5-E8AF-65A7-5D742A77C80A}"/>
              </a:ext>
            </a:extLst>
          </p:cNvPr>
          <p:cNvPicPr>
            <a:picLocks noChangeAspect="1"/>
          </p:cNvPicPr>
          <p:nvPr/>
        </p:nvPicPr>
        <p:blipFill>
          <a:blip r:embed="rId3"/>
          <a:stretch>
            <a:fillRect/>
          </a:stretch>
        </p:blipFill>
        <p:spPr>
          <a:xfrm>
            <a:off x="6092951" y="0"/>
            <a:ext cx="5926252" cy="6858000"/>
          </a:xfrm>
          <a:prstGeom prst="rect">
            <a:avLst/>
          </a:prstGeom>
        </p:spPr>
      </p:pic>
    </p:spTree>
    <p:extLst>
      <p:ext uri="{BB962C8B-B14F-4D97-AF65-F5344CB8AC3E}">
        <p14:creationId xmlns:p14="http://schemas.microsoft.com/office/powerpoint/2010/main" val="1792903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FEAB7-0E72-9514-87D9-54097D0141E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371D444-EF51-3073-8BCB-EF743E959432}"/>
              </a:ext>
            </a:extLst>
          </p:cNvPr>
          <p:cNvSpPr>
            <a:spLocks noGrp="1"/>
          </p:cNvSpPr>
          <p:nvPr>
            <p:ph type="title"/>
          </p:nvPr>
        </p:nvSpPr>
        <p:spPr/>
        <p:txBody>
          <a:bodyPr/>
          <a:lstStyle/>
          <a:p>
            <a:r>
              <a:rPr lang="en-US" sz="2400"/>
              <a:t>New AP Label Fields: NAME</a:t>
            </a:r>
          </a:p>
        </p:txBody>
      </p:sp>
      <p:sp>
        <p:nvSpPr>
          <p:cNvPr id="4" name="Slide Number Placeholder 3">
            <a:extLst>
              <a:ext uri="{FF2B5EF4-FFF2-40B4-BE49-F238E27FC236}">
                <a16:creationId xmlns:a16="http://schemas.microsoft.com/office/drawing/2014/main" id="{D2E45FB3-B0F5-A00F-DFFB-B111DEBBE54D}"/>
              </a:ext>
            </a:extLst>
          </p:cNvPr>
          <p:cNvSpPr>
            <a:spLocks noGrp="1"/>
          </p:cNvSpPr>
          <p:nvPr>
            <p:ph type="sldNum" sz="quarter" idx="12"/>
          </p:nvPr>
        </p:nvSpPr>
        <p:spPr/>
        <p:txBody>
          <a:bodyPr/>
          <a:lstStyle/>
          <a:p>
            <a:fld id="{F85CE818-7367-6A4C-AA8A-8ACF11B1523A}" type="slidenum">
              <a:rPr lang="en-US" smtClean="0"/>
              <a:t>28</a:t>
            </a:fld>
            <a:endParaRPr lang="en-US"/>
          </a:p>
        </p:txBody>
      </p:sp>
      <p:sp>
        <p:nvSpPr>
          <p:cNvPr id="10" name="Text Placeholder 9">
            <a:extLst>
              <a:ext uri="{FF2B5EF4-FFF2-40B4-BE49-F238E27FC236}">
                <a16:creationId xmlns:a16="http://schemas.microsoft.com/office/drawing/2014/main" id="{76D20547-8D24-AFC7-E9DB-164DF0156DEF}"/>
              </a:ext>
            </a:extLst>
          </p:cNvPr>
          <p:cNvSpPr>
            <a:spLocks noGrp="1"/>
          </p:cNvSpPr>
          <p:nvPr>
            <p:ph type="body" idx="13"/>
          </p:nvPr>
        </p:nvSpPr>
        <p:spPr>
          <a:xfrm>
            <a:off x="555959" y="1196542"/>
            <a:ext cx="1842589" cy="576648"/>
          </a:xfrm>
        </p:spPr>
        <p:txBody>
          <a:bodyPr/>
          <a:lstStyle/>
          <a:p>
            <a:r>
              <a:rPr lang="en-US"/>
              <a:t>Large Label</a:t>
            </a:r>
          </a:p>
        </p:txBody>
      </p:sp>
      <p:sp>
        <p:nvSpPr>
          <p:cNvPr id="8" name="Text Placeholder 7">
            <a:extLst>
              <a:ext uri="{FF2B5EF4-FFF2-40B4-BE49-F238E27FC236}">
                <a16:creationId xmlns:a16="http://schemas.microsoft.com/office/drawing/2014/main" id="{EE0C42D0-991B-DC9F-A2D9-0C6235BB0519}"/>
              </a:ext>
            </a:extLst>
          </p:cNvPr>
          <p:cNvSpPr>
            <a:spLocks noGrp="1"/>
          </p:cNvSpPr>
          <p:nvPr>
            <p:ph type="body" sz="quarter" idx="3"/>
          </p:nvPr>
        </p:nvSpPr>
        <p:spPr>
          <a:xfrm>
            <a:off x="9159286" y="2416897"/>
            <a:ext cx="1982042" cy="576648"/>
          </a:xfrm>
        </p:spPr>
        <p:txBody>
          <a:bodyPr/>
          <a:lstStyle/>
          <a:p>
            <a:pPr algn="r"/>
            <a:r>
              <a:rPr lang="en-US"/>
              <a:t>Small Label</a:t>
            </a:r>
          </a:p>
        </p:txBody>
      </p:sp>
      <p:sp>
        <p:nvSpPr>
          <p:cNvPr id="14" name="Text Placeholder 13">
            <a:extLst>
              <a:ext uri="{FF2B5EF4-FFF2-40B4-BE49-F238E27FC236}">
                <a16:creationId xmlns:a16="http://schemas.microsoft.com/office/drawing/2014/main" id="{051C30C8-9365-4004-BDDD-1B77913DE6FC}"/>
              </a:ext>
            </a:extLst>
          </p:cNvPr>
          <p:cNvSpPr>
            <a:spLocks noGrp="1"/>
          </p:cNvSpPr>
          <p:nvPr>
            <p:ph type="body" sz="quarter" idx="19"/>
          </p:nvPr>
        </p:nvSpPr>
        <p:spPr/>
        <p:txBody>
          <a:bodyPr/>
          <a:lstStyle/>
          <a:p>
            <a:endParaRPr lang="en-US"/>
          </a:p>
        </p:txBody>
      </p:sp>
      <p:pic>
        <p:nvPicPr>
          <p:cNvPr id="11" name="Picture 10">
            <a:extLst>
              <a:ext uri="{FF2B5EF4-FFF2-40B4-BE49-F238E27FC236}">
                <a16:creationId xmlns:a16="http://schemas.microsoft.com/office/drawing/2014/main" id="{B20FC9EC-4357-BB77-74BB-6F49F72185E1}"/>
              </a:ext>
            </a:extLst>
          </p:cNvPr>
          <p:cNvPicPr>
            <a:picLocks noChangeAspect="1"/>
          </p:cNvPicPr>
          <p:nvPr/>
        </p:nvPicPr>
        <p:blipFill>
          <a:blip r:embed="rId2"/>
          <a:stretch>
            <a:fillRect/>
          </a:stretch>
        </p:blipFill>
        <p:spPr>
          <a:xfrm>
            <a:off x="284527" y="1773190"/>
            <a:ext cx="7686047" cy="2575827"/>
          </a:xfrm>
          <a:prstGeom prst="rect">
            <a:avLst/>
          </a:prstGeom>
        </p:spPr>
      </p:pic>
      <p:pic>
        <p:nvPicPr>
          <p:cNvPr id="15" name="Picture 14">
            <a:extLst>
              <a:ext uri="{FF2B5EF4-FFF2-40B4-BE49-F238E27FC236}">
                <a16:creationId xmlns:a16="http://schemas.microsoft.com/office/drawing/2014/main" id="{023E390B-7892-4D5E-9475-2504A8979BA0}"/>
              </a:ext>
            </a:extLst>
          </p:cNvPr>
          <p:cNvPicPr>
            <a:picLocks noChangeAspect="1"/>
          </p:cNvPicPr>
          <p:nvPr/>
        </p:nvPicPr>
        <p:blipFill>
          <a:blip r:embed="rId3"/>
          <a:stretch>
            <a:fillRect/>
          </a:stretch>
        </p:blipFill>
        <p:spPr>
          <a:xfrm>
            <a:off x="6530715" y="2993545"/>
            <a:ext cx="5257143" cy="3114286"/>
          </a:xfrm>
          <a:prstGeom prst="rect">
            <a:avLst/>
          </a:prstGeom>
        </p:spPr>
      </p:pic>
    </p:spTree>
    <p:extLst>
      <p:ext uri="{BB962C8B-B14F-4D97-AF65-F5344CB8AC3E}">
        <p14:creationId xmlns:p14="http://schemas.microsoft.com/office/powerpoint/2010/main" val="3788942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F1CE0-33CC-E928-AFDE-7F2B38AEDEE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5895361-C892-3F2D-FD04-9AFE6F899EA9}"/>
              </a:ext>
            </a:extLst>
          </p:cNvPr>
          <p:cNvSpPr>
            <a:spLocks noGrp="1"/>
          </p:cNvSpPr>
          <p:nvPr>
            <p:ph type="title"/>
          </p:nvPr>
        </p:nvSpPr>
        <p:spPr/>
        <p:txBody>
          <a:bodyPr/>
          <a:lstStyle/>
          <a:p>
            <a:r>
              <a:rPr lang="en-US" sz="2400"/>
              <a:t>New AP Label Fields: MRN</a:t>
            </a:r>
          </a:p>
        </p:txBody>
      </p:sp>
      <p:sp>
        <p:nvSpPr>
          <p:cNvPr id="4" name="Slide Number Placeholder 3">
            <a:extLst>
              <a:ext uri="{FF2B5EF4-FFF2-40B4-BE49-F238E27FC236}">
                <a16:creationId xmlns:a16="http://schemas.microsoft.com/office/drawing/2014/main" id="{6A7F5A71-B7AE-C9BA-3107-2702E7E24FA9}"/>
              </a:ext>
            </a:extLst>
          </p:cNvPr>
          <p:cNvSpPr>
            <a:spLocks noGrp="1"/>
          </p:cNvSpPr>
          <p:nvPr>
            <p:ph type="sldNum" sz="quarter" idx="12"/>
          </p:nvPr>
        </p:nvSpPr>
        <p:spPr/>
        <p:txBody>
          <a:bodyPr/>
          <a:lstStyle/>
          <a:p>
            <a:fld id="{F85CE818-7367-6A4C-AA8A-8ACF11B1523A}" type="slidenum">
              <a:rPr lang="en-US" smtClean="0"/>
              <a:t>29</a:t>
            </a:fld>
            <a:endParaRPr lang="en-US"/>
          </a:p>
        </p:txBody>
      </p:sp>
      <p:sp>
        <p:nvSpPr>
          <p:cNvPr id="10" name="Text Placeholder 9">
            <a:extLst>
              <a:ext uri="{FF2B5EF4-FFF2-40B4-BE49-F238E27FC236}">
                <a16:creationId xmlns:a16="http://schemas.microsoft.com/office/drawing/2014/main" id="{FDEFCCD1-A145-2F4C-E453-F4289E3D61BC}"/>
              </a:ext>
            </a:extLst>
          </p:cNvPr>
          <p:cNvSpPr>
            <a:spLocks noGrp="1"/>
          </p:cNvSpPr>
          <p:nvPr>
            <p:ph type="body" idx="13"/>
          </p:nvPr>
        </p:nvSpPr>
        <p:spPr>
          <a:xfrm>
            <a:off x="537932" y="1310937"/>
            <a:ext cx="2082074" cy="576648"/>
          </a:xfrm>
        </p:spPr>
        <p:txBody>
          <a:bodyPr/>
          <a:lstStyle/>
          <a:p>
            <a:r>
              <a:rPr lang="en-US"/>
              <a:t>Large Label</a:t>
            </a:r>
          </a:p>
        </p:txBody>
      </p:sp>
      <p:sp>
        <p:nvSpPr>
          <p:cNvPr id="8" name="Text Placeholder 7">
            <a:extLst>
              <a:ext uri="{FF2B5EF4-FFF2-40B4-BE49-F238E27FC236}">
                <a16:creationId xmlns:a16="http://schemas.microsoft.com/office/drawing/2014/main" id="{CB8F7F6E-72DF-BB14-7630-C8FA82C8ECEA}"/>
              </a:ext>
            </a:extLst>
          </p:cNvPr>
          <p:cNvSpPr>
            <a:spLocks noGrp="1"/>
          </p:cNvSpPr>
          <p:nvPr>
            <p:ph type="body" sz="quarter" idx="3"/>
          </p:nvPr>
        </p:nvSpPr>
        <p:spPr>
          <a:xfrm>
            <a:off x="9405252" y="2302503"/>
            <a:ext cx="1829642" cy="576648"/>
          </a:xfrm>
        </p:spPr>
        <p:txBody>
          <a:bodyPr/>
          <a:lstStyle/>
          <a:p>
            <a:pPr algn="r"/>
            <a:r>
              <a:rPr lang="en-US"/>
              <a:t>Small Label</a:t>
            </a:r>
          </a:p>
        </p:txBody>
      </p:sp>
      <p:sp>
        <p:nvSpPr>
          <p:cNvPr id="14" name="Text Placeholder 13">
            <a:extLst>
              <a:ext uri="{FF2B5EF4-FFF2-40B4-BE49-F238E27FC236}">
                <a16:creationId xmlns:a16="http://schemas.microsoft.com/office/drawing/2014/main" id="{76776E09-D18F-52B6-2ABE-94318BC5B53F}"/>
              </a:ext>
            </a:extLst>
          </p:cNvPr>
          <p:cNvSpPr>
            <a:spLocks noGrp="1"/>
          </p:cNvSpPr>
          <p:nvPr>
            <p:ph type="body" sz="quarter" idx="19"/>
          </p:nvPr>
        </p:nvSpPr>
        <p:spPr/>
        <p:txBody>
          <a:bodyPr/>
          <a:lstStyle/>
          <a:p>
            <a:endParaRPr lang="en-US"/>
          </a:p>
        </p:txBody>
      </p:sp>
      <p:pic>
        <p:nvPicPr>
          <p:cNvPr id="3" name="Picture 2">
            <a:extLst>
              <a:ext uri="{FF2B5EF4-FFF2-40B4-BE49-F238E27FC236}">
                <a16:creationId xmlns:a16="http://schemas.microsoft.com/office/drawing/2014/main" id="{DE6C83EC-2E55-2ED2-BBF5-0E78CB88BDE4}"/>
              </a:ext>
            </a:extLst>
          </p:cNvPr>
          <p:cNvPicPr>
            <a:picLocks noChangeAspect="1"/>
          </p:cNvPicPr>
          <p:nvPr/>
        </p:nvPicPr>
        <p:blipFill>
          <a:blip r:embed="rId2"/>
          <a:stretch>
            <a:fillRect/>
          </a:stretch>
        </p:blipFill>
        <p:spPr>
          <a:xfrm>
            <a:off x="215153" y="1887585"/>
            <a:ext cx="7565010" cy="2535264"/>
          </a:xfrm>
          <a:prstGeom prst="rect">
            <a:avLst/>
          </a:prstGeom>
        </p:spPr>
      </p:pic>
      <p:pic>
        <p:nvPicPr>
          <p:cNvPr id="6" name="Picture 5">
            <a:extLst>
              <a:ext uri="{FF2B5EF4-FFF2-40B4-BE49-F238E27FC236}">
                <a16:creationId xmlns:a16="http://schemas.microsoft.com/office/drawing/2014/main" id="{0B319C7B-ABD8-1CF8-080E-F6013FB7CC8E}"/>
              </a:ext>
            </a:extLst>
          </p:cNvPr>
          <p:cNvPicPr>
            <a:picLocks noChangeAspect="1"/>
          </p:cNvPicPr>
          <p:nvPr/>
        </p:nvPicPr>
        <p:blipFill>
          <a:blip r:embed="rId3"/>
          <a:stretch>
            <a:fillRect/>
          </a:stretch>
        </p:blipFill>
        <p:spPr>
          <a:xfrm>
            <a:off x="6301269" y="2879151"/>
            <a:ext cx="5257143" cy="3114286"/>
          </a:xfrm>
          <a:prstGeom prst="rect">
            <a:avLst/>
          </a:prstGeom>
        </p:spPr>
      </p:pic>
    </p:spTree>
    <p:extLst>
      <p:ext uri="{BB962C8B-B14F-4D97-AF65-F5344CB8AC3E}">
        <p14:creationId xmlns:p14="http://schemas.microsoft.com/office/powerpoint/2010/main" val="16168691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799B-7F1F-0878-5E8C-12B09887B07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82E875A-44E9-407E-D17A-0A8B3A4D8B7C}"/>
              </a:ext>
            </a:extLst>
          </p:cNvPr>
          <p:cNvSpPr>
            <a:spLocks noGrp="1"/>
          </p:cNvSpPr>
          <p:nvPr>
            <p:ph type="title"/>
          </p:nvPr>
        </p:nvSpPr>
        <p:spPr/>
        <p:txBody>
          <a:bodyPr/>
          <a:lstStyle/>
          <a:p>
            <a:r>
              <a:rPr lang="en-US" sz="2400"/>
              <a:t>New AP Label Fields: PATIENT BIRTHDATE</a:t>
            </a:r>
          </a:p>
        </p:txBody>
      </p:sp>
      <p:sp>
        <p:nvSpPr>
          <p:cNvPr id="4" name="Slide Number Placeholder 3">
            <a:extLst>
              <a:ext uri="{FF2B5EF4-FFF2-40B4-BE49-F238E27FC236}">
                <a16:creationId xmlns:a16="http://schemas.microsoft.com/office/drawing/2014/main" id="{E500B20F-E301-C81A-9D2E-ECC567229DD4}"/>
              </a:ext>
            </a:extLst>
          </p:cNvPr>
          <p:cNvSpPr>
            <a:spLocks noGrp="1"/>
          </p:cNvSpPr>
          <p:nvPr>
            <p:ph type="sldNum" sz="quarter" idx="12"/>
          </p:nvPr>
        </p:nvSpPr>
        <p:spPr/>
        <p:txBody>
          <a:bodyPr/>
          <a:lstStyle/>
          <a:p>
            <a:fld id="{F85CE818-7367-6A4C-AA8A-8ACF11B1523A}" type="slidenum">
              <a:rPr lang="en-US" smtClean="0"/>
              <a:t>30</a:t>
            </a:fld>
            <a:endParaRPr lang="en-US"/>
          </a:p>
        </p:txBody>
      </p:sp>
      <p:sp>
        <p:nvSpPr>
          <p:cNvPr id="10" name="Text Placeholder 9">
            <a:extLst>
              <a:ext uri="{FF2B5EF4-FFF2-40B4-BE49-F238E27FC236}">
                <a16:creationId xmlns:a16="http://schemas.microsoft.com/office/drawing/2014/main" id="{13443CF8-50DC-5FA8-4071-23ED15DFD8EF}"/>
              </a:ext>
            </a:extLst>
          </p:cNvPr>
          <p:cNvSpPr>
            <a:spLocks noGrp="1"/>
          </p:cNvSpPr>
          <p:nvPr>
            <p:ph type="body" idx="13"/>
          </p:nvPr>
        </p:nvSpPr>
        <p:spPr>
          <a:xfrm>
            <a:off x="607572" y="1398089"/>
            <a:ext cx="1654629" cy="576648"/>
          </a:xfrm>
        </p:spPr>
        <p:txBody>
          <a:bodyPr/>
          <a:lstStyle/>
          <a:p>
            <a:r>
              <a:rPr lang="en-US"/>
              <a:t>Large Label</a:t>
            </a:r>
          </a:p>
        </p:txBody>
      </p:sp>
      <p:sp>
        <p:nvSpPr>
          <p:cNvPr id="8" name="Text Placeholder 7">
            <a:extLst>
              <a:ext uri="{FF2B5EF4-FFF2-40B4-BE49-F238E27FC236}">
                <a16:creationId xmlns:a16="http://schemas.microsoft.com/office/drawing/2014/main" id="{2E724348-6E33-A8A5-E242-75D95A5F7FA9}"/>
              </a:ext>
            </a:extLst>
          </p:cNvPr>
          <p:cNvSpPr>
            <a:spLocks noGrp="1"/>
          </p:cNvSpPr>
          <p:nvPr>
            <p:ph type="body" sz="quarter" idx="3"/>
          </p:nvPr>
        </p:nvSpPr>
        <p:spPr>
          <a:xfrm>
            <a:off x="9517240" y="2561974"/>
            <a:ext cx="1633700" cy="576648"/>
          </a:xfrm>
        </p:spPr>
        <p:txBody>
          <a:bodyPr/>
          <a:lstStyle/>
          <a:p>
            <a:pPr algn="r"/>
            <a:r>
              <a:rPr lang="en-US"/>
              <a:t>Small Label</a:t>
            </a:r>
          </a:p>
        </p:txBody>
      </p:sp>
      <p:sp>
        <p:nvSpPr>
          <p:cNvPr id="14" name="Text Placeholder 13">
            <a:extLst>
              <a:ext uri="{FF2B5EF4-FFF2-40B4-BE49-F238E27FC236}">
                <a16:creationId xmlns:a16="http://schemas.microsoft.com/office/drawing/2014/main" id="{FD6AA0DE-3427-5649-6171-7A2A299BE930}"/>
              </a:ext>
            </a:extLst>
          </p:cNvPr>
          <p:cNvSpPr>
            <a:spLocks noGrp="1"/>
          </p:cNvSpPr>
          <p:nvPr>
            <p:ph type="body" sz="quarter" idx="19"/>
          </p:nvPr>
        </p:nvSpPr>
        <p:spPr/>
        <p:txBody>
          <a:bodyPr/>
          <a:lstStyle/>
          <a:p>
            <a:endParaRPr lang="en-US"/>
          </a:p>
        </p:txBody>
      </p:sp>
      <p:pic>
        <p:nvPicPr>
          <p:cNvPr id="3" name="Picture 2">
            <a:extLst>
              <a:ext uri="{FF2B5EF4-FFF2-40B4-BE49-F238E27FC236}">
                <a16:creationId xmlns:a16="http://schemas.microsoft.com/office/drawing/2014/main" id="{7492C715-FB0F-9A27-99C2-C64EA7F684B0}"/>
              </a:ext>
            </a:extLst>
          </p:cNvPr>
          <p:cNvPicPr>
            <a:picLocks noChangeAspect="1"/>
          </p:cNvPicPr>
          <p:nvPr/>
        </p:nvPicPr>
        <p:blipFill>
          <a:blip r:embed="rId2"/>
          <a:stretch>
            <a:fillRect/>
          </a:stretch>
        </p:blipFill>
        <p:spPr>
          <a:xfrm>
            <a:off x="207522" y="1974737"/>
            <a:ext cx="7602166" cy="2547716"/>
          </a:xfrm>
          <a:prstGeom prst="rect">
            <a:avLst/>
          </a:prstGeom>
        </p:spPr>
      </p:pic>
      <p:pic>
        <p:nvPicPr>
          <p:cNvPr id="6" name="Picture 5">
            <a:extLst>
              <a:ext uri="{FF2B5EF4-FFF2-40B4-BE49-F238E27FC236}">
                <a16:creationId xmlns:a16="http://schemas.microsoft.com/office/drawing/2014/main" id="{7CB81585-2C92-3C73-DCFE-CCF241749743}"/>
              </a:ext>
            </a:extLst>
          </p:cNvPr>
          <p:cNvPicPr>
            <a:picLocks noChangeAspect="1"/>
          </p:cNvPicPr>
          <p:nvPr/>
        </p:nvPicPr>
        <p:blipFill>
          <a:blip r:embed="rId3"/>
          <a:stretch>
            <a:fillRect/>
          </a:stretch>
        </p:blipFill>
        <p:spPr>
          <a:xfrm>
            <a:off x="6858456" y="3138622"/>
            <a:ext cx="4672018" cy="2767663"/>
          </a:xfrm>
          <a:prstGeom prst="rect">
            <a:avLst/>
          </a:prstGeom>
        </p:spPr>
      </p:pic>
    </p:spTree>
    <p:extLst>
      <p:ext uri="{BB962C8B-B14F-4D97-AF65-F5344CB8AC3E}">
        <p14:creationId xmlns:p14="http://schemas.microsoft.com/office/powerpoint/2010/main" val="1883432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CBF0-487D-2F85-D36A-F0529FDC42B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B007D59-1A61-258F-5DEC-36665B0BD08A}"/>
              </a:ext>
            </a:extLst>
          </p:cNvPr>
          <p:cNvSpPr>
            <a:spLocks noGrp="1"/>
          </p:cNvSpPr>
          <p:nvPr>
            <p:ph type="title"/>
          </p:nvPr>
        </p:nvSpPr>
        <p:spPr/>
        <p:txBody>
          <a:bodyPr/>
          <a:lstStyle/>
          <a:p>
            <a:r>
              <a:rPr lang="en-US" sz="2400">
                <a:latin typeface="Arial"/>
                <a:ea typeface="Verdana"/>
                <a:cs typeface="Arial"/>
              </a:rPr>
              <a:t>New AP Label Fields: TEST NUMBER</a:t>
            </a:r>
            <a:endParaRPr lang="en-US" sz="2400"/>
          </a:p>
        </p:txBody>
      </p:sp>
      <p:sp>
        <p:nvSpPr>
          <p:cNvPr id="4" name="Slide Number Placeholder 3">
            <a:extLst>
              <a:ext uri="{FF2B5EF4-FFF2-40B4-BE49-F238E27FC236}">
                <a16:creationId xmlns:a16="http://schemas.microsoft.com/office/drawing/2014/main" id="{87A3281F-425B-4258-CDC6-801A75310A87}"/>
              </a:ext>
            </a:extLst>
          </p:cNvPr>
          <p:cNvSpPr>
            <a:spLocks noGrp="1"/>
          </p:cNvSpPr>
          <p:nvPr>
            <p:ph type="sldNum" sz="quarter" idx="12"/>
          </p:nvPr>
        </p:nvSpPr>
        <p:spPr>
          <a:xfrm>
            <a:off x="11382378" y="6031885"/>
            <a:ext cx="405480" cy="365125"/>
          </a:xfrm>
        </p:spPr>
        <p:txBody>
          <a:bodyPr/>
          <a:lstStyle/>
          <a:p>
            <a:fld id="{F85CE818-7367-6A4C-AA8A-8ACF11B1523A}" type="slidenum">
              <a:rPr lang="en-US" smtClean="0"/>
              <a:t>31</a:t>
            </a:fld>
            <a:endParaRPr lang="en-US"/>
          </a:p>
        </p:txBody>
      </p:sp>
      <p:sp>
        <p:nvSpPr>
          <p:cNvPr id="10" name="Text Placeholder 9">
            <a:extLst>
              <a:ext uri="{FF2B5EF4-FFF2-40B4-BE49-F238E27FC236}">
                <a16:creationId xmlns:a16="http://schemas.microsoft.com/office/drawing/2014/main" id="{ECCB47D9-6272-1786-08CE-D1F976A3E21F}"/>
              </a:ext>
            </a:extLst>
          </p:cNvPr>
          <p:cNvSpPr>
            <a:spLocks noGrp="1"/>
          </p:cNvSpPr>
          <p:nvPr>
            <p:ph type="body" idx="13"/>
          </p:nvPr>
        </p:nvSpPr>
        <p:spPr>
          <a:xfrm>
            <a:off x="710315" y="1159840"/>
            <a:ext cx="1439817" cy="576648"/>
          </a:xfrm>
        </p:spPr>
        <p:txBody>
          <a:bodyPr/>
          <a:lstStyle/>
          <a:p>
            <a:r>
              <a:rPr lang="en-US"/>
              <a:t>Large Label</a:t>
            </a:r>
          </a:p>
        </p:txBody>
      </p:sp>
      <p:sp>
        <p:nvSpPr>
          <p:cNvPr id="8" name="Text Placeholder 7">
            <a:extLst>
              <a:ext uri="{FF2B5EF4-FFF2-40B4-BE49-F238E27FC236}">
                <a16:creationId xmlns:a16="http://schemas.microsoft.com/office/drawing/2014/main" id="{64BAE825-2624-2ED7-9F44-06A8C44B1585}"/>
              </a:ext>
            </a:extLst>
          </p:cNvPr>
          <p:cNvSpPr>
            <a:spLocks noGrp="1"/>
          </p:cNvSpPr>
          <p:nvPr>
            <p:ph type="body" sz="quarter" idx="3"/>
          </p:nvPr>
        </p:nvSpPr>
        <p:spPr>
          <a:xfrm>
            <a:off x="9741978" y="2386768"/>
            <a:ext cx="1546614" cy="576648"/>
          </a:xfrm>
        </p:spPr>
        <p:txBody>
          <a:bodyPr/>
          <a:lstStyle/>
          <a:p>
            <a:pPr algn="r"/>
            <a:r>
              <a:rPr lang="en-US"/>
              <a:t>Small Label</a:t>
            </a:r>
          </a:p>
        </p:txBody>
      </p:sp>
      <p:sp>
        <p:nvSpPr>
          <p:cNvPr id="14" name="Text Placeholder 13">
            <a:extLst>
              <a:ext uri="{FF2B5EF4-FFF2-40B4-BE49-F238E27FC236}">
                <a16:creationId xmlns:a16="http://schemas.microsoft.com/office/drawing/2014/main" id="{55184C89-5F82-FBAB-1F12-493607D926BE}"/>
              </a:ext>
            </a:extLst>
          </p:cNvPr>
          <p:cNvSpPr>
            <a:spLocks noGrp="1"/>
          </p:cNvSpPr>
          <p:nvPr>
            <p:ph type="body" sz="quarter" idx="19"/>
          </p:nvPr>
        </p:nvSpPr>
        <p:spPr>
          <a:xfrm>
            <a:off x="4342669" y="6031885"/>
            <a:ext cx="6945923" cy="365124"/>
          </a:xfrm>
        </p:spPr>
        <p:txBody>
          <a:bodyPr/>
          <a:lstStyle/>
          <a:p>
            <a:endParaRPr lang="en-US"/>
          </a:p>
        </p:txBody>
      </p:sp>
      <p:pic>
        <p:nvPicPr>
          <p:cNvPr id="3" name="Picture 2">
            <a:extLst>
              <a:ext uri="{FF2B5EF4-FFF2-40B4-BE49-F238E27FC236}">
                <a16:creationId xmlns:a16="http://schemas.microsoft.com/office/drawing/2014/main" id="{1DAABD5E-A9BC-F703-79F9-A4897683777B}"/>
              </a:ext>
            </a:extLst>
          </p:cNvPr>
          <p:cNvPicPr>
            <a:picLocks noChangeAspect="1"/>
          </p:cNvPicPr>
          <p:nvPr/>
        </p:nvPicPr>
        <p:blipFill>
          <a:blip r:embed="rId2"/>
          <a:stretch>
            <a:fillRect/>
          </a:stretch>
        </p:blipFill>
        <p:spPr>
          <a:xfrm>
            <a:off x="291175" y="1736488"/>
            <a:ext cx="7414550" cy="2484840"/>
          </a:xfrm>
          <a:prstGeom prst="rect">
            <a:avLst/>
          </a:prstGeom>
        </p:spPr>
      </p:pic>
      <p:pic>
        <p:nvPicPr>
          <p:cNvPr id="6" name="Picture 5">
            <a:extLst>
              <a:ext uri="{FF2B5EF4-FFF2-40B4-BE49-F238E27FC236}">
                <a16:creationId xmlns:a16="http://schemas.microsoft.com/office/drawing/2014/main" id="{57FB0616-B54D-1CF9-5DAE-4506C759900E}"/>
              </a:ext>
            </a:extLst>
          </p:cNvPr>
          <p:cNvPicPr>
            <a:picLocks noChangeAspect="1"/>
          </p:cNvPicPr>
          <p:nvPr/>
        </p:nvPicPr>
        <p:blipFill>
          <a:blip r:embed="rId3"/>
          <a:stretch>
            <a:fillRect/>
          </a:stretch>
        </p:blipFill>
        <p:spPr>
          <a:xfrm>
            <a:off x="6410653" y="2978908"/>
            <a:ext cx="5257143" cy="3114286"/>
          </a:xfrm>
          <a:prstGeom prst="rect">
            <a:avLst/>
          </a:prstGeom>
        </p:spPr>
      </p:pic>
    </p:spTree>
    <p:extLst>
      <p:ext uri="{BB962C8B-B14F-4D97-AF65-F5344CB8AC3E}">
        <p14:creationId xmlns:p14="http://schemas.microsoft.com/office/powerpoint/2010/main" val="1715921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4517-622B-220D-EEF2-28D384E0ED7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AD89A83-2E62-862D-C2B9-A00F3C10534B}"/>
              </a:ext>
            </a:extLst>
          </p:cNvPr>
          <p:cNvSpPr>
            <a:spLocks noGrp="1"/>
          </p:cNvSpPr>
          <p:nvPr>
            <p:ph type="title"/>
          </p:nvPr>
        </p:nvSpPr>
        <p:spPr/>
        <p:txBody>
          <a:bodyPr/>
          <a:lstStyle/>
          <a:p>
            <a:r>
              <a:rPr lang="en-US" sz="2400"/>
              <a:t>New AP Label Fields: SPECIMEN TYPE</a:t>
            </a:r>
          </a:p>
        </p:txBody>
      </p:sp>
      <p:sp>
        <p:nvSpPr>
          <p:cNvPr id="4" name="Slide Number Placeholder 3">
            <a:extLst>
              <a:ext uri="{FF2B5EF4-FFF2-40B4-BE49-F238E27FC236}">
                <a16:creationId xmlns:a16="http://schemas.microsoft.com/office/drawing/2014/main" id="{D7F92F3D-D19A-44BA-E2AF-F7BBE19D0999}"/>
              </a:ext>
            </a:extLst>
          </p:cNvPr>
          <p:cNvSpPr>
            <a:spLocks noGrp="1"/>
          </p:cNvSpPr>
          <p:nvPr>
            <p:ph type="sldNum" sz="quarter" idx="12"/>
          </p:nvPr>
        </p:nvSpPr>
        <p:spPr/>
        <p:txBody>
          <a:bodyPr/>
          <a:lstStyle/>
          <a:p>
            <a:fld id="{F85CE818-7367-6A4C-AA8A-8ACF11B1523A}" type="slidenum">
              <a:rPr lang="en-US" smtClean="0"/>
              <a:t>32</a:t>
            </a:fld>
            <a:endParaRPr lang="en-US"/>
          </a:p>
        </p:txBody>
      </p:sp>
      <p:sp>
        <p:nvSpPr>
          <p:cNvPr id="10" name="Text Placeholder 9">
            <a:extLst>
              <a:ext uri="{FF2B5EF4-FFF2-40B4-BE49-F238E27FC236}">
                <a16:creationId xmlns:a16="http://schemas.microsoft.com/office/drawing/2014/main" id="{FA8BE9A5-43CA-23DB-3153-0FA889CD538C}"/>
              </a:ext>
            </a:extLst>
          </p:cNvPr>
          <p:cNvSpPr>
            <a:spLocks noGrp="1"/>
          </p:cNvSpPr>
          <p:nvPr>
            <p:ph type="body" idx="13"/>
          </p:nvPr>
        </p:nvSpPr>
        <p:spPr>
          <a:xfrm>
            <a:off x="484842" y="1203840"/>
            <a:ext cx="1537789" cy="576648"/>
          </a:xfrm>
        </p:spPr>
        <p:txBody>
          <a:bodyPr/>
          <a:lstStyle/>
          <a:p>
            <a:r>
              <a:rPr lang="en-US"/>
              <a:t>Large Label</a:t>
            </a:r>
          </a:p>
        </p:txBody>
      </p:sp>
      <p:sp>
        <p:nvSpPr>
          <p:cNvPr id="8" name="Text Placeholder 7">
            <a:extLst>
              <a:ext uri="{FF2B5EF4-FFF2-40B4-BE49-F238E27FC236}">
                <a16:creationId xmlns:a16="http://schemas.microsoft.com/office/drawing/2014/main" id="{42F92EF7-623D-ADBA-BBE4-FB2623A34341}"/>
              </a:ext>
            </a:extLst>
          </p:cNvPr>
          <p:cNvSpPr>
            <a:spLocks noGrp="1"/>
          </p:cNvSpPr>
          <p:nvPr>
            <p:ph type="body" sz="quarter" idx="3"/>
          </p:nvPr>
        </p:nvSpPr>
        <p:spPr>
          <a:xfrm>
            <a:off x="10122249" y="2087290"/>
            <a:ext cx="1537789" cy="576648"/>
          </a:xfrm>
        </p:spPr>
        <p:txBody>
          <a:bodyPr/>
          <a:lstStyle/>
          <a:p>
            <a:pPr algn="r"/>
            <a:r>
              <a:rPr lang="en-US"/>
              <a:t>Small Label</a:t>
            </a:r>
          </a:p>
        </p:txBody>
      </p:sp>
      <p:sp>
        <p:nvSpPr>
          <p:cNvPr id="14" name="Text Placeholder 13">
            <a:extLst>
              <a:ext uri="{FF2B5EF4-FFF2-40B4-BE49-F238E27FC236}">
                <a16:creationId xmlns:a16="http://schemas.microsoft.com/office/drawing/2014/main" id="{142A4DC1-9FD3-23A6-4B5D-EFC3D230DD80}"/>
              </a:ext>
            </a:extLst>
          </p:cNvPr>
          <p:cNvSpPr>
            <a:spLocks noGrp="1"/>
          </p:cNvSpPr>
          <p:nvPr>
            <p:ph type="body" sz="quarter" idx="19"/>
          </p:nvPr>
        </p:nvSpPr>
        <p:spPr/>
        <p:txBody>
          <a:bodyPr/>
          <a:lstStyle/>
          <a:p>
            <a:endParaRPr lang="en-US"/>
          </a:p>
        </p:txBody>
      </p:sp>
      <p:pic>
        <p:nvPicPr>
          <p:cNvPr id="6" name="Picture 5">
            <a:extLst>
              <a:ext uri="{FF2B5EF4-FFF2-40B4-BE49-F238E27FC236}">
                <a16:creationId xmlns:a16="http://schemas.microsoft.com/office/drawing/2014/main" id="{B31D1907-1C55-7990-D65A-73B78A1224D0}"/>
              </a:ext>
            </a:extLst>
          </p:cNvPr>
          <p:cNvPicPr>
            <a:picLocks noChangeAspect="1"/>
          </p:cNvPicPr>
          <p:nvPr/>
        </p:nvPicPr>
        <p:blipFill>
          <a:blip r:embed="rId2"/>
          <a:stretch>
            <a:fillRect/>
          </a:stretch>
        </p:blipFill>
        <p:spPr>
          <a:xfrm>
            <a:off x="291143" y="1780488"/>
            <a:ext cx="8752182" cy="2933121"/>
          </a:xfrm>
          <a:prstGeom prst="rect">
            <a:avLst/>
          </a:prstGeom>
        </p:spPr>
      </p:pic>
      <p:pic>
        <p:nvPicPr>
          <p:cNvPr id="3" name="Picture 2">
            <a:extLst>
              <a:ext uri="{FF2B5EF4-FFF2-40B4-BE49-F238E27FC236}">
                <a16:creationId xmlns:a16="http://schemas.microsoft.com/office/drawing/2014/main" id="{DEDC673E-F5DA-7961-4610-FA8C5A4DC50E}"/>
              </a:ext>
            </a:extLst>
          </p:cNvPr>
          <p:cNvPicPr>
            <a:picLocks noChangeAspect="1"/>
          </p:cNvPicPr>
          <p:nvPr/>
        </p:nvPicPr>
        <p:blipFill>
          <a:blip r:embed="rId3"/>
          <a:stretch>
            <a:fillRect/>
          </a:stretch>
        </p:blipFill>
        <p:spPr>
          <a:xfrm>
            <a:off x="6325341" y="2738699"/>
            <a:ext cx="5257143" cy="3114286"/>
          </a:xfrm>
          <a:prstGeom prst="rect">
            <a:avLst/>
          </a:prstGeom>
        </p:spPr>
      </p:pic>
    </p:spTree>
    <p:extLst>
      <p:ext uri="{BB962C8B-B14F-4D97-AF65-F5344CB8AC3E}">
        <p14:creationId xmlns:p14="http://schemas.microsoft.com/office/powerpoint/2010/main" val="19336323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23F73-DC35-29DC-7CD2-8594B426E4E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3F0B49F4-5456-9839-B50B-73D465071264}"/>
              </a:ext>
            </a:extLst>
          </p:cNvPr>
          <p:cNvSpPr>
            <a:spLocks noGrp="1"/>
          </p:cNvSpPr>
          <p:nvPr>
            <p:ph type="title"/>
          </p:nvPr>
        </p:nvSpPr>
        <p:spPr/>
        <p:txBody>
          <a:bodyPr/>
          <a:lstStyle/>
          <a:p>
            <a:r>
              <a:rPr lang="en-US" sz="2400"/>
              <a:t>New AP Label Fields: SCANNABLE CODES</a:t>
            </a:r>
          </a:p>
        </p:txBody>
      </p:sp>
      <p:sp>
        <p:nvSpPr>
          <p:cNvPr id="4" name="Slide Number Placeholder 3">
            <a:extLst>
              <a:ext uri="{FF2B5EF4-FFF2-40B4-BE49-F238E27FC236}">
                <a16:creationId xmlns:a16="http://schemas.microsoft.com/office/drawing/2014/main" id="{5DD7CAD4-4879-0FE2-4AA0-3B96B31DE767}"/>
              </a:ext>
            </a:extLst>
          </p:cNvPr>
          <p:cNvSpPr>
            <a:spLocks noGrp="1"/>
          </p:cNvSpPr>
          <p:nvPr>
            <p:ph type="sldNum" sz="quarter" idx="12"/>
          </p:nvPr>
        </p:nvSpPr>
        <p:spPr/>
        <p:txBody>
          <a:bodyPr/>
          <a:lstStyle/>
          <a:p>
            <a:fld id="{F85CE818-7367-6A4C-AA8A-8ACF11B1523A}" type="slidenum">
              <a:rPr lang="en-US" smtClean="0"/>
              <a:t>33</a:t>
            </a:fld>
            <a:endParaRPr lang="en-US"/>
          </a:p>
        </p:txBody>
      </p:sp>
      <p:sp>
        <p:nvSpPr>
          <p:cNvPr id="10" name="Text Placeholder 9">
            <a:extLst>
              <a:ext uri="{FF2B5EF4-FFF2-40B4-BE49-F238E27FC236}">
                <a16:creationId xmlns:a16="http://schemas.microsoft.com/office/drawing/2014/main" id="{3855BF4A-CB61-5D68-8686-AA0BCB3DA4BB}"/>
              </a:ext>
            </a:extLst>
          </p:cNvPr>
          <p:cNvSpPr>
            <a:spLocks noGrp="1"/>
          </p:cNvSpPr>
          <p:nvPr>
            <p:ph type="body" idx="13"/>
          </p:nvPr>
        </p:nvSpPr>
        <p:spPr>
          <a:xfrm>
            <a:off x="1018890" y="990966"/>
            <a:ext cx="1559559" cy="576648"/>
          </a:xfrm>
        </p:spPr>
        <p:txBody>
          <a:bodyPr/>
          <a:lstStyle/>
          <a:p>
            <a:r>
              <a:rPr lang="en-US"/>
              <a:t>Large Label</a:t>
            </a:r>
          </a:p>
        </p:txBody>
      </p:sp>
      <p:sp>
        <p:nvSpPr>
          <p:cNvPr id="8" name="Text Placeholder 7">
            <a:extLst>
              <a:ext uri="{FF2B5EF4-FFF2-40B4-BE49-F238E27FC236}">
                <a16:creationId xmlns:a16="http://schemas.microsoft.com/office/drawing/2014/main" id="{AAD6473B-6391-5DFF-DA05-AF9753EA4EDE}"/>
              </a:ext>
            </a:extLst>
          </p:cNvPr>
          <p:cNvSpPr>
            <a:spLocks noGrp="1"/>
          </p:cNvSpPr>
          <p:nvPr>
            <p:ph type="body" sz="quarter" idx="3"/>
          </p:nvPr>
        </p:nvSpPr>
        <p:spPr>
          <a:xfrm>
            <a:off x="9739508" y="2639236"/>
            <a:ext cx="1481302" cy="576648"/>
          </a:xfrm>
        </p:spPr>
        <p:txBody>
          <a:bodyPr/>
          <a:lstStyle/>
          <a:p>
            <a:pPr algn="r"/>
            <a:r>
              <a:rPr lang="en-US"/>
              <a:t>Small Label</a:t>
            </a:r>
          </a:p>
        </p:txBody>
      </p:sp>
      <p:sp>
        <p:nvSpPr>
          <p:cNvPr id="14" name="Text Placeholder 13">
            <a:extLst>
              <a:ext uri="{FF2B5EF4-FFF2-40B4-BE49-F238E27FC236}">
                <a16:creationId xmlns:a16="http://schemas.microsoft.com/office/drawing/2014/main" id="{0BEE1AA4-C4B6-DD25-6F1E-D5FE7944933F}"/>
              </a:ext>
            </a:extLst>
          </p:cNvPr>
          <p:cNvSpPr>
            <a:spLocks noGrp="1"/>
          </p:cNvSpPr>
          <p:nvPr>
            <p:ph type="body" sz="quarter" idx="19"/>
          </p:nvPr>
        </p:nvSpPr>
        <p:spPr/>
        <p:txBody>
          <a:bodyPr/>
          <a:lstStyle/>
          <a:p>
            <a:endParaRPr lang="en-US"/>
          </a:p>
        </p:txBody>
      </p:sp>
      <p:pic>
        <p:nvPicPr>
          <p:cNvPr id="3" name="Picture 2">
            <a:extLst>
              <a:ext uri="{FF2B5EF4-FFF2-40B4-BE49-F238E27FC236}">
                <a16:creationId xmlns:a16="http://schemas.microsoft.com/office/drawing/2014/main" id="{E2A479C2-F913-4FC6-4DF8-D0242982F2A3}"/>
              </a:ext>
            </a:extLst>
          </p:cNvPr>
          <p:cNvPicPr>
            <a:picLocks noChangeAspect="1"/>
          </p:cNvPicPr>
          <p:nvPr/>
        </p:nvPicPr>
        <p:blipFill>
          <a:blip r:embed="rId2"/>
          <a:stretch>
            <a:fillRect/>
          </a:stretch>
        </p:blipFill>
        <p:spPr>
          <a:xfrm>
            <a:off x="591538" y="1593793"/>
            <a:ext cx="8051365" cy="2698256"/>
          </a:xfrm>
          <a:prstGeom prst="rect">
            <a:avLst/>
          </a:prstGeom>
        </p:spPr>
      </p:pic>
      <p:pic>
        <p:nvPicPr>
          <p:cNvPr id="6" name="Picture 5">
            <a:extLst>
              <a:ext uri="{FF2B5EF4-FFF2-40B4-BE49-F238E27FC236}">
                <a16:creationId xmlns:a16="http://schemas.microsoft.com/office/drawing/2014/main" id="{E754D93F-C796-60C4-04E2-E50A9215DD9A}"/>
              </a:ext>
            </a:extLst>
          </p:cNvPr>
          <p:cNvPicPr>
            <a:picLocks noChangeAspect="1"/>
          </p:cNvPicPr>
          <p:nvPr/>
        </p:nvPicPr>
        <p:blipFill>
          <a:blip r:embed="rId3"/>
          <a:stretch>
            <a:fillRect/>
          </a:stretch>
        </p:blipFill>
        <p:spPr>
          <a:xfrm>
            <a:off x="6530715" y="3242064"/>
            <a:ext cx="5257143" cy="3114286"/>
          </a:xfrm>
          <a:prstGeom prst="rect">
            <a:avLst/>
          </a:prstGeom>
        </p:spPr>
      </p:pic>
    </p:spTree>
    <p:extLst>
      <p:ext uri="{BB962C8B-B14F-4D97-AF65-F5344CB8AC3E}">
        <p14:creationId xmlns:p14="http://schemas.microsoft.com/office/powerpoint/2010/main" val="2458887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600632"/>
      </p:ext>
    </p:extLst>
  </p:cSld>
  <p:clrMapOvr>
    <a:masterClrMapping/>
  </p:clrMapOvr>
</p:sld>
</file>

<file path=ppt/theme/theme1.xml><?xml version="1.0" encoding="utf-8"?>
<a:theme xmlns:a="http://schemas.openxmlformats.org/drawingml/2006/main" name="Office Theme 2013 - 2022">
  <a:themeElements>
    <a:clrScheme name="BMCHS2023">
      <a:dk1>
        <a:srgbClr val="000000"/>
      </a:dk1>
      <a:lt1>
        <a:srgbClr val="FFFFFF"/>
      </a:lt1>
      <a:dk2>
        <a:srgbClr val="656565"/>
      </a:dk2>
      <a:lt2>
        <a:srgbClr val="E7E6E6"/>
      </a:lt2>
      <a:accent1>
        <a:srgbClr val="00867B"/>
      </a:accent1>
      <a:accent2>
        <a:srgbClr val="00556E"/>
      </a:accent2>
      <a:accent3>
        <a:srgbClr val="69808E"/>
      </a:accent3>
      <a:accent4>
        <a:srgbClr val="ADB7BD"/>
      </a:accent4>
      <a:accent5>
        <a:srgbClr val="553077"/>
      </a:accent5>
      <a:accent6>
        <a:srgbClr val="EAAB1E"/>
      </a:accent6>
      <a:hlink>
        <a:srgbClr val="553078"/>
      </a:hlink>
      <a:folHlink>
        <a:srgbClr val="20154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7f2fa99-28aa-43c5-8589-debe3b4a87c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AA7ACA43392643AEB0FE3502B26D04" ma:contentTypeVersion="10" ma:contentTypeDescription="Create a new document." ma:contentTypeScope="" ma:versionID="bcbbd2ef7b215c69be683a492c05f6d6">
  <xsd:schema xmlns:xsd="http://www.w3.org/2001/XMLSchema" xmlns:xs="http://www.w3.org/2001/XMLSchema" xmlns:p="http://schemas.microsoft.com/office/2006/metadata/properties" xmlns:ns3="27f2fa99-28aa-43c5-8589-debe3b4a87c1" targetNamespace="http://schemas.microsoft.com/office/2006/metadata/properties" ma:root="true" ma:fieldsID="42f26126ad8b0d9f76c4e3dc6e5d73ee" ns3:_="">
    <xsd:import namespace="27f2fa99-28aa-43c5-8589-debe3b4a87c1"/>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LengthInSecond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f2fa99-28aa-43c5-8589-debe3b4a87c1"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13DD4E-1D41-4D25-BB7F-2165BC5A836C}">
  <ds:schemaRefs>
    <ds:schemaRef ds:uri="27f2fa99-28aa-43c5-8589-debe3b4a87c1"/>
    <ds:schemaRef ds:uri="http://schemas.microsoft.com/office/2006/metadata/properties"/>
    <ds:schemaRef ds:uri="http://schemas.microsoft.com/office/infopath/2007/PartnerControls"/>
    <ds:schemaRef ds:uri="http://purl.org/dc/dcmitype/"/>
    <ds:schemaRef ds:uri="http://purl.org/dc/elements/1.1/"/>
    <ds:schemaRef ds:uri="http://purl.org/dc/terms/"/>
    <ds:schemaRef ds:uri="http://schemas.openxmlformats.org/package/2006/metadata/core-propertie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51FF9499-45F1-414E-A94A-B18D29AAF986}">
  <ds:schemaRefs>
    <ds:schemaRef ds:uri="27f2fa99-28aa-43c5-8589-debe3b4a87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BF5C31F-F272-4FB0-B949-8771184DF830}">
  <ds:schemaRefs>
    <ds:schemaRef ds:uri="http://schemas.microsoft.com/sharepoint/v3/contenttype/forms"/>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emplate/>
  <TotalTime>0</TotalTime>
  <Words>1784</Words>
  <Application>Microsoft Office PowerPoint</Application>
  <PresentationFormat>Widescreen</PresentationFormat>
  <Paragraphs>364</Paragraphs>
  <Slides>34</Slides>
  <Notes>10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.Hiragino Kaku Gothic Interface W3</vt:lpstr>
      <vt:lpstr>Arial</vt:lpstr>
      <vt:lpstr>Calibri</vt:lpstr>
      <vt:lpstr>Courier New</vt:lpstr>
      <vt:lpstr>Lato</vt:lpstr>
      <vt:lpstr>System Font Regular</vt:lpstr>
      <vt:lpstr>Wingdings</vt:lpstr>
      <vt:lpstr>Office Theme 2013 - 2022</vt:lpstr>
      <vt:lpstr>Beaker AP Workflow Support Session</vt:lpstr>
      <vt:lpstr>Agenda</vt:lpstr>
      <vt:lpstr>Purpose</vt:lpstr>
      <vt:lpstr>PowerPoint Presentation</vt:lpstr>
      <vt:lpstr>PowerPoint Presentation</vt:lpstr>
      <vt:lpstr>Go-Live Logistics</vt:lpstr>
      <vt:lpstr>Workflow Walk Through</vt:lpstr>
      <vt:lpstr>Order Creation and Collection</vt:lpstr>
      <vt:lpstr>PowerPoint Presentation</vt:lpstr>
      <vt:lpstr>New AP Printer &amp; Label</vt:lpstr>
      <vt:lpstr>New AP Label Printer</vt:lpstr>
      <vt:lpstr>New AP Label Example</vt:lpstr>
      <vt:lpstr>YOUR TURN – Future Workflow Considerations</vt:lpstr>
      <vt:lpstr>Packing List</vt:lpstr>
      <vt:lpstr>PowerPoint Presentation</vt:lpstr>
      <vt:lpstr>YOUR TURN – Future Workflow Considerations</vt:lpstr>
      <vt:lpstr>Any Outstanding Workflow Questions?</vt:lpstr>
      <vt:lpstr>Additional Readiness Opportunities</vt:lpstr>
      <vt:lpstr>Life of a Specimen Workshops</vt:lpstr>
      <vt:lpstr>Next Steps</vt:lpstr>
      <vt:lpstr>Next Steps</vt:lpstr>
      <vt:lpstr>Reminder </vt:lpstr>
      <vt:lpstr>FAQs</vt:lpstr>
      <vt:lpstr>Appendix</vt:lpstr>
      <vt:lpstr>Beaker Project Overview</vt:lpstr>
      <vt:lpstr>Project Timeline</vt:lpstr>
      <vt:lpstr>Replacing Paper Forms</vt:lpstr>
      <vt:lpstr>New AP Label Fields: NAME</vt:lpstr>
      <vt:lpstr>New AP Label Fields: MRN</vt:lpstr>
      <vt:lpstr>New AP Label Fields: PATIENT BIRTHDATE</vt:lpstr>
      <vt:lpstr>New AP Label Fields: TEST NUMBER</vt:lpstr>
      <vt:lpstr>New AP Label Fields: SPECIMEN TYPE</vt:lpstr>
      <vt:lpstr>New AP Label Fields: SCANNABLE CODES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add title</dc:title>
  <dc:creator>Katelyn Burkhart</dc:creator>
  <cp:lastModifiedBy>Wachs, CathyJo</cp:lastModifiedBy>
  <cp:revision>1</cp:revision>
  <cp:lastPrinted>2026-01-08T19:48:00Z</cp:lastPrinted>
  <dcterms:created xsi:type="dcterms:W3CDTF">2023-01-03T21:51:38Z</dcterms:created>
  <dcterms:modified xsi:type="dcterms:W3CDTF">2026-10-09T17:13:58Z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0x01010085AA7ACA43392643AEB0FE3502B26D04</vt:lpwstr>
  </property>
</Properties>
</file>