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7772400" cy="10058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E07016-9B5B-47BA-9BCF-329ECB8DC1E9}" v="1" dt="2026-06-08T15:07:57.1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>
      <p:cViewPr varScale="1">
        <p:scale>
          <a:sx n="74" d="100"/>
          <a:sy n="74" d="100"/>
        </p:scale>
        <p:origin x="13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767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153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1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771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12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320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4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39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92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56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769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A55FB-7C07-E44F-A34D-81767B09B906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312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F6E4E-E6E6-4897-8E72-477E45587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hape, rectangle&#10;&#10;Description automatically generated">
            <a:extLst>
              <a:ext uri="{FF2B5EF4-FFF2-40B4-BE49-F238E27FC236}">
                <a16:creationId xmlns:a16="http://schemas.microsoft.com/office/drawing/2014/main" id="{EC89228E-4697-2DF8-F0BA-6156718DCC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7772400" cy="1005840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4522B2-DD8A-E87C-9A8C-34F02BE28307}"/>
              </a:ext>
            </a:extLst>
          </p:cNvPr>
          <p:cNvSpPr txBox="1"/>
          <p:nvPr/>
        </p:nvSpPr>
        <p:spPr>
          <a:xfrm>
            <a:off x="176354" y="325104"/>
            <a:ext cx="245822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i="1" dirty="0" smtClean="0">
                <a:latin typeface="Century Gothic" panose="020B0502020202020204" pitchFamily="34" charset="0"/>
              </a:rPr>
              <a:t>6/15-6/19</a:t>
            </a:r>
            <a:endParaRPr lang="en-US" sz="1400" b="1" i="1" dirty="0">
              <a:latin typeface="Century Gothic" panose="020B0502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4E27C3-B91E-C485-85F6-101BFA696AA0}"/>
              </a:ext>
            </a:extLst>
          </p:cNvPr>
          <p:cNvSpPr/>
          <p:nvPr/>
        </p:nvSpPr>
        <p:spPr>
          <a:xfrm>
            <a:off x="2649071" y="397931"/>
            <a:ext cx="4752524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BMC Shapiro Café’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9ECD950-0F47-6447-5B4A-2E8201EDAA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025735"/>
              </p:ext>
            </p:extLst>
          </p:nvPr>
        </p:nvGraphicFramePr>
        <p:xfrm>
          <a:off x="207174" y="1434440"/>
          <a:ext cx="3679026" cy="14922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6770">
                  <a:extLst>
                    <a:ext uri="{9D8B030D-6E8A-4147-A177-3AD203B41FA5}">
                      <a16:colId xmlns:a16="http://schemas.microsoft.com/office/drawing/2014/main" val="1033459436"/>
                    </a:ext>
                  </a:extLst>
                </a:gridCol>
                <a:gridCol w="2262256">
                  <a:extLst>
                    <a:ext uri="{9D8B030D-6E8A-4147-A177-3AD203B41FA5}">
                      <a16:colId xmlns:a16="http://schemas.microsoft.com/office/drawing/2014/main" val="680848447"/>
                    </a:ext>
                  </a:extLst>
                </a:gridCol>
              </a:tblGrid>
              <a:tr h="487053">
                <a:tc>
                  <a:txBody>
                    <a:bodyPr/>
                    <a:lstStyle/>
                    <a:p>
                      <a:pPr marL="0" marR="0" lvl="0" indent="0" algn="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MONDAY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944376"/>
                  </a:ext>
                </a:extLst>
              </a:tr>
              <a:tr h="487053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TUESDAY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8720743"/>
                  </a:ext>
                </a:extLst>
              </a:tr>
              <a:tr h="487053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WEDNESDAY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French Toast @</a:t>
                      </a:r>
                      <a:r>
                        <a:rPr lang="en-US" sz="14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Breakfast!</a:t>
                      </a:r>
                      <a:endParaRPr lang="en-US" sz="1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0520490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41D1742-9AC8-752E-9F6F-16E30C0FB5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256032"/>
              </p:ext>
            </p:extLst>
          </p:nvPr>
        </p:nvGraphicFramePr>
        <p:xfrm>
          <a:off x="4093375" y="1434440"/>
          <a:ext cx="3308220" cy="1249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3975">
                  <a:extLst>
                    <a:ext uri="{9D8B030D-6E8A-4147-A177-3AD203B41FA5}">
                      <a16:colId xmlns:a16="http://schemas.microsoft.com/office/drawing/2014/main" val="3361939536"/>
                    </a:ext>
                  </a:extLst>
                </a:gridCol>
                <a:gridCol w="2034245">
                  <a:extLst>
                    <a:ext uri="{9D8B030D-6E8A-4147-A177-3AD203B41FA5}">
                      <a16:colId xmlns:a16="http://schemas.microsoft.com/office/drawing/2014/main" val="2579274786"/>
                    </a:ext>
                  </a:extLst>
                </a:gridCol>
              </a:tblGrid>
              <a:tr h="421697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THURSDAY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Pancakes @</a:t>
                      </a:r>
                      <a:r>
                        <a:rPr lang="en-US" sz="14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Breakfast!</a:t>
                      </a:r>
                      <a:endParaRPr lang="en-US" sz="1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103759"/>
                  </a:ext>
                </a:extLst>
              </a:tr>
              <a:tr h="421697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FRIDAY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Happy Juneteenth!</a:t>
                      </a:r>
                    </a:p>
                    <a:p>
                      <a:pPr algn="ctr"/>
                      <a:r>
                        <a:rPr lang="en-US" sz="14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Peri</a:t>
                      </a:r>
                      <a:r>
                        <a:rPr lang="en-US" sz="14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40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Peri</a:t>
                      </a:r>
                      <a:r>
                        <a:rPr lang="en-US" sz="14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Chicken Sandwich @ Embers!</a:t>
                      </a:r>
                      <a:endParaRPr lang="en-US" sz="14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45186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80C8507-7F1C-E4EA-BE49-90CC0CD80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487873"/>
              </p:ext>
            </p:extLst>
          </p:nvPr>
        </p:nvGraphicFramePr>
        <p:xfrm>
          <a:off x="389467" y="3285067"/>
          <a:ext cx="2032000" cy="26077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Callaloo</a:t>
                      </a:r>
                      <a:r>
                        <a:rPr lang="en-US" sz="140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!</a:t>
                      </a: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Shrimp Creole</a:t>
                      </a:r>
                      <a:r>
                        <a:rPr lang="en-US" sz="1400" baseline="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and Mojo Chicken</a:t>
                      </a: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485638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Greenhouse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273454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9487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75AE771-4303-6900-674F-77B268C5C1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714611"/>
              </p:ext>
            </p:extLst>
          </p:nvPr>
        </p:nvGraphicFramePr>
        <p:xfrm>
          <a:off x="2920999" y="3251202"/>
          <a:ext cx="2032000" cy="26077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Callaloo</a:t>
                      </a:r>
                      <a:r>
                        <a:rPr lang="en-US" sz="140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!</a:t>
                      </a: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Pepper Steak and Carne </a:t>
                      </a:r>
                      <a:r>
                        <a:rPr lang="en-US" sz="1400" dirty="0" err="1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Fritas</a:t>
                      </a: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485638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Greenhouse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273454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94873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D3A7FD1-B5B4-3108-49A1-B3F8368EAD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668246"/>
              </p:ext>
            </p:extLst>
          </p:nvPr>
        </p:nvGraphicFramePr>
        <p:xfrm>
          <a:off x="5486397" y="3251201"/>
          <a:ext cx="2032000" cy="28177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Callaloo</a:t>
                      </a:r>
                      <a:r>
                        <a:rPr lang="en-US" sz="140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!</a:t>
                      </a: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Jerk Chicken Quarters</a:t>
                      </a:r>
                      <a:r>
                        <a:rPr lang="en-US" sz="1400" baseline="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and Mahi </a:t>
                      </a:r>
                      <a:r>
                        <a:rPr lang="en-US" sz="1400" baseline="0" dirty="0" err="1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Escovich</a:t>
                      </a: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485638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Greenhouse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273454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94873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1D11A01-A7CD-22D7-818B-5735E02853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862029"/>
              </p:ext>
            </p:extLst>
          </p:nvPr>
        </p:nvGraphicFramePr>
        <p:xfrm>
          <a:off x="420287" y="6284845"/>
          <a:ext cx="2032000" cy="28177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Callaloo</a:t>
                      </a:r>
                      <a:r>
                        <a:rPr lang="en-US" sz="140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!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Island Style Curry</a:t>
                      </a:r>
                      <a:r>
                        <a:rPr lang="en-US" sz="1400" baseline="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Chicken and Jerk Pork Roast</a:t>
                      </a: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485638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Greenhouse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273454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94873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B756C91E-C17D-571B-04B3-E971D73F4D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437965"/>
              </p:ext>
            </p:extLst>
          </p:nvPr>
        </p:nvGraphicFramePr>
        <p:xfrm>
          <a:off x="2937932" y="6282272"/>
          <a:ext cx="2032000" cy="26077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Embers for Grill Friday!</a:t>
                      </a: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Featuring </a:t>
                      </a:r>
                      <a:r>
                        <a:rPr lang="en-US" sz="1400" dirty="0" err="1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Peri</a:t>
                      </a:r>
                      <a:r>
                        <a:rPr lang="en-US" sz="140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400" dirty="0" err="1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Peri</a:t>
                      </a:r>
                      <a:r>
                        <a:rPr lang="en-US" sz="140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Chicken Sandwich</a:t>
                      </a: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485638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Greenhouse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273454"/>
                  </a:ext>
                </a:extLst>
              </a:tr>
              <a:tr h="52154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9487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5634A7A-9536-6710-819E-43116B3C4A64}"/>
              </a:ext>
            </a:extLst>
          </p:cNvPr>
          <p:cNvSpPr txBox="1"/>
          <p:nvPr/>
        </p:nvSpPr>
        <p:spPr>
          <a:xfrm>
            <a:off x="1026744" y="9479921"/>
            <a:ext cx="182148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6:30 am – </a:t>
            </a:r>
            <a:r>
              <a:rPr lang="en-US" sz="1400" dirty="0" smtClean="0">
                <a:latin typeface="Century Gothic" panose="020B0502020202020204" pitchFamily="34" charset="0"/>
              </a:rPr>
              <a:t>4 </a:t>
            </a:r>
            <a:r>
              <a:rPr lang="en-US" sz="1400" dirty="0">
                <a:latin typeface="Century Gothic" panose="020B0502020202020204" pitchFamily="34" charset="0"/>
              </a:rPr>
              <a:t>pm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9D7EC3A-5B2E-3522-58EB-1C3738187328}"/>
              </a:ext>
            </a:extLst>
          </p:cNvPr>
          <p:cNvSpPr txBox="1"/>
          <p:nvPr/>
        </p:nvSpPr>
        <p:spPr>
          <a:xfrm>
            <a:off x="3727387" y="9560413"/>
            <a:ext cx="4518719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00" i="1" dirty="0">
                <a:latin typeface="Century Gothic" panose="020B0502020202020204" pitchFamily="34" charset="0"/>
              </a:rPr>
              <a:t>*menus are subject to change based on availability</a:t>
            </a:r>
          </a:p>
        </p:txBody>
      </p: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FF65223E-B25F-F5C1-F7EE-B3421E55B9A7}"/>
              </a:ext>
            </a:extLst>
          </p:cNvPr>
          <p:cNvGraphicFramePr>
            <a:graphicFrameLocks noGrp="1"/>
          </p:cNvGraphicFramePr>
          <p:nvPr/>
        </p:nvGraphicFramePr>
        <p:xfrm>
          <a:off x="5390219" y="6282272"/>
          <a:ext cx="2191200" cy="2788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5978">
                  <a:extLst>
                    <a:ext uri="{9D8B030D-6E8A-4147-A177-3AD203B41FA5}">
                      <a16:colId xmlns:a16="http://schemas.microsoft.com/office/drawing/2014/main" val="1033459436"/>
                    </a:ext>
                  </a:extLst>
                </a:gridCol>
                <a:gridCol w="1545222">
                  <a:extLst>
                    <a:ext uri="{9D8B030D-6E8A-4147-A177-3AD203B41FA5}">
                      <a16:colId xmlns:a16="http://schemas.microsoft.com/office/drawing/2014/main" val="680848447"/>
                    </a:ext>
                  </a:extLst>
                </a:gridCol>
              </a:tblGrid>
              <a:tr h="403282">
                <a:tc>
                  <a:txBody>
                    <a:bodyPr/>
                    <a:lstStyle/>
                    <a:p>
                      <a:pPr marL="0" marR="0" lvl="0" indent="0" algn="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Chicken Noodle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Three Bean Chili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944376"/>
                  </a:ext>
                </a:extLst>
              </a:tr>
              <a:tr h="428167"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TUES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10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Green Chili</a:t>
                      </a:r>
                    </a:p>
                    <a:p>
                      <a:pPr algn="ctr"/>
                      <a:r>
                        <a:rPr lang="en-US" sz="110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Roasted Pepper</a:t>
                      </a:r>
                      <a:endParaRPr lang="en-US" sz="11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8720743"/>
                  </a:ext>
                </a:extLst>
              </a:tr>
              <a:tr h="346871"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WED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n-US" sz="110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Clam Chowder Mushroom Bisque</a:t>
                      </a:r>
                      <a:endParaRPr lang="en-US" sz="11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0520490"/>
                  </a:ext>
                </a:extLst>
              </a:tr>
              <a:tr h="346871"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THURS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n-US" sz="11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Caldo</a:t>
                      </a:r>
                      <a:r>
                        <a:rPr lang="en-US" sz="1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Verde    Curry Butternut &amp; Carrot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783911"/>
                  </a:ext>
                </a:extLst>
              </a:tr>
              <a:tr h="346871"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FRI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n-US" sz="1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Chicken Pho             Hot &amp; Sour Soup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102843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29428D3A-4CB5-FC85-F563-ADF9FC8C27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38" y="9171920"/>
            <a:ext cx="2768896" cy="38849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3CC72E0-59DF-D1B8-0D74-DD347DCB66F0}"/>
              </a:ext>
            </a:extLst>
          </p:cNvPr>
          <p:cNvSpPr/>
          <p:nvPr/>
        </p:nvSpPr>
        <p:spPr>
          <a:xfrm>
            <a:off x="506167" y="9047098"/>
            <a:ext cx="2862637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OPEN DAILY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A1B4BAD-E0B5-0C7B-8752-D70472479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9238" y="6173748"/>
            <a:ext cx="2573162" cy="289744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EF6A9AA-7024-1392-E5BC-5E9A6FF8B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6255" y="6282272"/>
            <a:ext cx="1394930" cy="13260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853FFC-0FA2-2B05-91E7-2CC848C63EF6}"/>
              </a:ext>
            </a:extLst>
          </p:cNvPr>
          <p:cNvSpPr txBox="1"/>
          <p:nvPr/>
        </p:nvSpPr>
        <p:spPr>
          <a:xfrm>
            <a:off x="5112776" y="7923147"/>
            <a:ext cx="23821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Executive Chef / Director- Jason McClean</a:t>
            </a:r>
          </a:p>
          <a:p>
            <a:pPr algn="ctr"/>
            <a:r>
              <a:rPr lang="en-US" sz="1600" dirty="0"/>
              <a:t>SR </a:t>
            </a:r>
            <a:r>
              <a:rPr lang="en-US" sz="1600" dirty="0" smtClean="0"/>
              <a:t>Chef Manager - </a:t>
            </a:r>
            <a:r>
              <a:rPr lang="en-US" sz="1600" dirty="0"/>
              <a:t>Thomas Stanford</a:t>
            </a:r>
          </a:p>
        </p:txBody>
      </p:sp>
    </p:spTree>
    <p:extLst>
      <p:ext uri="{BB962C8B-B14F-4D97-AF65-F5344CB8AC3E}">
        <p14:creationId xmlns:p14="http://schemas.microsoft.com/office/powerpoint/2010/main" val="293074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cd62b7dd-4b48-44bd-90e7-e143a22c8ead}" enabled="0" method="" siteId="{cd62b7dd-4b48-44bd-90e7-e143a22c8ea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2551</TotalTime>
  <Words>135</Words>
  <Application>Microsoft Office PowerPoint</Application>
  <PresentationFormat>Custom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Miller, Bayleigh</dc:creator>
  <cp:lastModifiedBy>Stanford, Thomas</cp:lastModifiedBy>
  <cp:revision>16</cp:revision>
  <cp:lastPrinted>2026-06-09T17:22:04Z</cp:lastPrinted>
  <dcterms:created xsi:type="dcterms:W3CDTF">2023-01-25T19:53:36Z</dcterms:created>
  <dcterms:modified xsi:type="dcterms:W3CDTF">2026-06-09T17:22:04Z</dcterms:modified>
</cp:coreProperties>
</file>