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2.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5.xml" ContentType="application/vnd.openxmlformats-officedocument.theme+xml"/>
  <Override PartName="/ppt/tags/tag63.xml" ContentType="application/vnd.openxmlformats-officedocument.presentationml.tags+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6.xml" ContentType="application/vnd.openxmlformats-officedocument.theme+xml"/>
  <Override PartName="/ppt/tags/tag64.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tags/tag6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6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70.xml" ContentType="application/vnd.openxmlformats-officedocument.presentationml.tags+xml"/>
  <Override PartName="/ppt/notesSlides/notesSlide28.xml" ContentType="application/vnd.openxmlformats-officedocument.presentationml.notesSlide+xml"/>
  <Override PartName="/ppt/tags/tag71.xml" ContentType="application/vnd.openxmlformats-officedocument.presentationml.tags+xml"/>
  <Override PartName="/ppt/notesSlides/notesSlide29.xml" ContentType="application/vnd.openxmlformats-officedocument.presentationml.notesSlide+xml"/>
  <Override PartName="/ppt/tags/tag7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871" r:id="rId2"/>
    <p:sldMasterId id="2147483906" r:id="rId3"/>
    <p:sldMasterId id="2147483918" r:id="rId4"/>
    <p:sldMasterId id="2147483932" r:id="rId5"/>
    <p:sldMasterId id="2147484019" r:id="rId6"/>
  </p:sldMasterIdLst>
  <p:notesMasterIdLst>
    <p:notesMasterId r:id="rId53"/>
  </p:notesMasterIdLst>
  <p:handoutMasterIdLst>
    <p:handoutMasterId r:id="rId54"/>
  </p:handoutMasterIdLst>
  <p:sldIdLst>
    <p:sldId id="512" r:id="rId7"/>
    <p:sldId id="2107" r:id="rId8"/>
    <p:sldId id="2549" r:id="rId9"/>
    <p:sldId id="2550" r:id="rId10"/>
    <p:sldId id="2048" r:id="rId11"/>
    <p:sldId id="2204" r:id="rId12"/>
    <p:sldId id="2069" r:id="rId13"/>
    <p:sldId id="2057" r:id="rId14"/>
    <p:sldId id="2055" r:id="rId15"/>
    <p:sldId id="2070" r:id="rId16"/>
    <p:sldId id="256" r:id="rId17"/>
    <p:sldId id="2050" r:id="rId18"/>
    <p:sldId id="2062" r:id="rId19"/>
    <p:sldId id="2106" r:id="rId20"/>
    <p:sldId id="2108" r:id="rId21"/>
    <p:sldId id="303" r:id="rId22"/>
    <p:sldId id="305" r:id="rId23"/>
    <p:sldId id="2109" r:id="rId24"/>
    <p:sldId id="2110" r:id="rId25"/>
    <p:sldId id="284" r:id="rId26"/>
    <p:sldId id="2111" r:id="rId27"/>
    <p:sldId id="2112" r:id="rId28"/>
    <p:sldId id="2113" r:id="rId29"/>
    <p:sldId id="2114" r:id="rId30"/>
    <p:sldId id="2116" r:id="rId31"/>
    <p:sldId id="2135" r:id="rId32"/>
    <p:sldId id="2136" r:id="rId33"/>
    <p:sldId id="2137" r:id="rId34"/>
    <p:sldId id="2138" r:id="rId35"/>
    <p:sldId id="2117" r:id="rId36"/>
    <p:sldId id="2119" r:id="rId37"/>
    <p:sldId id="2124" r:id="rId38"/>
    <p:sldId id="2126" r:id="rId39"/>
    <p:sldId id="2129" r:id="rId40"/>
    <p:sldId id="2131" r:id="rId41"/>
    <p:sldId id="2139" r:id="rId42"/>
    <p:sldId id="267" r:id="rId43"/>
    <p:sldId id="268" r:id="rId44"/>
    <p:sldId id="270" r:id="rId45"/>
    <p:sldId id="260" r:id="rId46"/>
    <p:sldId id="257" r:id="rId47"/>
    <p:sldId id="266" r:id="rId48"/>
    <p:sldId id="259" r:id="rId49"/>
    <p:sldId id="258" r:id="rId50"/>
    <p:sldId id="269" r:id="rId51"/>
    <p:sldId id="261" r:id="rId52"/>
  </p:sldIdLst>
  <p:sldSz cx="12192000" cy="6858000"/>
  <p:notesSz cx="7023100" cy="93091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31CDC3-4E44-5BE4-3F2B-4A662E56332A}" name="Felix Creative" initials="FC" userId="Felix Creative" providerId="None"/>
  <p188:author id="{A7012ADA-31AD-7439-D5D5-DBBE520533B5}" name="Josh Read" initials="JR" userId="S::josh.read@bmccontent.onmicrosoft.com::ef20b371-6e0f-4954-b811-dd25923fe9c2" providerId="AD"/>
  <p188:author id="{DEA987E3-4249-CABE-38D2-4C478D2E706A}" name="Josh Read" initials="JR" userId="jHJpPVo+kuCufF80sneCSR4QQSWeptqz7rPH0gJdIdU="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BAB20"/>
    <a:srgbClr val="0283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13"/>
    <p:restoredTop sz="93265"/>
  </p:normalViewPr>
  <p:slideViewPr>
    <p:cSldViewPr snapToGrid="0">
      <p:cViewPr varScale="1">
        <p:scale>
          <a:sx n="118" d="100"/>
          <a:sy n="118" d="100"/>
        </p:scale>
        <p:origin x="702"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95" d="100"/>
          <a:sy n="95" d="100"/>
        </p:scale>
        <p:origin x="310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gs" Target="tags/tag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242973-6B7B-41C2-A728-244903EED7C3}" type="doc">
      <dgm:prSet loTypeId="urn:microsoft.com/office/officeart/2005/8/layout/hProcess11" loCatId="process" qsTypeId="urn:microsoft.com/office/officeart/2005/8/quickstyle/simple1" qsCatId="simple" csTypeId="urn:microsoft.com/office/officeart/2005/8/colors/accent1_2" csCatId="accent1" phldr="1"/>
      <dgm:spPr/>
    </dgm:pt>
    <dgm:pt modelId="{5621032A-02B2-4AF4-9914-45DF3A968F48}">
      <dgm:prSet phldrT="[Text]"/>
      <dgm:spPr/>
      <dgm:t>
        <a:bodyPr/>
        <a:lstStyle/>
        <a:p>
          <a:pPr rtl="0"/>
          <a:r>
            <a:rPr lang="en-US" b="1" dirty="0"/>
            <a:t>2019-2021</a:t>
          </a:r>
        </a:p>
        <a:p>
          <a:pPr rtl="0"/>
          <a:r>
            <a:rPr lang="en-US" dirty="0"/>
            <a:t>East Newton closure disconnecting GCRU, COVID and creation of GCRU beyond walls, and programmatic growth emphasized need for dedicated hospital CRS</a:t>
          </a:r>
        </a:p>
      </dgm:t>
    </dgm:pt>
    <dgm:pt modelId="{E9B30B25-16BD-49B6-99E4-5B4DABC231A5}" type="parTrans" cxnId="{0CE98EC5-EE4E-4397-AEE8-EA1A6D68FAF1}">
      <dgm:prSet/>
      <dgm:spPr/>
      <dgm:t>
        <a:bodyPr/>
        <a:lstStyle/>
        <a:p>
          <a:endParaRPr lang="en-US"/>
        </a:p>
      </dgm:t>
    </dgm:pt>
    <dgm:pt modelId="{35BFE49D-0B71-4504-A6FE-9761E1A1DE6A}" type="sibTrans" cxnId="{0CE98EC5-EE4E-4397-AEE8-EA1A6D68FAF1}">
      <dgm:prSet/>
      <dgm:spPr/>
      <dgm:t>
        <a:bodyPr/>
        <a:lstStyle/>
        <a:p>
          <a:endParaRPr lang="en-US"/>
        </a:p>
      </dgm:t>
    </dgm:pt>
    <dgm:pt modelId="{34E1F9F4-0832-4DF6-8DEA-D12973070362}">
      <dgm:prSet phldrT="[Text]"/>
      <dgm:spPr/>
      <dgm:t>
        <a:bodyPr/>
        <a:lstStyle/>
        <a:p>
          <a:r>
            <a:rPr lang="en-US" b="1" dirty="0"/>
            <a:t>Fall 2022 </a:t>
          </a:r>
        </a:p>
        <a:p>
          <a:r>
            <a:rPr lang="en-US" dirty="0"/>
            <a:t>RO completed information interviews with BMC SMEs to evaluate need for CRS and leadership advocated for CRS as a part of BMC’s expansion 2.0</a:t>
          </a:r>
        </a:p>
      </dgm:t>
    </dgm:pt>
    <dgm:pt modelId="{20B1C0FE-DF15-4BC0-ACF9-90562FB71024}" type="parTrans" cxnId="{A6BE0C85-964B-4777-A435-8D4C5DB6383D}">
      <dgm:prSet/>
      <dgm:spPr/>
      <dgm:t>
        <a:bodyPr/>
        <a:lstStyle/>
        <a:p>
          <a:endParaRPr lang="en-US"/>
        </a:p>
      </dgm:t>
    </dgm:pt>
    <dgm:pt modelId="{C7B4BCE5-BC1E-489E-A10A-CEF51B49DD82}" type="sibTrans" cxnId="{A6BE0C85-964B-4777-A435-8D4C5DB6383D}">
      <dgm:prSet/>
      <dgm:spPr/>
      <dgm:t>
        <a:bodyPr/>
        <a:lstStyle/>
        <a:p>
          <a:endParaRPr lang="en-US"/>
        </a:p>
      </dgm:t>
    </dgm:pt>
    <dgm:pt modelId="{C131057C-07A4-473B-B03C-F6281386AABB}">
      <dgm:prSet phldrT="[Text]"/>
      <dgm:spPr/>
      <dgm:t>
        <a:bodyPr/>
        <a:lstStyle/>
        <a:p>
          <a:pPr rtl="0"/>
          <a:r>
            <a:rPr lang="en-US" b="1" dirty="0"/>
            <a:t>April 2023</a:t>
          </a:r>
        </a:p>
        <a:p>
          <a:pPr rtl="0"/>
          <a:r>
            <a:rPr lang="en-US" dirty="0"/>
            <a:t>RO commenced working with expansion 2.0 architects on “CRU” design, held informational interviews with BMC SMEs</a:t>
          </a:r>
        </a:p>
      </dgm:t>
    </dgm:pt>
    <dgm:pt modelId="{AD834FCF-5E29-4E8B-9EBB-AE3DACFED687}" type="parTrans" cxnId="{8C3271AF-2A15-4028-8715-3CF647D49240}">
      <dgm:prSet/>
      <dgm:spPr/>
      <dgm:t>
        <a:bodyPr/>
        <a:lstStyle/>
        <a:p>
          <a:endParaRPr lang="en-US"/>
        </a:p>
      </dgm:t>
    </dgm:pt>
    <dgm:pt modelId="{DF4E7D13-0318-4BC0-ADF0-1896A961C503}" type="sibTrans" cxnId="{8C3271AF-2A15-4028-8715-3CF647D49240}">
      <dgm:prSet/>
      <dgm:spPr/>
      <dgm:t>
        <a:bodyPr/>
        <a:lstStyle/>
        <a:p>
          <a:endParaRPr lang="en-US"/>
        </a:p>
      </dgm:t>
    </dgm:pt>
    <dgm:pt modelId="{07641324-B0FB-4531-8A91-028538510EE0}">
      <dgm:prSet/>
      <dgm:spPr/>
      <dgm:t>
        <a:bodyPr/>
        <a:lstStyle/>
        <a:p>
          <a:pPr rtl="0"/>
          <a:r>
            <a:rPr lang="en-US" b="1" dirty="0"/>
            <a:t>May-August 2023 </a:t>
          </a:r>
        </a:p>
        <a:p>
          <a:pPr rtl="0"/>
          <a:r>
            <a:rPr lang="en-US" dirty="0"/>
            <a:t>Included various SMEs to finalize space design: Lab/pathology, pharmacy, infection control, nursing, GCRU</a:t>
          </a:r>
          <a:r>
            <a:rPr lang="en-US" dirty="0">
              <a:latin typeface="Arial Black" panose="020B0A04020102020204"/>
            </a:rPr>
            <a:t> </a:t>
          </a:r>
          <a:endParaRPr lang="en-US" dirty="0"/>
        </a:p>
      </dgm:t>
    </dgm:pt>
    <dgm:pt modelId="{C9E99FA2-C2CF-49CD-BD36-03545823E62C}" type="parTrans" cxnId="{C9F82F56-3DD2-40C2-9A2E-1A27A024F055}">
      <dgm:prSet/>
      <dgm:spPr/>
      <dgm:t>
        <a:bodyPr/>
        <a:lstStyle/>
        <a:p>
          <a:endParaRPr lang="en-US"/>
        </a:p>
      </dgm:t>
    </dgm:pt>
    <dgm:pt modelId="{5904B2BC-044B-4EA0-A4C7-61877C72C5AE}" type="sibTrans" cxnId="{C9F82F56-3DD2-40C2-9A2E-1A27A024F055}">
      <dgm:prSet/>
      <dgm:spPr/>
      <dgm:t>
        <a:bodyPr/>
        <a:lstStyle/>
        <a:p>
          <a:endParaRPr lang="en-US"/>
        </a:p>
      </dgm:t>
    </dgm:pt>
    <dgm:pt modelId="{0561CBB9-B14E-4E2B-BEBB-1CFE7419F46F}">
      <dgm:prSet/>
      <dgm:spPr/>
      <dgm:t>
        <a:bodyPr/>
        <a:lstStyle/>
        <a:p>
          <a:pPr rtl="0"/>
          <a:r>
            <a:rPr lang="en-US" b="1" dirty="0"/>
            <a:t>November</a:t>
          </a:r>
          <a:r>
            <a:rPr lang="en-US" b="1" dirty="0">
              <a:latin typeface="Arial Black" panose="020B0A04020102020204"/>
            </a:rPr>
            <a:t> </a:t>
          </a:r>
          <a:r>
            <a:rPr lang="en-US" b="1" dirty="0"/>
            <a:t>5</a:t>
          </a:r>
          <a:r>
            <a:rPr lang="en-US" b="1" dirty="0">
              <a:latin typeface="Arial Black" panose="020B0A04020102020204"/>
            </a:rPr>
            <a:t>,</a:t>
          </a:r>
          <a:r>
            <a:rPr lang="en-US" b="1" dirty="0"/>
            <a:t> 2024</a:t>
          </a:r>
        </a:p>
        <a:p>
          <a:pPr rtl="0"/>
          <a:r>
            <a:rPr lang="en-US" b="1" dirty="0"/>
            <a:t> </a:t>
          </a:r>
          <a:r>
            <a:rPr lang="en-US" b="0" dirty="0"/>
            <a:t>Pro</a:t>
          </a:r>
          <a:r>
            <a:rPr lang="en-US" dirty="0"/>
            <a:t>jected CRU grand opening on </a:t>
          </a:r>
          <a:r>
            <a:rPr lang="en-US" dirty="0" err="1"/>
            <a:t>Yawkey</a:t>
          </a:r>
          <a:r>
            <a:rPr lang="en-US" dirty="0"/>
            <a:t> 6</a:t>
          </a:r>
        </a:p>
      </dgm:t>
    </dgm:pt>
    <dgm:pt modelId="{A69DDA0A-8720-44D6-A21F-5479662C3CB8}" type="parTrans" cxnId="{535126DE-F634-46EF-8D94-17DC65B9AC31}">
      <dgm:prSet/>
      <dgm:spPr/>
      <dgm:t>
        <a:bodyPr/>
        <a:lstStyle/>
        <a:p>
          <a:endParaRPr lang="en-US"/>
        </a:p>
      </dgm:t>
    </dgm:pt>
    <dgm:pt modelId="{5B905FDB-94A3-423C-A2B7-998E5E0F9BAC}" type="sibTrans" cxnId="{535126DE-F634-46EF-8D94-17DC65B9AC31}">
      <dgm:prSet/>
      <dgm:spPr/>
      <dgm:t>
        <a:bodyPr/>
        <a:lstStyle/>
        <a:p>
          <a:endParaRPr lang="en-US"/>
        </a:p>
      </dgm:t>
    </dgm:pt>
    <dgm:pt modelId="{B3D488A5-17E2-48AF-9E2E-9E3D21472AA7}">
      <dgm:prSet/>
      <dgm:spPr/>
      <dgm:t>
        <a:bodyPr/>
        <a:lstStyle/>
        <a:p>
          <a:pPr algn="ctr" rtl="0"/>
          <a:r>
            <a:rPr lang="en-US" b="1" dirty="0"/>
            <a:t>Aug 2023-Oct 2024</a:t>
          </a:r>
        </a:p>
        <a:p>
          <a:pPr algn="ctr" rtl="0"/>
          <a:r>
            <a:rPr lang="en-US" b="0" dirty="0"/>
            <a:t>Individual Working Groups to lead each of their areas and partner across working groups for a November launch</a:t>
          </a:r>
        </a:p>
      </dgm:t>
    </dgm:pt>
    <dgm:pt modelId="{A2DABFF4-9C94-45E2-852F-805AB25F0796}" type="parTrans" cxnId="{3971D47B-3B74-47BB-9774-7D3D806C1AE9}">
      <dgm:prSet/>
      <dgm:spPr/>
      <dgm:t>
        <a:bodyPr/>
        <a:lstStyle/>
        <a:p>
          <a:endParaRPr lang="en-US"/>
        </a:p>
      </dgm:t>
    </dgm:pt>
    <dgm:pt modelId="{219D57BE-A92D-4837-A1E9-BFA34371A9C8}" type="sibTrans" cxnId="{3971D47B-3B74-47BB-9774-7D3D806C1AE9}">
      <dgm:prSet/>
      <dgm:spPr/>
      <dgm:t>
        <a:bodyPr/>
        <a:lstStyle/>
        <a:p>
          <a:endParaRPr lang="en-US"/>
        </a:p>
      </dgm:t>
    </dgm:pt>
    <dgm:pt modelId="{746F9BD1-3316-43A0-938C-12F6080C1DAC}">
      <dgm:prSet/>
      <dgm:spPr/>
      <dgm:t>
        <a:bodyPr/>
        <a:lstStyle/>
        <a:p>
          <a:pPr algn="ctr" rtl="0"/>
          <a:r>
            <a:rPr lang="en-US" b="1" dirty="0"/>
            <a:t>Sept 11 &amp; 25 2024</a:t>
          </a:r>
        </a:p>
        <a:p>
          <a:pPr algn="ctr" rtl="0"/>
          <a:r>
            <a:rPr lang="en-US" b="0" dirty="0"/>
            <a:t>Ribbon cutting tours: 1. Inclusive Round Table for industry partners and 2. research community</a:t>
          </a:r>
        </a:p>
      </dgm:t>
    </dgm:pt>
    <dgm:pt modelId="{365AB7BE-0AF0-4DF9-A1DD-179F261CF3A3}" type="parTrans" cxnId="{2C6AC1C3-FA4E-4939-8A44-6FC9A75099CB}">
      <dgm:prSet/>
      <dgm:spPr/>
      <dgm:t>
        <a:bodyPr/>
        <a:lstStyle/>
        <a:p>
          <a:endParaRPr lang="en-US"/>
        </a:p>
      </dgm:t>
    </dgm:pt>
    <dgm:pt modelId="{E62CBE46-A6AC-4CE3-B035-C9ABD5D1B3EC}" type="sibTrans" cxnId="{2C6AC1C3-FA4E-4939-8A44-6FC9A75099CB}">
      <dgm:prSet/>
      <dgm:spPr/>
      <dgm:t>
        <a:bodyPr/>
        <a:lstStyle/>
        <a:p>
          <a:endParaRPr lang="en-US"/>
        </a:p>
      </dgm:t>
    </dgm:pt>
    <dgm:pt modelId="{82893EEC-EBF5-4DB4-85DF-0EECDF4DA68B}">
      <dgm:prSet/>
      <dgm:spPr/>
      <dgm:t>
        <a:bodyPr/>
        <a:lstStyle/>
        <a:p>
          <a:pPr algn="ctr" rtl="0"/>
          <a:r>
            <a:rPr lang="en-US" b="1" dirty="0"/>
            <a:t>July 2024</a:t>
          </a:r>
        </a:p>
        <a:p>
          <a:pPr algn="ctr" rtl="0"/>
          <a:r>
            <a:rPr lang="en-US" b="0" dirty="0"/>
            <a:t>CRU construction complete</a:t>
          </a:r>
        </a:p>
      </dgm:t>
    </dgm:pt>
    <dgm:pt modelId="{F20D19A9-5ABA-4A60-AC8B-2C08AB0BDD33}" type="parTrans" cxnId="{67FB6883-B49E-42B0-8AF2-C52224FD4F64}">
      <dgm:prSet/>
      <dgm:spPr/>
      <dgm:t>
        <a:bodyPr/>
        <a:lstStyle/>
        <a:p>
          <a:endParaRPr lang="en-US"/>
        </a:p>
      </dgm:t>
    </dgm:pt>
    <dgm:pt modelId="{ED6690B1-CBD3-4CE3-BC5F-CC0CDA0D3829}" type="sibTrans" cxnId="{67FB6883-B49E-42B0-8AF2-C52224FD4F64}">
      <dgm:prSet/>
      <dgm:spPr/>
      <dgm:t>
        <a:bodyPr/>
        <a:lstStyle/>
        <a:p>
          <a:endParaRPr lang="en-US"/>
        </a:p>
      </dgm:t>
    </dgm:pt>
    <dgm:pt modelId="{B7FAED20-9C8E-4317-A1C2-8C0096E916A7}" type="pres">
      <dgm:prSet presAssocID="{37242973-6B7B-41C2-A728-244903EED7C3}" presName="Name0" presStyleCnt="0">
        <dgm:presLayoutVars>
          <dgm:dir/>
          <dgm:resizeHandles val="exact"/>
        </dgm:presLayoutVars>
      </dgm:prSet>
      <dgm:spPr/>
    </dgm:pt>
    <dgm:pt modelId="{6003291E-66BF-4E1A-B58E-A5E962790BFB}" type="pres">
      <dgm:prSet presAssocID="{37242973-6B7B-41C2-A728-244903EED7C3}" presName="arrow" presStyleLbl="bgShp" presStyleIdx="0" presStyleCnt="1"/>
      <dgm:spPr/>
    </dgm:pt>
    <dgm:pt modelId="{1EA20F48-8E42-42A0-8F87-06025145FD58}" type="pres">
      <dgm:prSet presAssocID="{37242973-6B7B-41C2-A728-244903EED7C3}" presName="points" presStyleCnt="0"/>
      <dgm:spPr/>
    </dgm:pt>
    <dgm:pt modelId="{DE6338FA-34D1-4DC1-AE9A-A120D2159844}" type="pres">
      <dgm:prSet presAssocID="{5621032A-02B2-4AF4-9914-45DF3A968F48}" presName="compositeA" presStyleCnt="0"/>
      <dgm:spPr/>
    </dgm:pt>
    <dgm:pt modelId="{59EFF204-B79D-4A96-86F7-6B460D977E55}" type="pres">
      <dgm:prSet presAssocID="{5621032A-02B2-4AF4-9914-45DF3A968F48}" presName="textA" presStyleLbl="revTx" presStyleIdx="0" presStyleCnt="8">
        <dgm:presLayoutVars>
          <dgm:bulletEnabled val="1"/>
        </dgm:presLayoutVars>
      </dgm:prSet>
      <dgm:spPr/>
    </dgm:pt>
    <dgm:pt modelId="{3C636634-3131-4663-B21C-8BD4DD7F8D3A}" type="pres">
      <dgm:prSet presAssocID="{5621032A-02B2-4AF4-9914-45DF3A968F48}" presName="circleA" presStyleLbl="node1" presStyleIdx="0" presStyleCnt="8"/>
      <dgm:spPr/>
    </dgm:pt>
    <dgm:pt modelId="{F57C0848-F0D7-4C1C-89C2-1396F379512A}" type="pres">
      <dgm:prSet presAssocID="{5621032A-02B2-4AF4-9914-45DF3A968F48}" presName="spaceA" presStyleCnt="0"/>
      <dgm:spPr/>
    </dgm:pt>
    <dgm:pt modelId="{AA1C8CA7-F64E-4F6F-928C-09D5D7938C3B}" type="pres">
      <dgm:prSet presAssocID="{35BFE49D-0B71-4504-A6FE-9761E1A1DE6A}" presName="space" presStyleCnt="0"/>
      <dgm:spPr/>
    </dgm:pt>
    <dgm:pt modelId="{4D79C272-2BED-40FB-95E0-A1C7EF2695E3}" type="pres">
      <dgm:prSet presAssocID="{34E1F9F4-0832-4DF6-8DEA-D12973070362}" presName="compositeB" presStyleCnt="0"/>
      <dgm:spPr/>
    </dgm:pt>
    <dgm:pt modelId="{2471540B-5544-4CAF-A39D-B0880FAB0DD9}" type="pres">
      <dgm:prSet presAssocID="{34E1F9F4-0832-4DF6-8DEA-D12973070362}" presName="textB" presStyleLbl="revTx" presStyleIdx="1" presStyleCnt="8">
        <dgm:presLayoutVars>
          <dgm:bulletEnabled val="1"/>
        </dgm:presLayoutVars>
      </dgm:prSet>
      <dgm:spPr/>
    </dgm:pt>
    <dgm:pt modelId="{96EAD75B-0A9F-467F-8EEB-266949E487C2}" type="pres">
      <dgm:prSet presAssocID="{34E1F9F4-0832-4DF6-8DEA-D12973070362}" presName="circleB" presStyleLbl="node1" presStyleIdx="1" presStyleCnt="8"/>
      <dgm:spPr/>
    </dgm:pt>
    <dgm:pt modelId="{96CB8570-DD4B-467D-86CC-00A538B54DDD}" type="pres">
      <dgm:prSet presAssocID="{34E1F9F4-0832-4DF6-8DEA-D12973070362}" presName="spaceB" presStyleCnt="0"/>
      <dgm:spPr/>
    </dgm:pt>
    <dgm:pt modelId="{65069A58-DFA2-4E98-B2C9-7EE36746DF6B}" type="pres">
      <dgm:prSet presAssocID="{C7B4BCE5-BC1E-489E-A10A-CEF51B49DD82}" presName="space" presStyleCnt="0"/>
      <dgm:spPr/>
    </dgm:pt>
    <dgm:pt modelId="{488813A0-005A-4758-A001-ECBB4563CBD7}" type="pres">
      <dgm:prSet presAssocID="{C131057C-07A4-473B-B03C-F6281386AABB}" presName="compositeA" presStyleCnt="0"/>
      <dgm:spPr/>
    </dgm:pt>
    <dgm:pt modelId="{1C0C6D1E-0099-4D4E-A332-B902ABF57B8F}" type="pres">
      <dgm:prSet presAssocID="{C131057C-07A4-473B-B03C-F6281386AABB}" presName="textA" presStyleLbl="revTx" presStyleIdx="2" presStyleCnt="8">
        <dgm:presLayoutVars>
          <dgm:bulletEnabled val="1"/>
        </dgm:presLayoutVars>
      </dgm:prSet>
      <dgm:spPr/>
    </dgm:pt>
    <dgm:pt modelId="{A6FC49E3-E879-4558-AC23-D3B5D9B32444}" type="pres">
      <dgm:prSet presAssocID="{C131057C-07A4-473B-B03C-F6281386AABB}" presName="circleA" presStyleLbl="node1" presStyleIdx="2" presStyleCnt="8"/>
      <dgm:spPr/>
    </dgm:pt>
    <dgm:pt modelId="{FD0CA53C-CEA8-4112-8C01-D0D15046E44A}" type="pres">
      <dgm:prSet presAssocID="{C131057C-07A4-473B-B03C-F6281386AABB}" presName="spaceA" presStyleCnt="0"/>
      <dgm:spPr/>
    </dgm:pt>
    <dgm:pt modelId="{DF587AA7-C1C2-46DD-943B-BA447B14A466}" type="pres">
      <dgm:prSet presAssocID="{DF4E7D13-0318-4BC0-ADF0-1896A961C503}" presName="space" presStyleCnt="0"/>
      <dgm:spPr/>
    </dgm:pt>
    <dgm:pt modelId="{F2626F68-59AB-489C-B5AA-2099EF675BEF}" type="pres">
      <dgm:prSet presAssocID="{07641324-B0FB-4531-8A91-028538510EE0}" presName="compositeB" presStyleCnt="0"/>
      <dgm:spPr/>
    </dgm:pt>
    <dgm:pt modelId="{09057787-6719-4907-9459-3652776B7443}" type="pres">
      <dgm:prSet presAssocID="{07641324-B0FB-4531-8A91-028538510EE0}" presName="textB" presStyleLbl="revTx" presStyleIdx="3" presStyleCnt="8">
        <dgm:presLayoutVars>
          <dgm:bulletEnabled val="1"/>
        </dgm:presLayoutVars>
      </dgm:prSet>
      <dgm:spPr/>
    </dgm:pt>
    <dgm:pt modelId="{ADAAFF38-31E0-4D55-BECA-2894D708A93E}" type="pres">
      <dgm:prSet presAssocID="{07641324-B0FB-4531-8A91-028538510EE0}" presName="circleB" presStyleLbl="node1" presStyleIdx="3" presStyleCnt="8"/>
      <dgm:spPr/>
    </dgm:pt>
    <dgm:pt modelId="{41004560-4F19-4F46-A0C6-0C8E10349183}" type="pres">
      <dgm:prSet presAssocID="{07641324-B0FB-4531-8A91-028538510EE0}" presName="spaceB" presStyleCnt="0"/>
      <dgm:spPr/>
    </dgm:pt>
    <dgm:pt modelId="{4F180A06-2E1F-464C-A3ED-CAAC3FEA0B06}" type="pres">
      <dgm:prSet presAssocID="{5904B2BC-044B-4EA0-A4C7-61877C72C5AE}" presName="space" presStyleCnt="0"/>
      <dgm:spPr/>
    </dgm:pt>
    <dgm:pt modelId="{7DB311BA-71DD-48D0-B72A-965F4C3684B6}" type="pres">
      <dgm:prSet presAssocID="{B3D488A5-17E2-48AF-9E2E-9E3D21472AA7}" presName="compositeA" presStyleCnt="0"/>
      <dgm:spPr/>
    </dgm:pt>
    <dgm:pt modelId="{69AB95A9-BA20-4A6D-8057-79245ECF078B}" type="pres">
      <dgm:prSet presAssocID="{B3D488A5-17E2-48AF-9E2E-9E3D21472AA7}" presName="textA" presStyleLbl="revTx" presStyleIdx="4" presStyleCnt="8" custScaleX="112281">
        <dgm:presLayoutVars>
          <dgm:bulletEnabled val="1"/>
        </dgm:presLayoutVars>
      </dgm:prSet>
      <dgm:spPr/>
    </dgm:pt>
    <dgm:pt modelId="{DD02E6CD-0492-40CC-9BBA-35D59B617B22}" type="pres">
      <dgm:prSet presAssocID="{B3D488A5-17E2-48AF-9E2E-9E3D21472AA7}" presName="circleA" presStyleLbl="node1" presStyleIdx="4" presStyleCnt="8"/>
      <dgm:spPr/>
    </dgm:pt>
    <dgm:pt modelId="{24678245-0389-46E2-BAF4-A21529825BBD}" type="pres">
      <dgm:prSet presAssocID="{B3D488A5-17E2-48AF-9E2E-9E3D21472AA7}" presName="spaceA" presStyleCnt="0"/>
      <dgm:spPr/>
    </dgm:pt>
    <dgm:pt modelId="{9B442BAF-B484-4B12-AA3D-5BD147A3027F}" type="pres">
      <dgm:prSet presAssocID="{219D57BE-A92D-4837-A1E9-BFA34371A9C8}" presName="space" presStyleCnt="0"/>
      <dgm:spPr/>
    </dgm:pt>
    <dgm:pt modelId="{B56CD89D-8172-4898-8CBC-CA42AB447454}" type="pres">
      <dgm:prSet presAssocID="{82893EEC-EBF5-4DB4-85DF-0EECDF4DA68B}" presName="compositeB" presStyleCnt="0"/>
      <dgm:spPr/>
    </dgm:pt>
    <dgm:pt modelId="{565A6AAE-6855-4C28-B891-5C9792EBDDFC}" type="pres">
      <dgm:prSet presAssocID="{82893EEC-EBF5-4DB4-85DF-0EECDF4DA68B}" presName="textB" presStyleLbl="revTx" presStyleIdx="5" presStyleCnt="8">
        <dgm:presLayoutVars>
          <dgm:bulletEnabled val="1"/>
        </dgm:presLayoutVars>
      </dgm:prSet>
      <dgm:spPr/>
    </dgm:pt>
    <dgm:pt modelId="{A34FA60D-CC73-4260-9783-35858C2A92CB}" type="pres">
      <dgm:prSet presAssocID="{82893EEC-EBF5-4DB4-85DF-0EECDF4DA68B}" presName="circleB" presStyleLbl="node1" presStyleIdx="5" presStyleCnt="8"/>
      <dgm:spPr/>
    </dgm:pt>
    <dgm:pt modelId="{C4433737-8FFA-40F2-A975-5EF8BD0927FE}" type="pres">
      <dgm:prSet presAssocID="{82893EEC-EBF5-4DB4-85DF-0EECDF4DA68B}" presName="spaceB" presStyleCnt="0"/>
      <dgm:spPr/>
    </dgm:pt>
    <dgm:pt modelId="{05D3B7AF-67FD-456A-AF7B-720A0626ED5C}" type="pres">
      <dgm:prSet presAssocID="{ED6690B1-CBD3-4CE3-BC5F-CC0CDA0D3829}" presName="space" presStyleCnt="0"/>
      <dgm:spPr/>
    </dgm:pt>
    <dgm:pt modelId="{672D8754-A3EB-43D4-B83C-CBA77332B6BD}" type="pres">
      <dgm:prSet presAssocID="{746F9BD1-3316-43A0-938C-12F6080C1DAC}" presName="compositeA" presStyleCnt="0"/>
      <dgm:spPr/>
    </dgm:pt>
    <dgm:pt modelId="{9A3255C9-A929-4B53-85EF-CE89364EED84}" type="pres">
      <dgm:prSet presAssocID="{746F9BD1-3316-43A0-938C-12F6080C1DAC}" presName="textA" presStyleLbl="revTx" presStyleIdx="6" presStyleCnt="8">
        <dgm:presLayoutVars>
          <dgm:bulletEnabled val="1"/>
        </dgm:presLayoutVars>
      </dgm:prSet>
      <dgm:spPr/>
    </dgm:pt>
    <dgm:pt modelId="{2EAFE4A1-5B29-4962-BF38-5E9940822FC0}" type="pres">
      <dgm:prSet presAssocID="{746F9BD1-3316-43A0-938C-12F6080C1DAC}" presName="circleA" presStyleLbl="node1" presStyleIdx="6" presStyleCnt="8"/>
      <dgm:spPr/>
    </dgm:pt>
    <dgm:pt modelId="{1359CC19-BEFF-462E-9615-5B9E8C17D018}" type="pres">
      <dgm:prSet presAssocID="{746F9BD1-3316-43A0-938C-12F6080C1DAC}" presName="spaceA" presStyleCnt="0"/>
      <dgm:spPr/>
    </dgm:pt>
    <dgm:pt modelId="{08630F3C-9D06-4198-909A-F68930583BD7}" type="pres">
      <dgm:prSet presAssocID="{E62CBE46-A6AC-4CE3-B035-C9ABD5D1B3EC}" presName="space" presStyleCnt="0"/>
      <dgm:spPr/>
    </dgm:pt>
    <dgm:pt modelId="{6CFEC9A8-6795-4F69-8B9C-17EC166392FF}" type="pres">
      <dgm:prSet presAssocID="{0561CBB9-B14E-4E2B-BEBB-1CFE7419F46F}" presName="compositeB" presStyleCnt="0"/>
      <dgm:spPr/>
    </dgm:pt>
    <dgm:pt modelId="{C3E6EBFC-52D3-4EE1-A9DE-584623079E5B}" type="pres">
      <dgm:prSet presAssocID="{0561CBB9-B14E-4E2B-BEBB-1CFE7419F46F}" presName="textB" presStyleLbl="revTx" presStyleIdx="7" presStyleCnt="8">
        <dgm:presLayoutVars>
          <dgm:bulletEnabled val="1"/>
        </dgm:presLayoutVars>
      </dgm:prSet>
      <dgm:spPr/>
    </dgm:pt>
    <dgm:pt modelId="{0E394DDE-44CB-41FB-9CC3-7F7936DC4E81}" type="pres">
      <dgm:prSet presAssocID="{0561CBB9-B14E-4E2B-BEBB-1CFE7419F46F}" presName="circleB" presStyleLbl="node1" presStyleIdx="7" presStyleCnt="8"/>
      <dgm:spPr/>
    </dgm:pt>
    <dgm:pt modelId="{2AC9DFDD-1238-466C-92A2-6916A585EF80}" type="pres">
      <dgm:prSet presAssocID="{0561CBB9-B14E-4E2B-BEBB-1CFE7419F46F}" presName="spaceB" presStyleCnt="0"/>
      <dgm:spPr/>
    </dgm:pt>
  </dgm:ptLst>
  <dgm:cxnLst>
    <dgm:cxn modelId="{EC77D501-DD52-4B19-9974-B44AEAED15EA}" type="presOf" srcId="{37242973-6B7B-41C2-A728-244903EED7C3}" destId="{B7FAED20-9C8E-4317-A1C2-8C0096E916A7}" srcOrd="0" destOrd="0" presId="urn:microsoft.com/office/officeart/2005/8/layout/hProcess11"/>
    <dgm:cxn modelId="{9461221C-6706-40D6-95D6-41AB3655B88C}" type="presOf" srcId="{5621032A-02B2-4AF4-9914-45DF3A968F48}" destId="{59EFF204-B79D-4A96-86F7-6B460D977E55}" srcOrd="0" destOrd="0" presId="urn:microsoft.com/office/officeart/2005/8/layout/hProcess11"/>
    <dgm:cxn modelId="{5FBB256F-3E62-4EEF-A238-EB0ACDFBCAE5}" type="presOf" srcId="{07641324-B0FB-4531-8A91-028538510EE0}" destId="{09057787-6719-4907-9459-3652776B7443}" srcOrd="0" destOrd="0" presId="urn:microsoft.com/office/officeart/2005/8/layout/hProcess11"/>
    <dgm:cxn modelId="{4436BB4F-373A-464F-A64D-D7618B2AB500}" type="presOf" srcId="{746F9BD1-3316-43A0-938C-12F6080C1DAC}" destId="{9A3255C9-A929-4B53-85EF-CE89364EED84}" srcOrd="0" destOrd="0" presId="urn:microsoft.com/office/officeart/2005/8/layout/hProcess11"/>
    <dgm:cxn modelId="{CCFF7551-CEE1-4E1D-8F88-1CDC107F24AC}" type="presOf" srcId="{34E1F9F4-0832-4DF6-8DEA-D12973070362}" destId="{2471540B-5544-4CAF-A39D-B0880FAB0DD9}" srcOrd="0" destOrd="0" presId="urn:microsoft.com/office/officeart/2005/8/layout/hProcess11"/>
    <dgm:cxn modelId="{C9F82F56-3DD2-40C2-9A2E-1A27A024F055}" srcId="{37242973-6B7B-41C2-A728-244903EED7C3}" destId="{07641324-B0FB-4531-8A91-028538510EE0}" srcOrd="3" destOrd="0" parTransId="{C9E99FA2-C2CF-49CD-BD36-03545823E62C}" sibTransId="{5904B2BC-044B-4EA0-A4C7-61877C72C5AE}"/>
    <dgm:cxn modelId="{3971D47B-3B74-47BB-9774-7D3D806C1AE9}" srcId="{37242973-6B7B-41C2-A728-244903EED7C3}" destId="{B3D488A5-17E2-48AF-9E2E-9E3D21472AA7}" srcOrd="4" destOrd="0" parTransId="{A2DABFF4-9C94-45E2-852F-805AB25F0796}" sibTransId="{219D57BE-A92D-4837-A1E9-BFA34371A9C8}"/>
    <dgm:cxn modelId="{67FB6883-B49E-42B0-8AF2-C52224FD4F64}" srcId="{37242973-6B7B-41C2-A728-244903EED7C3}" destId="{82893EEC-EBF5-4DB4-85DF-0EECDF4DA68B}" srcOrd="5" destOrd="0" parTransId="{F20D19A9-5ABA-4A60-AC8B-2C08AB0BDD33}" sibTransId="{ED6690B1-CBD3-4CE3-BC5F-CC0CDA0D3829}"/>
    <dgm:cxn modelId="{A6BE0C85-964B-4777-A435-8D4C5DB6383D}" srcId="{37242973-6B7B-41C2-A728-244903EED7C3}" destId="{34E1F9F4-0832-4DF6-8DEA-D12973070362}" srcOrd="1" destOrd="0" parTransId="{20B1C0FE-DF15-4BC0-ACF9-90562FB71024}" sibTransId="{C7B4BCE5-BC1E-489E-A10A-CEF51B49DD82}"/>
    <dgm:cxn modelId="{D739FD93-0026-4D91-AF96-D80178F90250}" type="presOf" srcId="{B3D488A5-17E2-48AF-9E2E-9E3D21472AA7}" destId="{69AB95A9-BA20-4A6D-8057-79245ECF078B}" srcOrd="0" destOrd="0" presId="urn:microsoft.com/office/officeart/2005/8/layout/hProcess11"/>
    <dgm:cxn modelId="{379C31A1-8413-4875-B5F0-C75C36D7772B}" type="presOf" srcId="{0561CBB9-B14E-4E2B-BEBB-1CFE7419F46F}" destId="{C3E6EBFC-52D3-4EE1-A9DE-584623079E5B}" srcOrd="0" destOrd="0" presId="urn:microsoft.com/office/officeart/2005/8/layout/hProcess11"/>
    <dgm:cxn modelId="{C334CAAA-449A-46F8-B79E-033BFF3F78FC}" type="presOf" srcId="{82893EEC-EBF5-4DB4-85DF-0EECDF4DA68B}" destId="{565A6AAE-6855-4C28-B891-5C9792EBDDFC}" srcOrd="0" destOrd="0" presId="urn:microsoft.com/office/officeart/2005/8/layout/hProcess11"/>
    <dgm:cxn modelId="{8C3271AF-2A15-4028-8715-3CF647D49240}" srcId="{37242973-6B7B-41C2-A728-244903EED7C3}" destId="{C131057C-07A4-473B-B03C-F6281386AABB}" srcOrd="2" destOrd="0" parTransId="{AD834FCF-5E29-4E8B-9EBB-AE3DACFED687}" sibTransId="{DF4E7D13-0318-4BC0-ADF0-1896A961C503}"/>
    <dgm:cxn modelId="{2C6AC1C3-FA4E-4939-8A44-6FC9A75099CB}" srcId="{37242973-6B7B-41C2-A728-244903EED7C3}" destId="{746F9BD1-3316-43A0-938C-12F6080C1DAC}" srcOrd="6" destOrd="0" parTransId="{365AB7BE-0AF0-4DF9-A1DD-179F261CF3A3}" sibTransId="{E62CBE46-A6AC-4CE3-B035-C9ABD5D1B3EC}"/>
    <dgm:cxn modelId="{0CE98EC5-EE4E-4397-AEE8-EA1A6D68FAF1}" srcId="{37242973-6B7B-41C2-A728-244903EED7C3}" destId="{5621032A-02B2-4AF4-9914-45DF3A968F48}" srcOrd="0" destOrd="0" parTransId="{E9B30B25-16BD-49B6-99E4-5B4DABC231A5}" sibTransId="{35BFE49D-0B71-4504-A6FE-9761E1A1DE6A}"/>
    <dgm:cxn modelId="{29FF07CD-338F-4A93-BC0C-02B18D68807D}" type="presOf" srcId="{C131057C-07A4-473B-B03C-F6281386AABB}" destId="{1C0C6D1E-0099-4D4E-A332-B902ABF57B8F}" srcOrd="0" destOrd="0" presId="urn:microsoft.com/office/officeart/2005/8/layout/hProcess11"/>
    <dgm:cxn modelId="{535126DE-F634-46EF-8D94-17DC65B9AC31}" srcId="{37242973-6B7B-41C2-A728-244903EED7C3}" destId="{0561CBB9-B14E-4E2B-BEBB-1CFE7419F46F}" srcOrd="7" destOrd="0" parTransId="{A69DDA0A-8720-44D6-A21F-5479662C3CB8}" sibTransId="{5B905FDB-94A3-423C-A2B7-998E5E0F9BAC}"/>
    <dgm:cxn modelId="{5F93AD16-6646-4351-8DD6-CE6AEF6F5B95}" type="presParOf" srcId="{B7FAED20-9C8E-4317-A1C2-8C0096E916A7}" destId="{6003291E-66BF-4E1A-B58E-A5E962790BFB}" srcOrd="0" destOrd="0" presId="urn:microsoft.com/office/officeart/2005/8/layout/hProcess11"/>
    <dgm:cxn modelId="{92B10B26-300B-415A-9084-B9739C4AFC41}" type="presParOf" srcId="{B7FAED20-9C8E-4317-A1C2-8C0096E916A7}" destId="{1EA20F48-8E42-42A0-8F87-06025145FD58}" srcOrd="1" destOrd="0" presId="urn:microsoft.com/office/officeart/2005/8/layout/hProcess11"/>
    <dgm:cxn modelId="{947DAA6B-3291-454C-8C02-1CD561101FA4}" type="presParOf" srcId="{1EA20F48-8E42-42A0-8F87-06025145FD58}" destId="{DE6338FA-34D1-4DC1-AE9A-A120D2159844}" srcOrd="0" destOrd="0" presId="urn:microsoft.com/office/officeart/2005/8/layout/hProcess11"/>
    <dgm:cxn modelId="{57A5F5F7-AB76-43EC-821C-966304635229}" type="presParOf" srcId="{DE6338FA-34D1-4DC1-AE9A-A120D2159844}" destId="{59EFF204-B79D-4A96-86F7-6B460D977E55}" srcOrd="0" destOrd="0" presId="urn:microsoft.com/office/officeart/2005/8/layout/hProcess11"/>
    <dgm:cxn modelId="{4F41848A-5674-4149-836F-66479A359DC8}" type="presParOf" srcId="{DE6338FA-34D1-4DC1-AE9A-A120D2159844}" destId="{3C636634-3131-4663-B21C-8BD4DD7F8D3A}" srcOrd="1" destOrd="0" presId="urn:microsoft.com/office/officeart/2005/8/layout/hProcess11"/>
    <dgm:cxn modelId="{4AB62FE0-4720-4B74-93BA-AC4A1681F225}" type="presParOf" srcId="{DE6338FA-34D1-4DC1-AE9A-A120D2159844}" destId="{F57C0848-F0D7-4C1C-89C2-1396F379512A}" srcOrd="2" destOrd="0" presId="urn:microsoft.com/office/officeart/2005/8/layout/hProcess11"/>
    <dgm:cxn modelId="{EA45E2E9-1904-411C-A5A9-1C3F9F7CB740}" type="presParOf" srcId="{1EA20F48-8E42-42A0-8F87-06025145FD58}" destId="{AA1C8CA7-F64E-4F6F-928C-09D5D7938C3B}" srcOrd="1" destOrd="0" presId="urn:microsoft.com/office/officeart/2005/8/layout/hProcess11"/>
    <dgm:cxn modelId="{A7240160-712E-4745-9D35-D951ABFE7C5B}" type="presParOf" srcId="{1EA20F48-8E42-42A0-8F87-06025145FD58}" destId="{4D79C272-2BED-40FB-95E0-A1C7EF2695E3}" srcOrd="2" destOrd="0" presId="urn:microsoft.com/office/officeart/2005/8/layout/hProcess11"/>
    <dgm:cxn modelId="{1B61A5AD-D635-4D45-A995-E7F04F226B16}" type="presParOf" srcId="{4D79C272-2BED-40FB-95E0-A1C7EF2695E3}" destId="{2471540B-5544-4CAF-A39D-B0880FAB0DD9}" srcOrd="0" destOrd="0" presId="urn:microsoft.com/office/officeart/2005/8/layout/hProcess11"/>
    <dgm:cxn modelId="{4F9F631E-02C3-4CC7-A893-76BBC77F42C8}" type="presParOf" srcId="{4D79C272-2BED-40FB-95E0-A1C7EF2695E3}" destId="{96EAD75B-0A9F-467F-8EEB-266949E487C2}" srcOrd="1" destOrd="0" presId="urn:microsoft.com/office/officeart/2005/8/layout/hProcess11"/>
    <dgm:cxn modelId="{D20C8EAF-B6F6-4AD7-9699-41EE57C387EB}" type="presParOf" srcId="{4D79C272-2BED-40FB-95E0-A1C7EF2695E3}" destId="{96CB8570-DD4B-467D-86CC-00A538B54DDD}" srcOrd="2" destOrd="0" presId="urn:microsoft.com/office/officeart/2005/8/layout/hProcess11"/>
    <dgm:cxn modelId="{753B55B6-A238-43E7-84F7-DE57B1A0141D}" type="presParOf" srcId="{1EA20F48-8E42-42A0-8F87-06025145FD58}" destId="{65069A58-DFA2-4E98-B2C9-7EE36746DF6B}" srcOrd="3" destOrd="0" presId="urn:microsoft.com/office/officeart/2005/8/layout/hProcess11"/>
    <dgm:cxn modelId="{25DB89D9-370F-4EBD-A547-AD58D3692A5A}" type="presParOf" srcId="{1EA20F48-8E42-42A0-8F87-06025145FD58}" destId="{488813A0-005A-4758-A001-ECBB4563CBD7}" srcOrd="4" destOrd="0" presId="urn:microsoft.com/office/officeart/2005/8/layout/hProcess11"/>
    <dgm:cxn modelId="{9BCDA52F-60A3-4E66-827E-D678C0F5FE71}" type="presParOf" srcId="{488813A0-005A-4758-A001-ECBB4563CBD7}" destId="{1C0C6D1E-0099-4D4E-A332-B902ABF57B8F}" srcOrd="0" destOrd="0" presId="urn:microsoft.com/office/officeart/2005/8/layout/hProcess11"/>
    <dgm:cxn modelId="{2DD568B8-807A-4E52-9A0B-0DDB0A090137}" type="presParOf" srcId="{488813A0-005A-4758-A001-ECBB4563CBD7}" destId="{A6FC49E3-E879-4558-AC23-D3B5D9B32444}" srcOrd="1" destOrd="0" presId="urn:microsoft.com/office/officeart/2005/8/layout/hProcess11"/>
    <dgm:cxn modelId="{625AA8F6-9751-48C7-986F-4F52DA78291C}" type="presParOf" srcId="{488813A0-005A-4758-A001-ECBB4563CBD7}" destId="{FD0CA53C-CEA8-4112-8C01-D0D15046E44A}" srcOrd="2" destOrd="0" presId="urn:microsoft.com/office/officeart/2005/8/layout/hProcess11"/>
    <dgm:cxn modelId="{7440B8D7-906C-4E87-A823-42AA32526E5B}" type="presParOf" srcId="{1EA20F48-8E42-42A0-8F87-06025145FD58}" destId="{DF587AA7-C1C2-46DD-943B-BA447B14A466}" srcOrd="5" destOrd="0" presId="urn:microsoft.com/office/officeart/2005/8/layout/hProcess11"/>
    <dgm:cxn modelId="{72CF102D-B7A3-4184-9A1F-C0F1E57DB481}" type="presParOf" srcId="{1EA20F48-8E42-42A0-8F87-06025145FD58}" destId="{F2626F68-59AB-489C-B5AA-2099EF675BEF}" srcOrd="6" destOrd="0" presId="urn:microsoft.com/office/officeart/2005/8/layout/hProcess11"/>
    <dgm:cxn modelId="{D4530485-791C-431A-8025-D33CAAAFF639}" type="presParOf" srcId="{F2626F68-59AB-489C-B5AA-2099EF675BEF}" destId="{09057787-6719-4907-9459-3652776B7443}" srcOrd="0" destOrd="0" presId="urn:microsoft.com/office/officeart/2005/8/layout/hProcess11"/>
    <dgm:cxn modelId="{EB239E71-8A32-4585-BEB8-65189584DF3C}" type="presParOf" srcId="{F2626F68-59AB-489C-B5AA-2099EF675BEF}" destId="{ADAAFF38-31E0-4D55-BECA-2894D708A93E}" srcOrd="1" destOrd="0" presId="urn:microsoft.com/office/officeart/2005/8/layout/hProcess11"/>
    <dgm:cxn modelId="{80F5580D-9841-4B4E-9EF4-ACB4BD74DD3B}" type="presParOf" srcId="{F2626F68-59AB-489C-B5AA-2099EF675BEF}" destId="{41004560-4F19-4F46-A0C6-0C8E10349183}" srcOrd="2" destOrd="0" presId="urn:microsoft.com/office/officeart/2005/8/layout/hProcess11"/>
    <dgm:cxn modelId="{9EBE5A7C-6947-4846-B462-918CEA9481F6}" type="presParOf" srcId="{1EA20F48-8E42-42A0-8F87-06025145FD58}" destId="{4F180A06-2E1F-464C-A3ED-CAAC3FEA0B06}" srcOrd="7" destOrd="0" presId="urn:microsoft.com/office/officeart/2005/8/layout/hProcess11"/>
    <dgm:cxn modelId="{3F0071CA-D432-4099-A23F-73E2B6013189}" type="presParOf" srcId="{1EA20F48-8E42-42A0-8F87-06025145FD58}" destId="{7DB311BA-71DD-48D0-B72A-965F4C3684B6}" srcOrd="8" destOrd="0" presId="urn:microsoft.com/office/officeart/2005/8/layout/hProcess11"/>
    <dgm:cxn modelId="{C33386BD-87AB-4380-80DC-A1D6F4D451E8}" type="presParOf" srcId="{7DB311BA-71DD-48D0-B72A-965F4C3684B6}" destId="{69AB95A9-BA20-4A6D-8057-79245ECF078B}" srcOrd="0" destOrd="0" presId="urn:microsoft.com/office/officeart/2005/8/layout/hProcess11"/>
    <dgm:cxn modelId="{48F0A55B-4094-4DC2-BF48-A4DEB0D51E85}" type="presParOf" srcId="{7DB311BA-71DD-48D0-B72A-965F4C3684B6}" destId="{DD02E6CD-0492-40CC-9BBA-35D59B617B22}" srcOrd="1" destOrd="0" presId="urn:microsoft.com/office/officeart/2005/8/layout/hProcess11"/>
    <dgm:cxn modelId="{CD44E705-7957-4A1D-A361-C2B2550E58D0}" type="presParOf" srcId="{7DB311BA-71DD-48D0-B72A-965F4C3684B6}" destId="{24678245-0389-46E2-BAF4-A21529825BBD}" srcOrd="2" destOrd="0" presId="urn:microsoft.com/office/officeart/2005/8/layout/hProcess11"/>
    <dgm:cxn modelId="{C14DCA26-EB02-4CA5-B534-097889A23BA7}" type="presParOf" srcId="{1EA20F48-8E42-42A0-8F87-06025145FD58}" destId="{9B442BAF-B484-4B12-AA3D-5BD147A3027F}" srcOrd="9" destOrd="0" presId="urn:microsoft.com/office/officeart/2005/8/layout/hProcess11"/>
    <dgm:cxn modelId="{454F9B23-AC89-4662-B7F4-C2B8DB9701F3}" type="presParOf" srcId="{1EA20F48-8E42-42A0-8F87-06025145FD58}" destId="{B56CD89D-8172-4898-8CBC-CA42AB447454}" srcOrd="10" destOrd="0" presId="urn:microsoft.com/office/officeart/2005/8/layout/hProcess11"/>
    <dgm:cxn modelId="{2445D1EF-639D-40E1-B396-47AFDB85AFB9}" type="presParOf" srcId="{B56CD89D-8172-4898-8CBC-CA42AB447454}" destId="{565A6AAE-6855-4C28-B891-5C9792EBDDFC}" srcOrd="0" destOrd="0" presId="urn:microsoft.com/office/officeart/2005/8/layout/hProcess11"/>
    <dgm:cxn modelId="{12A665B7-EADC-4321-88BA-1DCD6461AC7F}" type="presParOf" srcId="{B56CD89D-8172-4898-8CBC-CA42AB447454}" destId="{A34FA60D-CC73-4260-9783-35858C2A92CB}" srcOrd="1" destOrd="0" presId="urn:microsoft.com/office/officeart/2005/8/layout/hProcess11"/>
    <dgm:cxn modelId="{DE1C54EB-4838-4FD7-AF29-7C1D7FBFA408}" type="presParOf" srcId="{B56CD89D-8172-4898-8CBC-CA42AB447454}" destId="{C4433737-8FFA-40F2-A975-5EF8BD0927FE}" srcOrd="2" destOrd="0" presId="urn:microsoft.com/office/officeart/2005/8/layout/hProcess11"/>
    <dgm:cxn modelId="{69750204-6F01-4D8C-954C-31349B80DCE4}" type="presParOf" srcId="{1EA20F48-8E42-42A0-8F87-06025145FD58}" destId="{05D3B7AF-67FD-456A-AF7B-720A0626ED5C}" srcOrd="11" destOrd="0" presId="urn:microsoft.com/office/officeart/2005/8/layout/hProcess11"/>
    <dgm:cxn modelId="{3B321D5C-E18C-442E-9845-4C1A6B841D86}" type="presParOf" srcId="{1EA20F48-8E42-42A0-8F87-06025145FD58}" destId="{672D8754-A3EB-43D4-B83C-CBA77332B6BD}" srcOrd="12" destOrd="0" presId="urn:microsoft.com/office/officeart/2005/8/layout/hProcess11"/>
    <dgm:cxn modelId="{B30BA890-5F13-458F-84F2-E714F18BDDA7}" type="presParOf" srcId="{672D8754-A3EB-43D4-B83C-CBA77332B6BD}" destId="{9A3255C9-A929-4B53-85EF-CE89364EED84}" srcOrd="0" destOrd="0" presId="urn:microsoft.com/office/officeart/2005/8/layout/hProcess11"/>
    <dgm:cxn modelId="{6FDCC8E9-F8AD-4BED-9162-1313CDCA489A}" type="presParOf" srcId="{672D8754-A3EB-43D4-B83C-CBA77332B6BD}" destId="{2EAFE4A1-5B29-4962-BF38-5E9940822FC0}" srcOrd="1" destOrd="0" presId="urn:microsoft.com/office/officeart/2005/8/layout/hProcess11"/>
    <dgm:cxn modelId="{8CF71E2F-CBAA-4238-9D52-B38D3404C441}" type="presParOf" srcId="{672D8754-A3EB-43D4-B83C-CBA77332B6BD}" destId="{1359CC19-BEFF-462E-9615-5B9E8C17D018}" srcOrd="2" destOrd="0" presId="urn:microsoft.com/office/officeart/2005/8/layout/hProcess11"/>
    <dgm:cxn modelId="{0A7CA109-C40E-484D-B382-F0B0474B1CD6}" type="presParOf" srcId="{1EA20F48-8E42-42A0-8F87-06025145FD58}" destId="{08630F3C-9D06-4198-909A-F68930583BD7}" srcOrd="13" destOrd="0" presId="urn:microsoft.com/office/officeart/2005/8/layout/hProcess11"/>
    <dgm:cxn modelId="{E708F3CA-E2BD-4B58-87D0-44509FE31D1C}" type="presParOf" srcId="{1EA20F48-8E42-42A0-8F87-06025145FD58}" destId="{6CFEC9A8-6795-4F69-8B9C-17EC166392FF}" srcOrd="14" destOrd="0" presId="urn:microsoft.com/office/officeart/2005/8/layout/hProcess11"/>
    <dgm:cxn modelId="{013FC589-44A3-4106-8C94-A8F842179A18}" type="presParOf" srcId="{6CFEC9A8-6795-4F69-8B9C-17EC166392FF}" destId="{C3E6EBFC-52D3-4EE1-A9DE-584623079E5B}" srcOrd="0" destOrd="0" presId="urn:microsoft.com/office/officeart/2005/8/layout/hProcess11"/>
    <dgm:cxn modelId="{A0306A06-8D10-4F98-B427-85B256938D67}" type="presParOf" srcId="{6CFEC9A8-6795-4F69-8B9C-17EC166392FF}" destId="{0E394DDE-44CB-41FB-9CC3-7F7936DC4E81}" srcOrd="1" destOrd="0" presId="urn:microsoft.com/office/officeart/2005/8/layout/hProcess11"/>
    <dgm:cxn modelId="{092B2A1D-F29F-4B6A-85A7-C3E493155D8F}" type="presParOf" srcId="{6CFEC9A8-6795-4F69-8B9C-17EC166392FF}" destId="{2AC9DFDD-1238-466C-92A2-6916A585EF80}"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03291E-66BF-4E1A-B58E-A5E962790BFB}">
      <dsp:nvSpPr>
        <dsp:cNvPr id="0" name=""/>
        <dsp:cNvSpPr/>
      </dsp:nvSpPr>
      <dsp:spPr>
        <a:xfrm>
          <a:off x="0" y="1305401"/>
          <a:ext cx="10844212" cy="1740535"/>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EFF204-B79D-4A96-86F7-6B460D977E55}">
      <dsp:nvSpPr>
        <dsp:cNvPr id="0" name=""/>
        <dsp:cNvSpPr/>
      </dsp:nvSpPr>
      <dsp:spPr>
        <a:xfrm>
          <a:off x="4328" y="0"/>
          <a:ext cx="1150873"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rtl="0">
            <a:lnSpc>
              <a:spcPct val="90000"/>
            </a:lnSpc>
            <a:spcBef>
              <a:spcPct val="0"/>
            </a:spcBef>
            <a:spcAft>
              <a:spcPct val="35000"/>
            </a:spcAft>
            <a:buNone/>
          </a:pPr>
          <a:r>
            <a:rPr lang="en-US" sz="900" b="1" kern="1200" dirty="0"/>
            <a:t>2019-2021</a:t>
          </a:r>
        </a:p>
        <a:p>
          <a:pPr marL="0" lvl="0" indent="0" algn="ctr" defTabSz="400050" rtl="0">
            <a:lnSpc>
              <a:spcPct val="90000"/>
            </a:lnSpc>
            <a:spcBef>
              <a:spcPct val="0"/>
            </a:spcBef>
            <a:spcAft>
              <a:spcPct val="35000"/>
            </a:spcAft>
            <a:buNone/>
          </a:pPr>
          <a:r>
            <a:rPr lang="en-US" sz="900" kern="1200" dirty="0"/>
            <a:t>East Newton closure disconnecting GCRU, COVID and creation of GCRU beyond walls, and programmatic growth emphasized need for dedicated hospital CRS</a:t>
          </a:r>
        </a:p>
      </dsp:txBody>
      <dsp:txXfrm>
        <a:off x="4328" y="0"/>
        <a:ext cx="1150873" cy="1740535"/>
      </dsp:txXfrm>
    </dsp:sp>
    <dsp:sp modelId="{3C636634-3131-4663-B21C-8BD4DD7F8D3A}">
      <dsp:nvSpPr>
        <dsp:cNvPr id="0" name=""/>
        <dsp:cNvSpPr/>
      </dsp:nvSpPr>
      <dsp:spPr>
        <a:xfrm>
          <a:off x="362197"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71540B-5544-4CAF-A39D-B0880FAB0DD9}">
      <dsp:nvSpPr>
        <dsp:cNvPr id="0" name=""/>
        <dsp:cNvSpPr/>
      </dsp:nvSpPr>
      <dsp:spPr>
        <a:xfrm>
          <a:off x="1212745" y="2610802"/>
          <a:ext cx="1150873"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a:lnSpc>
              <a:spcPct val="90000"/>
            </a:lnSpc>
            <a:spcBef>
              <a:spcPct val="0"/>
            </a:spcBef>
            <a:spcAft>
              <a:spcPct val="35000"/>
            </a:spcAft>
            <a:buNone/>
          </a:pPr>
          <a:r>
            <a:rPr lang="en-US" sz="900" b="1" kern="1200" dirty="0"/>
            <a:t>Fall 2022 </a:t>
          </a:r>
        </a:p>
        <a:p>
          <a:pPr marL="0" lvl="0" indent="0" algn="ctr" defTabSz="400050">
            <a:lnSpc>
              <a:spcPct val="90000"/>
            </a:lnSpc>
            <a:spcBef>
              <a:spcPct val="0"/>
            </a:spcBef>
            <a:spcAft>
              <a:spcPct val="35000"/>
            </a:spcAft>
            <a:buNone/>
          </a:pPr>
          <a:r>
            <a:rPr lang="en-US" sz="900" kern="1200" dirty="0"/>
            <a:t>RO completed information interviews with BMC SMEs to evaluate need for CRS and leadership advocated for CRS as a part of BMC’s expansion 2.0</a:t>
          </a:r>
        </a:p>
      </dsp:txBody>
      <dsp:txXfrm>
        <a:off x="1212745" y="2610802"/>
        <a:ext cx="1150873" cy="1740535"/>
      </dsp:txXfrm>
    </dsp:sp>
    <dsp:sp modelId="{96EAD75B-0A9F-467F-8EEB-266949E487C2}">
      <dsp:nvSpPr>
        <dsp:cNvPr id="0" name=""/>
        <dsp:cNvSpPr/>
      </dsp:nvSpPr>
      <dsp:spPr>
        <a:xfrm>
          <a:off x="1570615"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0C6D1E-0099-4D4E-A332-B902ABF57B8F}">
      <dsp:nvSpPr>
        <dsp:cNvPr id="0" name=""/>
        <dsp:cNvSpPr/>
      </dsp:nvSpPr>
      <dsp:spPr>
        <a:xfrm>
          <a:off x="2421162" y="0"/>
          <a:ext cx="1150873"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rtl="0">
            <a:lnSpc>
              <a:spcPct val="90000"/>
            </a:lnSpc>
            <a:spcBef>
              <a:spcPct val="0"/>
            </a:spcBef>
            <a:spcAft>
              <a:spcPct val="35000"/>
            </a:spcAft>
            <a:buNone/>
          </a:pPr>
          <a:r>
            <a:rPr lang="en-US" sz="900" b="1" kern="1200" dirty="0"/>
            <a:t>April 2023</a:t>
          </a:r>
        </a:p>
        <a:p>
          <a:pPr marL="0" lvl="0" indent="0" algn="ctr" defTabSz="400050" rtl="0">
            <a:lnSpc>
              <a:spcPct val="90000"/>
            </a:lnSpc>
            <a:spcBef>
              <a:spcPct val="0"/>
            </a:spcBef>
            <a:spcAft>
              <a:spcPct val="35000"/>
            </a:spcAft>
            <a:buNone/>
          </a:pPr>
          <a:r>
            <a:rPr lang="en-US" sz="900" kern="1200" dirty="0"/>
            <a:t>RO commenced working with expansion 2.0 architects on “CRU” design, held informational interviews with BMC SMEs</a:t>
          </a:r>
        </a:p>
      </dsp:txBody>
      <dsp:txXfrm>
        <a:off x="2421162" y="0"/>
        <a:ext cx="1150873" cy="1740535"/>
      </dsp:txXfrm>
    </dsp:sp>
    <dsp:sp modelId="{A6FC49E3-E879-4558-AC23-D3B5D9B32444}">
      <dsp:nvSpPr>
        <dsp:cNvPr id="0" name=""/>
        <dsp:cNvSpPr/>
      </dsp:nvSpPr>
      <dsp:spPr>
        <a:xfrm>
          <a:off x="2779032"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057787-6719-4907-9459-3652776B7443}">
      <dsp:nvSpPr>
        <dsp:cNvPr id="0" name=""/>
        <dsp:cNvSpPr/>
      </dsp:nvSpPr>
      <dsp:spPr>
        <a:xfrm>
          <a:off x="3629580" y="2610802"/>
          <a:ext cx="1150873"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rtl="0">
            <a:lnSpc>
              <a:spcPct val="90000"/>
            </a:lnSpc>
            <a:spcBef>
              <a:spcPct val="0"/>
            </a:spcBef>
            <a:spcAft>
              <a:spcPct val="35000"/>
            </a:spcAft>
            <a:buNone/>
          </a:pPr>
          <a:r>
            <a:rPr lang="en-US" sz="900" b="1" kern="1200" dirty="0"/>
            <a:t>May-August 2023 </a:t>
          </a:r>
        </a:p>
        <a:p>
          <a:pPr marL="0" lvl="0" indent="0" algn="ctr" defTabSz="400050" rtl="0">
            <a:lnSpc>
              <a:spcPct val="90000"/>
            </a:lnSpc>
            <a:spcBef>
              <a:spcPct val="0"/>
            </a:spcBef>
            <a:spcAft>
              <a:spcPct val="35000"/>
            </a:spcAft>
            <a:buNone/>
          </a:pPr>
          <a:r>
            <a:rPr lang="en-US" sz="900" kern="1200" dirty="0"/>
            <a:t>Included various SMEs to finalize space design: Lab/pathology, pharmacy, infection control, nursing, GCRU</a:t>
          </a:r>
          <a:r>
            <a:rPr lang="en-US" sz="900" kern="1200" dirty="0">
              <a:latin typeface="Arial Black" panose="020B0A04020102020204"/>
            </a:rPr>
            <a:t> </a:t>
          </a:r>
          <a:endParaRPr lang="en-US" sz="900" kern="1200" dirty="0"/>
        </a:p>
      </dsp:txBody>
      <dsp:txXfrm>
        <a:off x="3629580" y="2610802"/>
        <a:ext cx="1150873" cy="1740535"/>
      </dsp:txXfrm>
    </dsp:sp>
    <dsp:sp modelId="{ADAAFF38-31E0-4D55-BECA-2894D708A93E}">
      <dsp:nvSpPr>
        <dsp:cNvPr id="0" name=""/>
        <dsp:cNvSpPr/>
      </dsp:nvSpPr>
      <dsp:spPr>
        <a:xfrm>
          <a:off x="3987450"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AB95A9-BA20-4A6D-8057-79245ECF078B}">
      <dsp:nvSpPr>
        <dsp:cNvPr id="0" name=""/>
        <dsp:cNvSpPr/>
      </dsp:nvSpPr>
      <dsp:spPr>
        <a:xfrm>
          <a:off x="4837997" y="0"/>
          <a:ext cx="1292212"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rtl="0">
            <a:lnSpc>
              <a:spcPct val="90000"/>
            </a:lnSpc>
            <a:spcBef>
              <a:spcPct val="0"/>
            </a:spcBef>
            <a:spcAft>
              <a:spcPct val="35000"/>
            </a:spcAft>
            <a:buNone/>
          </a:pPr>
          <a:r>
            <a:rPr lang="en-US" sz="900" b="1" kern="1200" dirty="0"/>
            <a:t>Aug 2023-Oct 2024</a:t>
          </a:r>
        </a:p>
        <a:p>
          <a:pPr marL="0" lvl="0" indent="0" algn="ctr" defTabSz="400050" rtl="0">
            <a:lnSpc>
              <a:spcPct val="90000"/>
            </a:lnSpc>
            <a:spcBef>
              <a:spcPct val="0"/>
            </a:spcBef>
            <a:spcAft>
              <a:spcPct val="35000"/>
            </a:spcAft>
            <a:buNone/>
          </a:pPr>
          <a:r>
            <a:rPr lang="en-US" sz="900" b="0" kern="1200" dirty="0"/>
            <a:t>Individual Working Groups to lead each of their areas and partner across working groups for a November launch</a:t>
          </a:r>
        </a:p>
      </dsp:txBody>
      <dsp:txXfrm>
        <a:off x="4837997" y="0"/>
        <a:ext cx="1292212" cy="1740535"/>
      </dsp:txXfrm>
    </dsp:sp>
    <dsp:sp modelId="{DD02E6CD-0492-40CC-9BBA-35D59B617B22}">
      <dsp:nvSpPr>
        <dsp:cNvPr id="0" name=""/>
        <dsp:cNvSpPr/>
      </dsp:nvSpPr>
      <dsp:spPr>
        <a:xfrm>
          <a:off x="5266537"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5A6AAE-6855-4C28-B891-5C9792EBDDFC}">
      <dsp:nvSpPr>
        <dsp:cNvPr id="0" name=""/>
        <dsp:cNvSpPr/>
      </dsp:nvSpPr>
      <dsp:spPr>
        <a:xfrm>
          <a:off x="6187754" y="2610802"/>
          <a:ext cx="1150873"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rtl="0">
            <a:lnSpc>
              <a:spcPct val="90000"/>
            </a:lnSpc>
            <a:spcBef>
              <a:spcPct val="0"/>
            </a:spcBef>
            <a:spcAft>
              <a:spcPct val="35000"/>
            </a:spcAft>
            <a:buNone/>
          </a:pPr>
          <a:r>
            <a:rPr lang="en-US" sz="900" b="1" kern="1200" dirty="0"/>
            <a:t>July 2024</a:t>
          </a:r>
        </a:p>
        <a:p>
          <a:pPr marL="0" lvl="0" indent="0" algn="ctr" defTabSz="400050" rtl="0">
            <a:lnSpc>
              <a:spcPct val="90000"/>
            </a:lnSpc>
            <a:spcBef>
              <a:spcPct val="0"/>
            </a:spcBef>
            <a:spcAft>
              <a:spcPct val="35000"/>
            </a:spcAft>
            <a:buNone/>
          </a:pPr>
          <a:r>
            <a:rPr lang="en-US" sz="900" b="0" kern="1200" dirty="0"/>
            <a:t>CRU construction complete</a:t>
          </a:r>
        </a:p>
      </dsp:txBody>
      <dsp:txXfrm>
        <a:off x="6187754" y="2610802"/>
        <a:ext cx="1150873" cy="1740535"/>
      </dsp:txXfrm>
    </dsp:sp>
    <dsp:sp modelId="{A34FA60D-CC73-4260-9783-35858C2A92CB}">
      <dsp:nvSpPr>
        <dsp:cNvPr id="0" name=""/>
        <dsp:cNvSpPr/>
      </dsp:nvSpPr>
      <dsp:spPr>
        <a:xfrm>
          <a:off x="6545624"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3255C9-A929-4B53-85EF-CE89364EED84}">
      <dsp:nvSpPr>
        <dsp:cNvPr id="0" name=""/>
        <dsp:cNvSpPr/>
      </dsp:nvSpPr>
      <dsp:spPr>
        <a:xfrm>
          <a:off x="7396171" y="0"/>
          <a:ext cx="1150873"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marL="0" lvl="0" indent="0" algn="ctr" defTabSz="400050" rtl="0">
            <a:lnSpc>
              <a:spcPct val="90000"/>
            </a:lnSpc>
            <a:spcBef>
              <a:spcPct val="0"/>
            </a:spcBef>
            <a:spcAft>
              <a:spcPct val="35000"/>
            </a:spcAft>
            <a:buNone/>
          </a:pPr>
          <a:r>
            <a:rPr lang="en-US" sz="900" b="1" kern="1200" dirty="0"/>
            <a:t>Sept 11 &amp; 25 2024</a:t>
          </a:r>
        </a:p>
        <a:p>
          <a:pPr marL="0" lvl="0" indent="0" algn="ctr" defTabSz="400050" rtl="0">
            <a:lnSpc>
              <a:spcPct val="90000"/>
            </a:lnSpc>
            <a:spcBef>
              <a:spcPct val="0"/>
            </a:spcBef>
            <a:spcAft>
              <a:spcPct val="35000"/>
            </a:spcAft>
            <a:buNone/>
          </a:pPr>
          <a:r>
            <a:rPr lang="en-US" sz="900" b="0" kern="1200" dirty="0"/>
            <a:t>Ribbon cutting tours: 1. Inclusive Round Table for industry partners and 2. research community</a:t>
          </a:r>
        </a:p>
      </dsp:txBody>
      <dsp:txXfrm>
        <a:off x="7396171" y="0"/>
        <a:ext cx="1150873" cy="1740535"/>
      </dsp:txXfrm>
    </dsp:sp>
    <dsp:sp modelId="{2EAFE4A1-5B29-4962-BF38-5E9940822FC0}">
      <dsp:nvSpPr>
        <dsp:cNvPr id="0" name=""/>
        <dsp:cNvSpPr/>
      </dsp:nvSpPr>
      <dsp:spPr>
        <a:xfrm>
          <a:off x="7754041"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E6EBFC-52D3-4EE1-A9DE-584623079E5B}">
      <dsp:nvSpPr>
        <dsp:cNvPr id="0" name=""/>
        <dsp:cNvSpPr/>
      </dsp:nvSpPr>
      <dsp:spPr>
        <a:xfrm>
          <a:off x="8604589" y="2610802"/>
          <a:ext cx="1150873"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marL="0" lvl="0" indent="0" algn="ctr" defTabSz="400050" rtl="0">
            <a:lnSpc>
              <a:spcPct val="90000"/>
            </a:lnSpc>
            <a:spcBef>
              <a:spcPct val="0"/>
            </a:spcBef>
            <a:spcAft>
              <a:spcPct val="35000"/>
            </a:spcAft>
            <a:buNone/>
          </a:pPr>
          <a:r>
            <a:rPr lang="en-US" sz="900" b="1" kern="1200" dirty="0"/>
            <a:t>November</a:t>
          </a:r>
          <a:r>
            <a:rPr lang="en-US" sz="900" b="1" kern="1200" dirty="0">
              <a:latin typeface="Arial Black" panose="020B0A04020102020204"/>
            </a:rPr>
            <a:t> </a:t>
          </a:r>
          <a:r>
            <a:rPr lang="en-US" sz="900" b="1" kern="1200" dirty="0"/>
            <a:t>5</a:t>
          </a:r>
          <a:r>
            <a:rPr lang="en-US" sz="900" b="1" kern="1200" dirty="0">
              <a:latin typeface="Arial Black" panose="020B0A04020102020204"/>
            </a:rPr>
            <a:t>,</a:t>
          </a:r>
          <a:r>
            <a:rPr lang="en-US" sz="900" b="1" kern="1200" dirty="0"/>
            <a:t> 2024</a:t>
          </a:r>
        </a:p>
        <a:p>
          <a:pPr marL="0" lvl="0" indent="0" algn="ctr" defTabSz="400050" rtl="0">
            <a:lnSpc>
              <a:spcPct val="90000"/>
            </a:lnSpc>
            <a:spcBef>
              <a:spcPct val="0"/>
            </a:spcBef>
            <a:spcAft>
              <a:spcPct val="35000"/>
            </a:spcAft>
            <a:buNone/>
          </a:pPr>
          <a:r>
            <a:rPr lang="en-US" sz="900" b="1" kern="1200" dirty="0"/>
            <a:t> </a:t>
          </a:r>
          <a:r>
            <a:rPr lang="en-US" sz="900" b="0" kern="1200" dirty="0"/>
            <a:t>Pro</a:t>
          </a:r>
          <a:r>
            <a:rPr lang="en-US" sz="900" kern="1200" dirty="0"/>
            <a:t>jected CRU grand opening on </a:t>
          </a:r>
          <a:r>
            <a:rPr lang="en-US" sz="900" kern="1200" dirty="0" err="1"/>
            <a:t>Yawkey</a:t>
          </a:r>
          <a:r>
            <a:rPr lang="en-US" sz="900" kern="1200" dirty="0"/>
            <a:t> 6</a:t>
          </a:r>
        </a:p>
      </dsp:txBody>
      <dsp:txXfrm>
        <a:off x="8604589" y="2610802"/>
        <a:ext cx="1150873" cy="1740535"/>
      </dsp:txXfrm>
    </dsp:sp>
    <dsp:sp modelId="{0E394DDE-44CB-41FB-9CC3-7F7936DC4E81}">
      <dsp:nvSpPr>
        <dsp:cNvPr id="0" name=""/>
        <dsp:cNvSpPr/>
      </dsp:nvSpPr>
      <dsp:spPr>
        <a:xfrm>
          <a:off x="8962459"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6FA9B1-CF8C-4AB7-8D8B-5895697BBEA4}"/>
              </a:ext>
            </a:extLst>
          </p:cNvPr>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00E56F5-495B-BAA3-0C59-7D62DCD67A69}"/>
              </a:ext>
            </a:extLst>
          </p:cNvPr>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0B12D9E3-EF62-2C48-8159-EF24F2F53025}" type="datetimeFigureOut">
              <a:rPr lang="en-US" smtClean="0"/>
              <a:t>12/10/2024</a:t>
            </a:fld>
            <a:endParaRPr lang="en-US"/>
          </a:p>
        </p:txBody>
      </p:sp>
      <p:sp>
        <p:nvSpPr>
          <p:cNvPr id="4" name="Footer Placeholder 3">
            <a:extLst>
              <a:ext uri="{FF2B5EF4-FFF2-40B4-BE49-F238E27FC236}">
                <a16:creationId xmlns:a16="http://schemas.microsoft.com/office/drawing/2014/main" id="{8487E144-B5AC-195B-493A-702FCE094DF4}"/>
              </a:ext>
            </a:extLst>
          </p:cNvPr>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0360627-179E-5171-526C-93E19327E6FB}"/>
              </a:ext>
            </a:extLst>
          </p:cNvPr>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94059C01-B823-BE4A-A0F6-F9F098B21786}" type="slidenum">
              <a:rPr lang="en-US" smtClean="0"/>
              <a:t>‹#›</a:t>
            </a:fld>
            <a:endParaRPr lang="en-US"/>
          </a:p>
        </p:txBody>
      </p:sp>
    </p:spTree>
    <p:extLst>
      <p:ext uri="{BB962C8B-B14F-4D97-AF65-F5344CB8AC3E}">
        <p14:creationId xmlns:p14="http://schemas.microsoft.com/office/powerpoint/2010/main" val="3684993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2105E842-0B3E-DA41-99C8-20BB1468B426}" type="datetimeFigureOut">
              <a:rPr lang="en-US" smtClean="0"/>
              <a:t>12/10/2024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87B46134-1603-E345-9C12-54A9841A6A3A}" type="slidenum">
              <a:rPr lang="en-US" smtClean="0"/>
              <a:t>‹#›</a:t>
            </a:fld>
            <a:endParaRPr lang="en-US"/>
          </a:p>
        </p:txBody>
      </p:sp>
    </p:spTree>
    <p:extLst>
      <p:ext uri="{BB962C8B-B14F-4D97-AF65-F5344CB8AC3E}">
        <p14:creationId xmlns:p14="http://schemas.microsoft.com/office/powerpoint/2010/main" val="3751762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B46134-1603-E345-9C12-54A9841A6A3A}" type="slidenum">
              <a:rPr lang="en-US" smtClean="0"/>
              <a:t>1</a:t>
            </a:fld>
            <a:endParaRPr lang="en-US"/>
          </a:p>
        </p:txBody>
      </p:sp>
    </p:spTree>
    <p:extLst>
      <p:ext uri="{BB962C8B-B14F-4D97-AF65-F5344CB8AC3E}">
        <p14:creationId xmlns:p14="http://schemas.microsoft.com/office/powerpoint/2010/main" val="1705293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B46134-1603-E345-9C12-54A9841A6A3A}" type="slidenum">
              <a:rPr lang="en-US" smtClean="0"/>
              <a:t>12</a:t>
            </a:fld>
            <a:endParaRPr lang="en-US"/>
          </a:p>
        </p:txBody>
      </p:sp>
    </p:spTree>
    <p:extLst>
      <p:ext uri="{BB962C8B-B14F-4D97-AF65-F5344CB8AC3E}">
        <p14:creationId xmlns:p14="http://schemas.microsoft.com/office/powerpoint/2010/main" val="8341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B46134-1603-E345-9C12-54A9841A6A3A}" type="slidenum">
              <a:rPr lang="en-US" smtClean="0"/>
              <a:t>13</a:t>
            </a:fld>
            <a:endParaRPr lang="en-US"/>
          </a:p>
        </p:txBody>
      </p:sp>
    </p:spTree>
    <p:extLst>
      <p:ext uri="{BB962C8B-B14F-4D97-AF65-F5344CB8AC3E}">
        <p14:creationId xmlns:p14="http://schemas.microsoft.com/office/powerpoint/2010/main" val="745442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B46134-1603-E345-9C12-54A9841A6A3A}" type="slidenum">
              <a:rPr lang="en-US" smtClean="0"/>
              <a:t>14</a:t>
            </a:fld>
            <a:endParaRPr lang="en-US"/>
          </a:p>
        </p:txBody>
      </p:sp>
    </p:spTree>
    <p:extLst>
      <p:ext uri="{BB962C8B-B14F-4D97-AF65-F5344CB8AC3E}">
        <p14:creationId xmlns:p14="http://schemas.microsoft.com/office/powerpoint/2010/main" val="2495874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B46134-1603-E345-9C12-54A9841A6A3A}" type="slidenum">
              <a:rPr lang="en-US" smtClean="0"/>
              <a:t>15</a:t>
            </a:fld>
            <a:endParaRPr lang="en-US"/>
          </a:p>
        </p:txBody>
      </p:sp>
    </p:spTree>
    <p:extLst>
      <p:ext uri="{BB962C8B-B14F-4D97-AF65-F5344CB8AC3E}">
        <p14:creationId xmlns:p14="http://schemas.microsoft.com/office/powerpoint/2010/main" val="2261977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32FE92-180F-AB42-A5A7-EC0C18110263}" type="slidenum">
              <a:rPr lang="en-US" altLang="en-US" smtClean="0"/>
              <a:pPr>
                <a:defRPr/>
              </a:pPr>
              <a:t>16</a:t>
            </a:fld>
            <a:endParaRPr lang="en-US" altLang="en-US"/>
          </a:p>
        </p:txBody>
      </p:sp>
    </p:spTree>
    <p:extLst>
      <p:ext uri="{BB962C8B-B14F-4D97-AF65-F5344CB8AC3E}">
        <p14:creationId xmlns:p14="http://schemas.microsoft.com/office/powerpoint/2010/main" val="2149302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B46134-1603-E345-9C12-54A9841A6A3A}" type="slidenum">
              <a:rPr lang="en-US" smtClean="0"/>
              <a:t>18</a:t>
            </a:fld>
            <a:endParaRPr lang="en-US"/>
          </a:p>
        </p:txBody>
      </p:sp>
    </p:spTree>
    <p:extLst>
      <p:ext uri="{BB962C8B-B14F-4D97-AF65-F5344CB8AC3E}">
        <p14:creationId xmlns:p14="http://schemas.microsoft.com/office/powerpoint/2010/main" val="2439501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B46134-1603-E345-9C12-54A9841A6A3A}" type="slidenum">
              <a:rPr lang="en-US" smtClean="0"/>
              <a:t>19</a:t>
            </a:fld>
            <a:endParaRPr lang="en-US"/>
          </a:p>
        </p:txBody>
      </p:sp>
    </p:spTree>
    <p:extLst>
      <p:ext uri="{BB962C8B-B14F-4D97-AF65-F5344CB8AC3E}">
        <p14:creationId xmlns:p14="http://schemas.microsoft.com/office/powerpoint/2010/main" val="1256273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42DD959-782F-0A4B-AC9C-64CAC32AE8D5}"/>
              </a:ext>
            </a:extLst>
          </p:cNvPr>
          <p:cNvSpPr>
            <a:spLocks noGrp="1" noChangeArrowheads="1"/>
          </p:cNvSpPr>
          <p:nvPr>
            <p:ph type="sldNum" sz="quarter" idx="5"/>
          </p:nvPr>
        </p:nvSpPr>
        <p:spPr/>
        <p:txBody>
          <a:bodyPr/>
          <a:lstStyle/>
          <a:p>
            <a:pPr>
              <a:defRPr/>
            </a:pPr>
            <a:fld id="{781F3CA7-8E8B-5445-8D7A-6D3BD2A3EE3B}" type="slidenum">
              <a:rPr lang="en-US" altLang="en-US"/>
              <a:pPr>
                <a:defRPr/>
              </a:pPr>
              <a:t>20</a:t>
            </a:fld>
            <a:endParaRPr lang="en-US" altLang="en-US"/>
          </a:p>
        </p:txBody>
      </p:sp>
      <p:sp>
        <p:nvSpPr>
          <p:cNvPr id="7170" name="Rectangle 2">
            <a:extLst>
              <a:ext uri="{FF2B5EF4-FFF2-40B4-BE49-F238E27FC236}">
                <a16:creationId xmlns:a16="http://schemas.microsoft.com/office/drawing/2014/main" id="{C572A238-911E-3946-912A-4B3B5F9613E5}"/>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24B0B73A-F69C-D144-B64B-1B94C339CD8A}"/>
              </a:ext>
            </a:extLst>
          </p:cNvPr>
          <p:cNvSpPr>
            <a:spLocks noGrp="1" noChangeArrowheads="1"/>
          </p:cNvSpPr>
          <p:nvPr>
            <p:ph type="body" idx="1"/>
          </p:nvPr>
        </p:nvSpPr>
        <p:spPr/>
        <p:txBody>
          <a:bodyPr/>
          <a:lstStyle/>
          <a:p>
            <a:pPr eaLnBrk="1" hangingPunct="1">
              <a:defRPr/>
            </a:pPr>
            <a:r>
              <a:rPr lang="en-US" altLang="en-US" dirty="0"/>
              <a:t>*Note that the numbers are based off of a report of</a:t>
            </a:r>
            <a:r>
              <a:rPr lang="en-US" altLang="en-US" baseline="0" dirty="0"/>
              <a:t> </a:t>
            </a:r>
            <a:r>
              <a:rPr lang="en-US" altLang="en-US" dirty="0"/>
              <a:t>publications automatically drawn from PubMed on a weekly basis,</a:t>
            </a:r>
            <a:r>
              <a:rPr lang="en-US" altLang="en-US" baseline="0" dirty="0"/>
              <a:t> </a:t>
            </a:r>
            <a:r>
              <a:rPr lang="en-US" altLang="en-US" dirty="0"/>
              <a:t>in addition to publications added by faculty manually. As of Nov 21, 2024.</a:t>
            </a:r>
          </a:p>
          <a:p>
            <a:pPr eaLnBrk="1" hangingPunct="1">
              <a:buClr>
                <a:srgbClr val="CC0000"/>
              </a:buClr>
              <a:buFont typeface="Wingdings" charset="2"/>
              <a:buChar char="§"/>
              <a:defRPr/>
            </a:pPr>
            <a:r>
              <a:rPr lang="en-US" sz="2000" dirty="0"/>
              <a:t>~2,820 total existing publications across GIM research faculty</a:t>
            </a:r>
          </a:p>
          <a:p>
            <a:pPr lvl="1">
              <a:buClr>
                <a:srgbClr val="CC0000"/>
              </a:buClr>
              <a:buFont typeface="Wingdings" charset="2"/>
              <a:buChar char="§"/>
              <a:defRPr/>
            </a:pPr>
            <a:r>
              <a:rPr lang="en-US" sz="1400" dirty="0"/>
              <a:t>32 in New England Journal of Medicine</a:t>
            </a:r>
          </a:p>
          <a:p>
            <a:pPr lvl="1">
              <a:buClr>
                <a:srgbClr val="CC0000"/>
              </a:buClr>
              <a:buFont typeface="Wingdings" charset="2"/>
              <a:buChar char="§"/>
              <a:defRPr/>
            </a:pPr>
            <a:r>
              <a:rPr lang="en-US" sz="1400" dirty="0"/>
              <a:t>170 in JAMA</a:t>
            </a:r>
          </a:p>
          <a:p>
            <a:pPr lvl="1">
              <a:buClr>
                <a:srgbClr val="CC0000"/>
              </a:buClr>
              <a:buFont typeface="Wingdings" charset="2"/>
              <a:buChar char="§"/>
              <a:defRPr/>
            </a:pPr>
            <a:r>
              <a:rPr lang="en-US" sz="1400" dirty="0"/>
              <a:t>83 in Journal of Addiction Medicine</a:t>
            </a:r>
          </a:p>
          <a:p>
            <a:pPr eaLnBrk="1" hangingPunct="1">
              <a:defRPr/>
            </a:pPr>
            <a:endParaRPr lang="en-US" altLang="en-US" dirty="0"/>
          </a:p>
          <a:p>
            <a:pPr lvl="1">
              <a:buClr>
                <a:srgbClr val="CC0000"/>
              </a:buClr>
              <a:buFont typeface="Wingdings" charset="2"/>
              <a:buChar char="§"/>
              <a:defRPr/>
            </a:pPr>
            <a:r>
              <a:rPr lang="en-US" sz="1200" dirty="0" err="1"/>
              <a:t>Gemmae</a:t>
            </a:r>
            <a:r>
              <a:rPr lang="en-US" sz="1200" dirty="0"/>
              <a:t> Fix - “Exploring Perspectives on HIV Vulnerability Communication among Transgender and Gender Diverse Patients and Primary Care Providers.”</a:t>
            </a:r>
          </a:p>
          <a:p>
            <a:pPr lvl="1">
              <a:buClr>
                <a:srgbClr val="CC0000"/>
              </a:buClr>
              <a:buFont typeface="Wingdings" charset="2"/>
              <a:buChar char="§"/>
              <a:defRPr/>
            </a:pPr>
            <a:r>
              <a:rPr lang="en-US" sz="1200" dirty="0"/>
              <a:t>Marc Larochelle, Sim Kimmel, Zoe Weinstein, Alex Walley, Kaku So-Armah – “Racial and Ethnic Disparities in Referral Rejection from </a:t>
            </a:r>
            <a:r>
              <a:rPr lang="en-US" sz="1200" dirty="0" err="1"/>
              <a:t>Postacute</a:t>
            </a:r>
            <a:r>
              <a:rPr lang="en-US" sz="1200" dirty="0"/>
              <a:t> Care Facilities among People with Opioid Use Disorder in Massachusetts.”</a:t>
            </a:r>
          </a:p>
          <a:p>
            <a:pPr lvl="1">
              <a:buClr>
                <a:srgbClr val="CC0000"/>
              </a:buClr>
              <a:buFont typeface="Wingdings" charset="2"/>
              <a:buChar char="§"/>
              <a:defRPr/>
            </a:pPr>
            <a:r>
              <a:rPr lang="en-US" sz="1200" dirty="0"/>
              <a:t>Eric </a:t>
            </a:r>
            <a:r>
              <a:rPr lang="en-US" sz="1200" dirty="0" err="1"/>
              <a:t>Roseen</a:t>
            </a:r>
            <a:r>
              <a:rPr lang="en-US" sz="1200" dirty="0"/>
              <a:t> – “Effectiveness of Virtual Yoga for Chronic Low Back Pain: A Randomized Clinical Trial”</a:t>
            </a:r>
          </a:p>
          <a:p>
            <a:pPr eaLnBrk="1" hangingPunct="1">
              <a:defRPr/>
            </a:pPr>
            <a:endParaRPr lang="en-US" altLang="en-US" b="1" dirty="0"/>
          </a:p>
          <a:p>
            <a:pPr>
              <a:buClr>
                <a:srgbClr val="CC0000"/>
              </a:buClr>
              <a:buFont typeface="Wingdings" charset="2"/>
              <a:buChar char="§"/>
              <a:defRPr/>
            </a:pPr>
            <a:r>
              <a:rPr lang="en-US" sz="2000" dirty="0"/>
              <a:t>Examples of our impact on policy</a:t>
            </a:r>
          </a:p>
          <a:p>
            <a:pPr lvl="1">
              <a:buClr>
                <a:srgbClr val="CC0000"/>
              </a:buClr>
              <a:buFont typeface="Wingdings" charset="2"/>
              <a:buChar char="§"/>
              <a:defRPr/>
            </a:pPr>
            <a:r>
              <a:rPr lang="en-US" sz="1400" dirty="0"/>
              <a:t>Carl </a:t>
            </a:r>
            <a:r>
              <a:rPr lang="en-US" sz="1400" dirty="0" err="1"/>
              <a:t>Streed’s</a:t>
            </a:r>
            <a:r>
              <a:rPr lang="en-US" sz="1400" dirty="0"/>
              <a:t> 2017 narrative review in</a:t>
            </a:r>
            <a:r>
              <a:rPr lang="en-US" sz="1400" i="1" dirty="0"/>
              <a:t> Annals of Internal Medicine</a:t>
            </a:r>
            <a:r>
              <a:rPr lang="en-US" sz="1400" dirty="0"/>
              <a:t>, “Cardiovascular disease among transgender adults receiving hormone therapy,” has over 200 citations and is a key study in the research literature on transgender health.</a:t>
            </a:r>
          </a:p>
          <a:p>
            <a:pPr lvl="1">
              <a:buClr>
                <a:srgbClr val="CC0000"/>
              </a:buClr>
              <a:buFont typeface="Wingdings" charset="2"/>
              <a:buChar char="§"/>
              <a:defRPr/>
            </a:pPr>
            <a:r>
              <a:rPr lang="en-US" sz="1400" dirty="0"/>
              <a:t>He has also been cited in The White House “Recommendations on the Best Practices for the Collection of Sexual Orientation and Gender Identity Data on Federal Statistical Surveys”</a:t>
            </a:r>
          </a:p>
          <a:p>
            <a:pPr eaLnBrk="1" hangingPunct="1">
              <a:defRPr/>
            </a:pPr>
            <a:endParaRPr lang="en-US" altLang="en-US" b="1" dirty="0"/>
          </a:p>
        </p:txBody>
      </p:sp>
    </p:spTree>
    <p:extLst>
      <p:ext uri="{BB962C8B-B14F-4D97-AF65-F5344CB8AC3E}">
        <p14:creationId xmlns:p14="http://schemas.microsoft.com/office/powerpoint/2010/main" val="2047859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B46134-1603-E345-9C12-54A9841A6A3A}" type="slidenum">
              <a:rPr lang="en-US" smtClean="0"/>
              <a:t>21</a:t>
            </a:fld>
            <a:endParaRPr lang="en-US"/>
          </a:p>
        </p:txBody>
      </p:sp>
    </p:spTree>
    <p:extLst>
      <p:ext uri="{BB962C8B-B14F-4D97-AF65-F5344CB8AC3E}">
        <p14:creationId xmlns:p14="http://schemas.microsoft.com/office/powerpoint/2010/main" val="3741385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B46134-1603-E345-9C12-54A9841A6A3A}" type="slidenum">
              <a:rPr lang="en-US" smtClean="0"/>
              <a:t>22</a:t>
            </a:fld>
            <a:endParaRPr lang="en-US"/>
          </a:p>
        </p:txBody>
      </p:sp>
    </p:spTree>
    <p:extLst>
      <p:ext uri="{BB962C8B-B14F-4D97-AF65-F5344CB8AC3E}">
        <p14:creationId xmlns:p14="http://schemas.microsoft.com/office/powerpoint/2010/main" val="3559113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B46134-1603-E345-9C12-54A9841A6A3A}" type="slidenum">
              <a:rPr lang="en-US" smtClean="0"/>
              <a:t>2</a:t>
            </a:fld>
            <a:endParaRPr lang="en-US"/>
          </a:p>
        </p:txBody>
      </p:sp>
    </p:spTree>
    <p:extLst>
      <p:ext uri="{BB962C8B-B14F-4D97-AF65-F5344CB8AC3E}">
        <p14:creationId xmlns:p14="http://schemas.microsoft.com/office/powerpoint/2010/main" val="2608193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B46134-1603-E345-9C12-54A9841A6A3A}" type="slidenum">
              <a:rPr lang="en-US" smtClean="0"/>
              <a:t>23</a:t>
            </a:fld>
            <a:endParaRPr lang="en-US"/>
          </a:p>
        </p:txBody>
      </p:sp>
    </p:spTree>
    <p:extLst>
      <p:ext uri="{BB962C8B-B14F-4D97-AF65-F5344CB8AC3E}">
        <p14:creationId xmlns:p14="http://schemas.microsoft.com/office/powerpoint/2010/main" val="4079812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B46134-1603-E345-9C12-54A9841A6A3A}" type="slidenum">
              <a:rPr lang="en-US" smtClean="0"/>
              <a:t>24</a:t>
            </a:fld>
            <a:endParaRPr lang="en-US"/>
          </a:p>
        </p:txBody>
      </p:sp>
    </p:spTree>
    <p:extLst>
      <p:ext uri="{BB962C8B-B14F-4D97-AF65-F5344CB8AC3E}">
        <p14:creationId xmlns:p14="http://schemas.microsoft.com/office/powerpoint/2010/main" val="1337350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B46134-1603-E345-9C12-54A9841A6A3A}" type="slidenum">
              <a:rPr lang="en-US" smtClean="0"/>
              <a:t>25</a:t>
            </a:fld>
            <a:endParaRPr lang="en-US"/>
          </a:p>
        </p:txBody>
      </p:sp>
    </p:spTree>
    <p:extLst>
      <p:ext uri="{BB962C8B-B14F-4D97-AF65-F5344CB8AC3E}">
        <p14:creationId xmlns:p14="http://schemas.microsoft.com/office/powerpoint/2010/main" val="1705293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solidFill>
                  <a:srgbClr val="000000"/>
                </a:solidFill>
                <a:latin typeface="Arial" panose="020B0604020202020204" pitchFamily="34" charset="0"/>
                <a:ea typeface="Times New Roman" panose="02020603050405020304" pitchFamily="18" charset="0"/>
              </a:rPr>
              <a:t>Objective:</a:t>
            </a:r>
          </a:p>
          <a:p>
            <a:r>
              <a:rPr lang="en-US" dirty="0">
                <a:solidFill>
                  <a:srgbClr val="000000"/>
                </a:solidFill>
                <a:latin typeface="Arial" panose="020B0604020202020204" pitchFamily="34" charset="0"/>
                <a:ea typeface="Times New Roman" panose="02020603050405020304" pitchFamily="18" charset="0"/>
              </a:rPr>
              <a:t>A pilot study is to assess the feasibility and acceptability of performing a larger study to assess the risk of female sexual dysfunction after suffering traumatic brain injury</a:t>
            </a:r>
            <a:r>
              <a:rPr lang="en-US" dirty="0">
                <a:latin typeface="Arial" panose="020B0604020202020204" pitchFamily="34" charset="0"/>
              </a:rPr>
              <a:t> </a:t>
            </a:r>
          </a:p>
          <a:p>
            <a:r>
              <a:rPr lang="en-US" u="sng" dirty="0">
                <a:latin typeface="Arial" panose="020B0604020202020204" pitchFamily="34" charset="0"/>
              </a:rPr>
              <a:t>Methods</a:t>
            </a:r>
            <a:r>
              <a:rPr lang="en-US" dirty="0">
                <a:latin typeface="Arial" panose="020B0604020202020204" pitchFamily="34" charset="0"/>
              </a:rPr>
              <a:t>: Using a survey tool sexual health will be compared between three groups:</a:t>
            </a:r>
          </a:p>
          <a:p>
            <a:pPr>
              <a:buAutoNum type="arabicPeriod"/>
            </a:pPr>
            <a:r>
              <a:rPr lang="en-US" dirty="0">
                <a:latin typeface="Arial" panose="020B0604020202020204" pitchFamily="34" charset="0"/>
              </a:rPr>
              <a:t>Women with isolated traumatic brain injury</a:t>
            </a:r>
          </a:p>
          <a:p>
            <a:pPr>
              <a:buAutoNum type="arabicPeriod"/>
            </a:pPr>
            <a:r>
              <a:rPr lang="en-US" dirty="0">
                <a:latin typeface="Arial" panose="020B0604020202020204" pitchFamily="34" charset="0"/>
              </a:rPr>
              <a:t>Women with non-pelvic orthopedic injuries</a:t>
            </a:r>
          </a:p>
          <a:p>
            <a:pPr>
              <a:buAutoNum type="arabicPeriod"/>
            </a:pPr>
            <a:r>
              <a:rPr lang="en-US" dirty="0">
                <a:latin typeface="Arial" panose="020B0604020202020204" pitchFamily="34" charset="0"/>
              </a:rPr>
              <a:t>Women without a history of severe physical trauma</a:t>
            </a:r>
          </a:p>
          <a:p>
            <a:r>
              <a:rPr lang="en-US" u="sng" dirty="0">
                <a:latin typeface="Arial" panose="020B0604020202020204" pitchFamily="34" charset="0"/>
              </a:rPr>
              <a:t>Primary outcomes measure</a:t>
            </a:r>
            <a:r>
              <a:rPr lang="en-US" dirty="0">
                <a:latin typeface="Arial" panose="020B0604020202020204" pitchFamily="34" charset="0"/>
              </a:rPr>
              <a:t>: </a:t>
            </a:r>
          </a:p>
          <a:p>
            <a:r>
              <a:rPr lang="en-US" dirty="0">
                <a:latin typeface="Arial" panose="020B0604020202020204" pitchFamily="34" charset="0"/>
              </a:rPr>
              <a:t>The percentage of women that were contacted both in the exposed TBI group and the control groups that enrolled in the study and completed the study survey tools.</a:t>
            </a:r>
          </a:p>
          <a:p>
            <a:r>
              <a:rPr lang="en-US" u="sng" dirty="0">
                <a:latin typeface="Arial" panose="020B0604020202020204" pitchFamily="34" charset="0"/>
              </a:rPr>
              <a:t>Secondary Outcome Measures </a:t>
            </a:r>
          </a:p>
          <a:p>
            <a:r>
              <a:rPr lang="en-US" dirty="0">
                <a:latin typeface="Arial" panose="020B0604020202020204" pitchFamily="34" charset="0"/>
              </a:rPr>
              <a:t>The percentage of participants with sexual dysfunction that have received treatment for this disorder.</a:t>
            </a:r>
          </a:p>
          <a:p>
            <a:r>
              <a:rPr lang="en-US" dirty="0">
                <a:latin typeface="Arial" panose="020B0604020202020204" pitchFamily="34" charset="0"/>
              </a:rPr>
              <a:t>The percentage of TBI participants who feel sexual function should be routinely assessed during follow up medical evaluations.</a:t>
            </a:r>
          </a:p>
          <a:p>
            <a:r>
              <a:rPr lang="en-US" dirty="0">
                <a:latin typeface="Arial" panose="020B0604020202020204" pitchFamily="34" charset="0"/>
              </a:rPr>
              <a:t>The percentage of participants that were asked about sexual function during any medical evaluation. </a:t>
            </a:r>
          </a:p>
          <a:p>
            <a:endParaRPr lang="en-US" dirty="0">
              <a:latin typeface="Arial" panose="020B0604020202020204" pitchFamily="34" charset="0"/>
            </a:endParaRPr>
          </a:p>
          <a:p>
            <a:endParaRPr 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87B46134-1603-E345-9C12-54A9841A6A3A}" type="slidenum">
              <a:rPr lang="en-US" smtClean="0"/>
              <a:t>29</a:t>
            </a:fld>
            <a:endParaRPr lang="en-US"/>
          </a:p>
        </p:txBody>
      </p:sp>
    </p:spTree>
    <p:extLst>
      <p:ext uri="{BB962C8B-B14F-4D97-AF65-F5344CB8AC3E}">
        <p14:creationId xmlns:p14="http://schemas.microsoft.com/office/powerpoint/2010/main" val="3838231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42DD959-782F-0A4B-AC9C-64CAC32AE8D5}"/>
              </a:ext>
            </a:extLst>
          </p:cNvPr>
          <p:cNvSpPr>
            <a:spLocks noGrp="1" noChangeArrowheads="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C6F2148-8D7F-4F71-9AC4-8B1EEADDFD70}" type="slidenum">
              <a:rPr kumimoji="0" lang="en-US" altLang="en-US" sz="1200" b="0" i="0" u="none" strike="noStrike" kern="1200" cap="none" spc="0" normalizeH="0" baseline="0" noProof="0">
                <a:ln>
                  <a:noFill/>
                </a:ln>
                <a:solidFill>
                  <a:srgbClr val="000000"/>
                </a:solidFill>
                <a:effectLst/>
                <a:uLnTx/>
                <a:uFillTx/>
                <a:latin typeface="Arial" charset="0"/>
                <a:ea typeface="Osaka"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charset="0"/>
              <a:ea typeface="Osaka" charset="0"/>
              <a:cs typeface="+mn-cs"/>
            </a:endParaRPr>
          </a:p>
        </p:txBody>
      </p:sp>
      <p:sp>
        <p:nvSpPr>
          <p:cNvPr id="7170" name="Rectangle 2">
            <a:extLst>
              <a:ext uri="{FF2B5EF4-FFF2-40B4-BE49-F238E27FC236}">
                <a16:creationId xmlns:a16="http://schemas.microsoft.com/office/drawing/2014/main" id="{C572A238-911E-3946-912A-4B3B5F9613E5}"/>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24B0B73A-F69C-D144-B64B-1B94C339CD8A}"/>
              </a:ext>
            </a:extLst>
          </p:cNvPr>
          <p:cNvSpPr>
            <a:spLocks noGrp="1" noChangeArrowheads="1"/>
          </p:cNvSpPr>
          <p:nvPr>
            <p:ph type="body" idx="1"/>
          </p:nvPr>
        </p:nvSpPr>
        <p:spPr/>
        <p:txBody>
          <a:bodyPr/>
          <a:lstStyle/>
          <a:p>
            <a:pPr eaLnBrk="1" hangingPunct="1">
              <a:defRPr/>
            </a:pPr>
            <a:endParaRPr lang="en-US" altLang="en-US" dirty="0"/>
          </a:p>
        </p:txBody>
      </p:sp>
    </p:spTree>
    <p:extLst>
      <p:ext uri="{BB962C8B-B14F-4D97-AF65-F5344CB8AC3E}">
        <p14:creationId xmlns:p14="http://schemas.microsoft.com/office/powerpoint/2010/main" val="3714926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46134-1603-E345-9C12-54A9841A6A3A}" type="slidenum">
              <a:rPr lang="en-US" smtClean="0"/>
              <a:t>33</a:t>
            </a:fld>
            <a:endParaRPr lang="en-US"/>
          </a:p>
        </p:txBody>
      </p:sp>
    </p:spTree>
    <p:extLst>
      <p:ext uri="{BB962C8B-B14F-4D97-AF65-F5344CB8AC3E}">
        <p14:creationId xmlns:p14="http://schemas.microsoft.com/office/powerpoint/2010/main" val="1362208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46134-1603-E345-9C12-54A9841A6A3A}" type="slidenum">
              <a:rPr lang="en-US" smtClean="0"/>
              <a:t>35</a:t>
            </a:fld>
            <a:endParaRPr lang="en-US"/>
          </a:p>
        </p:txBody>
      </p:sp>
    </p:spTree>
    <p:extLst>
      <p:ext uri="{BB962C8B-B14F-4D97-AF65-F5344CB8AC3E}">
        <p14:creationId xmlns:p14="http://schemas.microsoft.com/office/powerpoint/2010/main" val="663709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B46134-1603-E345-9C12-54A9841A6A3A}" type="slidenum">
              <a:rPr lang="en-US" smtClean="0"/>
              <a:t>36</a:t>
            </a:fld>
            <a:endParaRPr lang="en-US"/>
          </a:p>
        </p:txBody>
      </p:sp>
    </p:spTree>
    <p:extLst>
      <p:ext uri="{BB962C8B-B14F-4D97-AF65-F5344CB8AC3E}">
        <p14:creationId xmlns:p14="http://schemas.microsoft.com/office/powerpoint/2010/main" val="480225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B46134-1603-E345-9C12-54A9841A6A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1692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B46134-1603-E345-9C12-54A9841A6A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018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B0604020202020204" pitchFamily="34" charset="0"/>
              <a:buChar char="-"/>
            </a:pPr>
            <a:r>
              <a:rPr lang="en-US" dirty="0"/>
              <a:t>Foundation Relations and Government Grants transitioned research-related grants to the Office of the Chief Scientific Officer under a new team known as Strategic Research Growth</a:t>
            </a:r>
            <a:endParaRPr lang="en-US" dirty="0">
              <a:cs typeface="Calibri"/>
            </a:endParaRPr>
          </a:p>
          <a:p>
            <a:pPr marL="171450" indent="-171450">
              <a:buFont typeface="Calibri" panose="020B0604020202020204" pitchFamily="34" charset="0"/>
              <a:buChar char="-"/>
            </a:pPr>
            <a:r>
              <a:rPr lang="en-US" dirty="0"/>
              <a:t>The Office of Development will continue to manage relationships with individual donors, family foundations, corporations, and private and non-profit foundations. </a:t>
            </a:r>
          </a:p>
          <a:p>
            <a:pPr marL="171450" indent="-171450">
              <a:buFont typeface="Calibri" panose="020B0604020202020204" pitchFamily="34" charset="0"/>
              <a:buChar char="-"/>
            </a:pPr>
            <a:r>
              <a:rPr lang="en-US" dirty="0"/>
              <a:t>As a reminder, Development is the only department authorized to secure philanthropic support and Sponsored Programs Administration is the only department authorized to submit government and research-related grants on behalf of the hospital, its departments, and faculty</a:t>
            </a:r>
            <a:endParaRPr lang="en-US" dirty="0">
              <a:effectLst/>
              <a:cs typeface="Calibri"/>
            </a:endParaRPr>
          </a:p>
          <a:p>
            <a:pPr marL="171450" indent="-171450">
              <a:buFont typeface="Calibri" panose="020B0604020202020204" pitchFamily="34" charset="0"/>
              <a:buChar char="-"/>
            </a:pPr>
            <a:r>
              <a:rPr lang="en-US" dirty="0">
                <a:cs typeface="Calibri"/>
              </a:rPr>
              <a:t>To submit an external funding request, </a:t>
            </a:r>
            <a:r>
              <a:rPr lang="en-US" dirty="0"/>
              <a:t> regardless of the source, please</a:t>
            </a:r>
            <a:r>
              <a:rPr lang="en-US" dirty="0">
                <a:cs typeface="Calibri"/>
              </a:rPr>
              <a:t> use this new form</a:t>
            </a:r>
          </a:p>
          <a:p>
            <a:pPr marL="171450" indent="-171450">
              <a:buFont typeface="Calibri" panose="020B0604020202020204" pitchFamily="34" charset="0"/>
              <a:buChar char="-"/>
            </a:pPr>
            <a:r>
              <a:rPr lang="en-US" dirty="0">
                <a:cs typeface="Calibri"/>
              </a:rPr>
              <a:t>I appreciate your </a:t>
            </a:r>
            <a:r>
              <a:rPr lang="en-US" dirty="0"/>
              <a:t>collaboration and look forward to seeing how the new teams and process accelerate BMC's growth</a:t>
            </a:r>
            <a:endParaRPr lang="en-US" dirty="0">
              <a:cs typeface="Calibri"/>
            </a:endParaRPr>
          </a:p>
        </p:txBody>
      </p:sp>
      <p:sp>
        <p:nvSpPr>
          <p:cNvPr id="4" name="Slide Number Placeholder 3"/>
          <p:cNvSpPr>
            <a:spLocks noGrp="1"/>
          </p:cNvSpPr>
          <p:nvPr>
            <p:ph type="sldNum" sz="quarter" idx="5"/>
          </p:nvPr>
        </p:nvSpPr>
        <p:spPr/>
        <p:txBody>
          <a:bodyPr/>
          <a:lstStyle/>
          <a:p>
            <a:fld id="{87B46134-1603-E345-9C12-54A9841A6A3A}" type="slidenum">
              <a:rPr lang="en-US" smtClean="0"/>
              <a:t>3</a:t>
            </a:fld>
            <a:endParaRPr lang="en-US"/>
          </a:p>
        </p:txBody>
      </p:sp>
    </p:spTree>
    <p:extLst>
      <p:ext uri="{BB962C8B-B14F-4D97-AF65-F5344CB8AC3E}">
        <p14:creationId xmlns:p14="http://schemas.microsoft.com/office/powerpoint/2010/main" val="1309912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B46134-1603-E345-9C12-54A9841A6A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2040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9E8966-B3F7-B743-8F6E-B758EB98A9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8843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B46134-1603-E345-9C12-54A9841A6A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912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207125" cy="3492500"/>
          </a:xfrm>
        </p:spPr>
      </p:sp>
      <p:sp>
        <p:nvSpPr>
          <p:cNvPr id="3" name="Notes Placeholder 2"/>
          <p:cNvSpPr>
            <a:spLocks noGrp="1"/>
          </p:cNvSpPr>
          <p:nvPr>
            <p:ph type="body" idx="1"/>
          </p:nvPr>
        </p:nvSpPr>
        <p:spPr>
          <a:xfrm>
            <a:off x="592650" y="5160872"/>
            <a:ext cx="6236581" cy="254381"/>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902FC-13A1-4E02-8055-5D86C0003CE5}"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46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Special Thanks to… </a:t>
            </a:r>
          </a:p>
          <a:p>
            <a:endParaRPr lang="en-US" dirty="0"/>
          </a:p>
          <a:p>
            <a:r>
              <a:rPr lang="en-US" dirty="0"/>
              <a:t>Dr. Ravin Davidoff</a:t>
            </a:r>
          </a:p>
          <a:p>
            <a:r>
              <a:rPr lang="en-US" dirty="0"/>
              <a:t>Our CSO</a:t>
            </a:r>
            <a:r>
              <a:rPr lang="en-US"/>
              <a:t>, Dr. Megan </a:t>
            </a:r>
            <a:r>
              <a:rPr lang="en-US" dirty="0"/>
              <a:t>Bair-Merritt</a:t>
            </a:r>
          </a:p>
          <a:p>
            <a:r>
              <a:rPr lang="en-US" dirty="0"/>
              <a:t>Sr. Dir CCRA, Johanna Chesley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B46134-1603-E345-9C12-54A9841A6A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510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a:t>
            </a:r>
            <a:r>
              <a:rPr lang="en-US" baseline="0" dirty="0"/>
              <a:t> team slide 1</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B46134-1603-E345-9C12-54A9841A6A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57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big thank you to our foundational partners that include GCRU leadership and clinical team</a:t>
            </a:r>
          </a:p>
          <a:p>
            <a:r>
              <a:rPr lang="en-US" dirty="0"/>
              <a:t>Dr. George O’Connor</a:t>
            </a:r>
          </a:p>
          <a:p>
            <a:r>
              <a:rPr lang="en-US" dirty="0"/>
              <a:t>Helia Morris</a:t>
            </a:r>
          </a:p>
          <a:p>
            <a:r>
              <a:rPr lang="en-US" dirty="0"/>
              <a:t>Ridiane Denis</a:t>
            </a:r>
          </a:p>
          <a:p>
            <a:endParaRPr lang="en-US" dirty="0"/>
          </a:p>
          <a:p>
            <a:r>
              <a:rPr lang="en-US" dirty="0"/>
              <a:t>IPS – Sam Bliss and team</a:t>
            </a:r>
          </a:p>
          <a:p>
            <a:r>
              <a:rPr lang="en-US" dirty="0"/>
              <a:t>Lab Services – Dr. Chris Landry, Liz Duffy and team</a:t>
            </a:r>
          </a:p>
          <a:p>
            <a:r>
              <a:rPr lang="en-US" dirty="0"/>
              <a:t>And the whole clinical team (Mona </a:t>
            </a:r>
            <a:r>
              <a:rPr lang="en-US" dirty="0" err="1"/>
              <a:t>Lauture</a:t>
            </a:r>
            <a:r>
              <a:rPr lang="en-US" dirty="0"/>
              <a:t>, RN pictured here)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B46134-1603-E345-9C12-54A9841A6A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542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B46134-1603-E345-9C12-54A9841A6A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336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0.emf"/></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2.xml"/><Relationship Id="rId1" Type="http://schemas.openxmlformats.org/officeDocument/2006/relationships/tags" Target="../tags/tag60.xml"/><Relationship Id="rId4" Type="http://schemas.openxmlformats.org/officeDocument/2006/relationships/image" Target="../media/image65.emf"/></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2.xml"/><Relationship Id="rId1" Type="http://schemas.openxmlformats.org/officeDocument/2006/relationships/tags" Target="../tags/tag61.xml"/><Relationship Id="rId5" Type="http://schemas.openxmlformats.org/officeDocument/2006/relationships/image" Target="../media/image62.png"/><Relationship Id="rId4" Type="http://schemas.openxmlformats.org/officeDocument/2006/relationships/image" Target="../media/image66.emf"/></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1.emf"/></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2.xml"/><Relationship Id="rId1" Type="http://schemas.openxmlformats.org/officeDocument/2006/relationships/tags" Target="../tags/tag62.xml"/><Relationship Id="rId4" Type="http://schemas.openxmlformats.org/officeDocument/2006/relationships/image" Target="../media/image10.emf"/></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2.emf"/></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3.emf"/></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4.emf"/></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5.emf"/></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16.emf"/></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7.emf"/></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8.emf"/></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5.xml"/><Relationship Id="rId1" Type="http://schemas.openxmlformats.org/officeDocument/2006/relationships/tags" Target="../tags/tag63.xml"/><Relationship Id="rId5" Type="http://schemas.openxmlformats.org/officeDocument/2006/relationships/image" Target="../media/image4.emf"/><Relationship Id="rId4" Type="http://schemas.openxmlformats.org/officeDocument/2006/relationships/image" Target="../media/image74.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9.emf"/></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4.emf"/><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4.emf"/><Relationship Id="rId4" Type="http://schemas.openxmlformats.org/officeDocument/2006/relationships/image" Target="../media/image20.emf"/></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4.emf"/><Relationship Id="rId4" Type="http://schemas.openxmlformats.org/officeDocument/2006/relationships/image" Target="../media/image21.emf"/></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6.xml"/><Relationship Id="rId1" Type="http://schemas.openxmlformats.org/officeDocument/2006/relationships/tags" Target="../tags/tag6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4.emf"/><Relationship Id="rId4" Type="http://schemas.openxmlformats.org/officeDocument/2006/relationships/image" Target="../media/image22.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4.emf"/><Relationship Id="rId4" Type="http://schemas.openxmlformats.org/officeDocument/2006/relationships/image" Target="../media/image23.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4.emf"/><Relationship Id="rId4" Type="http://schemas.openxmlformats.org/officeDocument/2006/relationships/image" Target="../media/image24.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4.emf"/><Relationship Id="rId4" Type="http://schemas.openxmlformats.org/officeDocument/2006/relationships/image" Target="../media/image25.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4.emf"/><Relationship Id="rId4" Type="http://schemas.openxmlformats.org/officeDocument/2006/relationships/image" Target="../media/image26.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6.xml"/><Relationship Id="rId5" Type="http://schemas.openxmlformats.org/officeDocument/2006/relationships/image" Target="../media/image4.emf"/><Relationship Id="rId4" Type="http://schemas.openxmlformats.org/officeDocument/2006/relationships/image" Target="../media/image27.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4.emf"/><Relationship Id="rId4" Type="http://schemas.openxmlformats.org/officeDocument/2006/relationships/image" Target="../media/image28.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28.xml"/><Relationship Id="rId5" Type="http://schemas.openxmlformats.org/officeDocument/2006/relationships/image" Target="../media/image4.emf"/><Relationship Id="rId4" Type="http://schemas.openxmlformats.org/officeDocument/2006/relationships/image" Target="../media/image29.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4.emf"/><Relationship Id="rId4" Type="http://schemas.openxmlformats.org/officeDocument/2006/relationships/image" Target="../media/image30.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30.xml"/><Relationship Id="rId5" Type="http://schemas.openxmlformats.org/officeDocument/2006/relationships/image" Target="../media/image4.emf"/><Relationship Id="rId4" Type="http://schemas.openxmlformats.org/officeDocument/2006/relationships/image" Target="../media/image3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1.xml"/><Relationship Id="rId5" Type="http://schemas.openxmlformats.org/officeDocument/2006/relationships/image" Target="../media/image4.emf"/><Relationship Id="rId4" Type="http://schemas.openxmlformats.org/officeDocument/2006/relationships/image" Target="../media/image32.em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33.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33.xml"/><Relationship Id="rId4" Type="http://schemas.openxmlformats.org/officeDocument/2006/relationships/image" Target="../media/image34.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34.xml"/><Relationship Id="rId4" Type="http://schemas.openxmlformats.org/officeDocument/2006/relationships/image" Target="../media/image35.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35.xml"/><Relationship Id="rId4" Type="http://schemas.openxmlformats.org/officeDocument/2006/relationships/image" Target="../media/image36.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37.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xml"/><Relationship Id="rId1" Type="http://schemas.openxmlformats.org/officeDocument/2006/relationships/tags" Target="../tags/tag37.xml"/><Relationship Id="rId4" Type="http://schemas.openxmlformats.org/officeDocument/2006/relationships/image" Target="../media/image38.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tags" Target="../tags/tag38.xml"/><Relationship Id="rId4" Type="http://schemas.openxmlformats.org/officeDocument/2006/relationships/image" Target="../media/image39.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xml"/><Relationship Id="rId1" Type="http://schemas.openxmlformats.org/officeDocument/2006/relationships/tags" Target="../tags/tag39.xml"/><Relationship Id="rId4" Type="http://schemas.openxmlformats.org/officeDocument/2006/relationships/image" Target="../media/image40.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40.xml"/><Relationship Id="rId4" Type="http://schemas.openxmlformats.org/officeDocument/2006/relationships/image" Target="../media/image41.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1.xml"/><Relationship Id="rId1" Type="http://schemas.openxmlformats.org/officeDocument/2006/relationships/tags" Target="../tags/tag41.xml"/><Relationship Id="rId4" Type="http://schemas.openxmlformats.org/officeDocument/2006/relationships/image" Target="../media/image42.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43.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xml"/><Relationship Id="rId1" Type="http://schemas.openxmlformats.org/officeDocument/2006/relationships/tags" Target="../tags/tag43.xml"/><Relationship Id="rId4" Type="http://schemas.openxmlformats.org/officeDocument/2006/relationships/image" Target="../media/image44.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45.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6.emf"/></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46.emf"/></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47.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7.emf"/></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48.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49.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50.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51.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52.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1.xml"/><Relationship Id="rId1" Type="http://schemas.openxmlformats.org/officeDocument/2006/relationships/tags" Target="../tags/tag52.xml"/><Relationship Id="rId4" Type="http://schemas.openxmlformats.org/officeDocument/2006/relationships/image" Target="../media/image53.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1.xml"/><Relationship Id="rId1" Type="http://schemas.openxmlformats.org/officeDocument/2006/relationships/tags" Target="../tags/tag53.xml"/><Relationship Id="rId4" Type="http://schemas.openxmlformats.org/officeDocument/2006/relationships/image" Target="../media/image54.emf"/></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1.xml"/><Relationship Id="rId1" Type="http://schemas.openxmlformats.org/officeDocument/2006/relationships/tags" Target="../tags/tag54.xml"/><Relationship Id="rId4" Type="http://schemas.openxmlformats.org/officeDocument/2006/relationships/image" Target="../media/image55.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1.xml"/><Relationship Id="rId1" Type="http://schemas.openxmlformats.org/officeDocument/2006/relationships/tags" Target="../tags/tag55.xml"/><Relationship Id="rId4" Type="http://schemas.openxmlformats.org/officeDocument/2006/relationships/image" Target="../media/image56.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8.emf"/></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1.xml"/><Relationship Id="rId1" Type="http://schemas.openxmlformats.org/officeDocument/2006/relationships/tags" Target="../tags/tag56.xml"/><Relationship Id="rId4" Type="http://schemas.openxmlformats.org/officeDocument/2006/relationships/image" Target="../media/image57.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1.xml"/><Relationship Id="rId1" Type="http://schemas.openxmlformats.org/officeDocument/2006/relationships/tags" Target="../tags/tag57.xml"/><Relationship Id="rId4" Type="http://schemas.openxmlformats.org/officeDocument/2006/relationships/image" Target="../media/image58.emf"/></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9.emf"/></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2.xml"/><Relationship Id="rId1" Type="http://schemas.openxmlformats.org/officeDocument/2006/relationships/tags" Target="../tags/tag59.xml"/><Relationship Id="rId4" Type="http://schemas.openxmlformats.org/officeDocument/2006/relationships/image" Target="../media/image64.emf"/></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Cover</a:t>
            </a:r>
          </a:p>
        </p:txBody>
      </p:sp>
    </p:spTree>
    <p:extLst>
      <p:ext uri="{BB962C8B-B14F-4D97-AF65-F5344CB8AC3E}">
        <p14:creationId xmlns:p14="http://schemas.microsoft.com/office/powerpoint/2010/main" val="1401885848"/>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colum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Content: 2-column</a:t>
            </a:r>
          </a:p>
        </p:txBody>
      </p:sp>
    </p:spTree>
    <p:extLst>
      <p:ext uri="{BB962C8B-B14F-4D97-AF65-F5344CB8AC3E}">
        <p14:creationId xmlns:p14="http://schemas.microsoft.com/office/powerpoint/2010/main" val="3254035929"/>
      </p:ext>
    </p:extLst>
  </p:cSld>
  <p:clrMapOvr>
    <a:masterClrMapping/>
  </p:clrMapOvr>
  <p:hf sldNum="0" hd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Quote</a:t>
            </a:r>
          </a:p>
        </p:txBody>
      </p:sp>
    </p:spTree>
    <p:extLst>
      <p:ext uri="{BB962C8B-B14F-4D97-AF65-F5344CB8AC3E}">
        <p14:creationId xmlns:p14="http://schemas.microsoft.com/office/powerpoint/2010/main" val="40834790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Quote (Teal)">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37C0CB5-2CE8-1605-4EE9-9BEBA15D0431}"/>
              </a:ext>
            </a:extLst>
          </p:cNvPr>
          <p:cNvSpPr>
            <a:spLocks noGrp="1"/>
          </p:cNvSpPr>
          <p:nvPr>
            <p:ph type="title" hasCustomPrompt="1"/>
          </p:nvPr>
        </p:nvSpPr>
        <p:spPr>
          <a:xfrm>
            <a:off x="1170432" y="1920240"/>
            <a:ext cx="8588710" cy="2576378"/>
          </a:xfrm>
        </p:spPr>
        <p:txBody>
          <a:bodyPr anchor="ctr"/>
          <a:lstStyle>
            <a:lvl1pPr>
              <a:defRPr sz="4000">
                <a:solidFill>
                  <a:schemeClr val="bg1"/>
                </a:solidFill>
              </a:defRPr>
            </a:lvl1pPr>
          </a:lstStyle>
          <a:p>
            <a:r>
              <a:rPr lang="en-US" dirty="0"/>
              <a:t>Click to edit quote</a:t>
            </a:r>
          </a:p>
        </p:txBody>
      </p:sp>
      <p:sp>
        <p:nvSpPr>
          <p:cNvPr id="4" name="Text Placeholder 3">
            <a:extLst>
              <a:ext uri="{FF2B5EF4-FFF2-40B4-BE49-F238E27FC236}">
                <a16:creationId xmlns:a16="http://schemas.microsoft.com/office/drawing/2014/main" id="{00F30213-2BA6-232C-92D3-33989D628CC0}"/>
              </a:ext>
            </a:extLst>
          </p:cNvPr>
          <p:cNvSpPr>
            <a:spLocks noGrp="1"/>
          </p:cNvSpPr>
          <p:nvPr>
            <p:ph type="body" sz="half" idx="2" hasCustomPrompt="1"/>
          </p:nvPr>
        </p:nvSpPr>
        <p:spPr>
          <a:xfrm>
            <a:off x="1170432" y="4626864"/>
            <a:ext cx="3657599" cy="914401"/>
          </a:xfrm>
        </p:spPr>
        <p:txBody>
          <a:bodyPr/>
          <a:lstStyle>
            <a:lvl1pPr marL="0" indent="0">
              <a:buFont typeface="System Font Regular"/>
              <a:buNone/>
              <a:tabLst/>
              <a:defRPr sz="1600" baseline="0">
                <a:solidFill>
                  <a:schemeClr val="bg1">
                    <a:alpha val="7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Click to add attribution</a:t>
            </a:r>
          </a:p>
        </p:txBody>
      </p:sp>
      <p:sp>
        <p:nvSpPr>
          <p:cNvPr id="8" name="Title 1">
            <a:extLst>
              <a:ext uri="{FF2B5EF4-FFF2-40B4-BE49-F238E27FC236}">
                <a16:creationId xmlns:a16="http://schemas.microsoft.com/office/drawing/2014/main" id="{F4C4572B-6CB3-24AE-2525-95171899E444}"/>
              </a:ext>
            </a:extLst>
          </p:cNvPr>
          <p:cNvSpPr txBox="1">
            <a:spLocks/>
          </p:cNvSpPr>
          <p:nvPr userDrawn="1"/>
        </p:nvSpPr>
        <p:spPr>
          <a:xfrm>
            <a:off x="937676" y="1468575"/>
            <a:ext cx="1173757" cy="773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20000" dirty="0">
                <a:solidFill>
                  <a:schemeClr val="bg1">
                    <a:alpha val="19770"/>
                  </a:schemeClr>
                </a:solidFill>
              </a:rPr>
              <a:t>“</a:t>
            </a:r>
          </a:p>
        </p:txBody>
      </p:sp>
      <p:pic>
        <p:nvPicPr>
          <p:cNvPr id="9" name="Picture 8">
            <a:extLst>
              <a:ext uri="{FF2B5EF4-FFF2-40B4-BE49-F238E27FC236}">
                <a16:creationId xmlns:a16="http://schemas.microsoft.com/office/drawing/2014/main" id="{8FEA52CC-FE4E-174E-E520-21958DD14193}"/>
              </a:ext>
            </a:extLst>
          </p:cNvPr>
          <p:cNvPicPr>
            <a:picLocks noChangeAspect="1"/>
          </p:cNvPicPr>
          <p:nvPr userDrawn="1"/>
        </p:nvPicPr>
        <p:blipFill>
          <a:blip r:embed="rId2"/>
          <a:srcRect l="12" r="12"/>
          <a:stretch/>
        </p:blipFill>
        <p:spPr>
          <a:xfrm>
            <a:off x="7680960" y="5681834"/>
            <a:ext cx="4511040" cy="1181234"/>
          </a:xfrm>
          <a:prstGeom prst="rect">
            <a:avLst/>
          </a:prstGeom>
        </p:spPr>
      </p:pic>
    </p:spTree>
    <p:extLst>
      <p:ext uri="{BB962C8B-B14F-4D97-AF65-F5344CB8AC3E}">
        <p14:creationId xmlns:p14="http://schemas.microsoft.com/office/powerpoint/2010/main" val="225962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Quote with Image">
    <p:bg>
      <p:bgPr>
        <a:solidFill>
          <a:schemeClr val="bg1"/>
        </a:solidFill>
        <a:effectLst/>
      </p:bgPr>
    </p:bg>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481E8DCD-9BE7-D3FF-8FD2-305F483BA891}"/>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dirty="0"/>
              <a:t>Bring placeholder to front. Drag picture to placeholder or click icon to add. Send placeholder to back. </a:t>
            </a:r>
            <a:br>
              <a:rPr lang="en-US" dirty="0"/>
            </a:br>
            <a:r>
              <a:rPr lang="en-US" dirty="0"/>
              <a:t>Note that the logo sits on top of the slide; it will need to be pasted onto any new quote slide.</a:t>
            </a:r>
          </a:p>
          <a:p>
            <a:endParaRPr lang="en-US" dirty="0"/>
          </a:p>
        </p:txBody>
      </p:sp>
      <p:sp>
        <p:nvSpPr>
          <p:cNvPr id="3" name="Title 1">
            <a:extLst>
              <a:ext uri="{FF2B5EF4-FFF2-40B4-BE49-F238E27FC236}">
                <a16:creationId xmlns:a16="http://schemas.microsoft.com/office/drawing/2014/main" id="{B37C0CB5-2CE8-1605-4EE9-9BEBA15D0431}"/>
              </a:ext>
            </a:extLst>
          </p:cNvPr>
          <p:cNvSpPr>
            <a:spLocks noGrp="1"/>
          </p:cNvSpPr>
          <p:nvPr>
            <p:ph type="title" hasCustomPrompt="1"/>
          </p:nvPr>
        </p:nvSpPr>
        <p:spPr>
          <a:xfrm>
            <a:off x="1170432" y="1920240"/>
            <a:ext cx="8588710" cy="2576378"/>
          </a:xfrm>
        </p:spPr>
        <p:txBody>
          <a:bodyPr anchor="ctr"/>
          <a:lstStyle>
            <a:lvl1pPr>
              <a:defRPr sz="4000">
                <a:solidFill>
                  <a:schemeClr val="bg1"/>
                </a:solidFill>
              </a:defRPr>
            </a:lvl1pPr>
          </a:lstStyle>
          <a:p>
            <a:r>
              <a:rPr lang="en-US" dirty="0"/>
              <a:t>Click to edit quote</a:t>
            </a:r>
          </a:p>
        </p:txBody>
      </p:sp>
      <p:sp>
        <p:nvSpPr>
          <p:cNvPr id="4" name="Text Placeholder 3">
            <a:extLst>
              <a:ext uri="{FF2B5EF4-FFF2-40B4-BE49-F238E27FC236}">
                <a16:creationId xmlns:a16="http://schemas.microsoft.com/office/drawing/2014/main" id="{00F30213-2BA6-232C-92D3-33989D628CC0}"/>
              </a:ext>
            </a:extLst>
          </p:cNvPr>
          <p:cNvSpPr>
            <a:spLocks noGrp="1"/>
          </p:cNvSpPr>
          <p:nvPr>
            <p:ph type="body" sz="half" idx="2" hasCustomPrompt="1"/>
          </p:nvPr>
        </p:nvSpPr>
        <p:spPr>
          <a:xfrm>
            <a:off x="1170432" y="4626864"/>
            <a:ext cx="3657599" cy="914401"/>
          </a:xfrm>
        </p:spPr>
        <p:txBody>
          <a:bodyPr/>
          <a:lstStyle>
            <a:lvl1pPr marL="0" indent="0">
              <a:buFont typeface="System Font Regular"/>
              <a:buNone/>
              <a:tabLst/>
              <a:defRPr sz="1600" baseline="0">
                <a:solidFill>
                  <a:schemeClr val="bg1">
                    <a:alpha val="7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Click to add attribution</a:t>
            </a:r>
          </a:p>
        </p:txBody>
      </p:sp>
      <p:sp>
        <p:nvSpPr>
          <p:cNvPr id="8" name="Title 1">
            <a:extLst>
              <a:ext uri="{FF2B5EF4-FFF2-40B4-BE49-F238E27FC236}">
                <a16:creationId xmlns:a16="http://schemas.microsoft.com/office/drawing/2014/main" id="{F4C4572B-6CB3-24AE-2525-95171899E444}"/>
              </a:ext>
            </a:extLst>
          </p:cNvPr>
          <p:cNvSpPr txBox="1">
            <a:spLocks/>
          </p:cNvSpPr>
          <p:nvPr userDrawn="1"/>
        </p:nvSpPr>
        <p:spPr>
          <a:xfrm>
            <a:off x="937676" y="1468575"/>
            <a:ext cx="1173757" cy="773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20000" dirty="0">
                <a:solidFill>
                  <a:schemeClr val="bg1">
                    <a:alpha val="19770"/>
                  </a:schemeClr>
                </a:solidFill>
              </a:rPr>
              <a:t>“</a:t>
            </a:r>
          </a:p>
        </p:txBody>
      </p:sp>
      <p:pic>
        <p:nvPicPr>
          <p:cNvPr id="6" name="Picture 5">
            <a:extLst>
              <a:ext uri="{FF2B5EF4-FFF2-40B4-BE49-F238E27FC236}">
                <a16:creationId xmlns:a16="http://schemas.microsoft.com/office/drawing/2014/main" id="{C0188F24-F86D-AA6F-FE94-98AD06DBF93B}"/>
              </a:ext>
            </a:extLst>
          </p:cNvPr>
          <p:cNvPicPr>
            <a:picLocks noChangeAspect="1"/>
          </p:cNvPicPr>
          <p:nvPr userDrawn="1"/>
        </p:nvPicPr>
        <p:blipFill>
          <a:blip r:embed="rId2"/>
          <a:srcRect l="12" r="12"/>
          <a:stretch/>
        </p:blipFill>
        <p:spPr>
          <a:xfrm>
            <a:off x="7680960" y="5681834"/>
            <a:ext cx="4511040" cy="1181234"/>
          </a:xfrm>
          <a:prstGeom prst="rect">
            <a:avLst/>
          </a:prstGeom>
        </p:spPr>
      </p:pic>
    </p:spTree>
    <p:extLst>
      <p:ext uri="{BB962C8B-B14F-4D97-AF65-F5344CB8AC3E}">
        <p14:creationId xmlns:p14="http://schemas.microsoft.com/office/powerpoint/2010/main" val="286710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Divider</a:t>
            </a:r>
          </a:p>
        </p:txBody>
      </p:sp>
    </p:spTree>
    <p:extLst>
      <p:ext uri="{BB962C8B-B14F-4D97-AF65-F5344CB8AC3E}">
        <p14:creationId xmlns:p14="http://schemas.microsoft.com/office/powerpoint/2010/main" val="33218886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BMC-Section Header-Teal">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1" y="2506132"/>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100EEBDD-957B-9CCE-BDDD-3FA641548FDD}"/>
              </a:ext>
            </a:extLst>
          </p:cNvPr>
          <p:cNvPicPr>
            <a:picLocks noChangeAspect="1"/>
          </p:cNvPicPr>
          <p:nvPr userDrawn="1"/>
        </p:nvPicPr>
        <p:blipFill>
          <a:blip r:embed="rId2"/>
          <a:srcRect l="12" r="12"/>
          <a:stretch/>
        </p:blipFill>
        <p:spPr>
          <a:xfrm>
            <a:off x="7680960" y="5681834"/>
            <a:ext cx="4511040" cy="1181234"/>
          </a:xfrm>
          <a:prstGeom prst="rect">
            <a:avLst/>
          </a:prstGeom>
        </p:spPr>
      </p:pic>
    </p:spTree>
    <p:extLst>
      <p:ext uri="{BB962C8B-B14F-4D97-AF65-F5344CB8AC3E}">
        <p14:creationId xmlns:p14="http://schemas.microsoft.com/office/powerpoint/2010/main" val="21312937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3_Section Header">
    <p:bg>
      <p:bgPr>
        <a:solidFill>
          <a:schemeClr val="bg1"/>
        </a:solidFill>
        <a:effectLst/>
      </p:bgPr>
    </p:bg>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3F872EB9-1B0B-9CA8-0F84-B21F97DCEC46}"/>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dirty="0"/>
              <a:t>Bring placeholder to front. Drag picture to placeholder or click icon to add. Send placeholder to back. </a:t>
            </a:r>
            <a:br>
              <a:rPr lang="en-US" dirty="0"/>
            </a:br>
            <a:r>
              <a:rPr lang="en-US" dirty="0"/>
              <a:t>Note that the logo &amp; half-circle graphic sits on top of the slide; it will need to be pasted onto any new cover slide.</a:t>
            </a:r>
          </a:p>
          <a:p>
            <a:endParaRPr lang="en-US" dirty="0"/>
          </a:p>
        </p:txBody>
      </p:sp>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1" y="2506132"/>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D25ED01C-D270-0B12-3BFD-7E42180E822A}"/>
              </a:ext>
            </a:extLst>
          </p:cNvPr>
          <p:cNvPicPr>
            <a:picLocks noChangeAspect="1"/>
          </p:cNvPicPr>
          <p:nvPr userDrawn="1"/>
        </p:nvPicPr>
        <p:blipFill>
          <a:blip r:embed="rId2"/>
          <a:srcRect l="12" r="12"/>
          <a:stretch/>
        </p:blipFill>
        <p:spPr>
          <a:xfrm>
            <a:off x="7680960" y="5681834"/>
            <a:ext cx="4511040" cy="1181234"/>
          </a:xfrm>
          <a:prstGeom prst="rect">
            <a:avLst/>
          </a:prstGeom>
        </p:spPr>
      </p:pic>
    </p:spTree>
    <p:extLst>
      <p:ext uri="{BB962C8B-B14F-4D97-AF65-F5344CB8AC3E}">
        <p14:creationId xmlns:p14="http://schemas.microsoft.com/office/powerpoint/2010/main" val="427234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COV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Content with Image</a:t>
            </a:r>
          </a:p>
        </p:txBody>
      </p:sp>
    </p:spTree>
    <p:extLst>
      <p:ext uri="{BB962C8B-B14F-4D97-AF65-F5344CB8AC3E}">
        <p14:creationId xmlns:p14="http://schemas.microsoft.com/office/powerpoint/2010/main" val="27630796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5" name="Content Placeholder 2">
            <a:extLst>
              <a:ext uri="{FF2B5EF4-FFF2-40B4-BE49-F238E27FC236}">
                <a16:creationId xmlns:a16="http://schemas.microsoft.com/office/drawing/2014/main" id="{8662A2D0-C864-28D2-F5CA-8AE40712C004}"/>
              </a:ext>
            </a:extLst>
          </p:cNvPr>
          <p:cNvSpPr>
            <a:spLocks noGrp="1"/>
          </p:cNvSpPr>
          <p:nvPr>
            <p:ph sz="half" idx="1" hasCustomPrompt="1"/>
          </p:nvPr>
        </p:nvSpPr>
        <p:spPr>
          <a:xfrm>
            <a:off x="498157" y="2227342"/>
            <a:ext cx="3436337"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dirty="0"/>
              <a:t>Table or chart placeholder</a:t>
            </a:r>
          </a:p>
        </p:txBody>
      </p:sp>
      <p:sp>
        <p:nvSpPr>
          <p:cNvPr id="6" name="Content Placeholder 3">
            <a:extLst>
              <a:ext uri="{FF2B5EF4-FFF2-40B4-BE49-F238E27FC236}">
                <a16:creationId xmlns:a16="http://schemas.microsoft.com/office/drawing/2014/main" id="{06832129-E639-8FDE-58C4-D5951A49D1F3}"/>
              </a:ext>
            </a:extLst>
          </p:cNvPr>
          <p:cNvSpPr>
            <a:spLocks noGrp="1"/>
          </p:cNvSpPr>
          <p:nvPr>
            <p:ph sz="half" idx="2" hasCustomPrompt="1"/>
          </p:nvPr>
        </p:nvSpPr>
        <p:spPr>
          <a:xfrm>
            <a:off x="4424520" y="2227342"/>
            <a:ext cx="3436337"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7" name="Content Placeholder 3">
            <a:extLst>
              <a:ext uri="{FF2B5EF4-FFF2-40B4-BE49-F238E27FC236}">
                <a16:creationId xmlns:a16="http://schemas.microsoft.com/office/drawing/2014/main" id="{7FEB275E-0489-5A64-19B5-E91AAC85F1B0}"/>
              </a:ext>
            </a:extLst>
          </p:cNvPr>
          <p:cNvSpPr>
            <a:spLocks noGrp="1"/>
          </p:cNvSpPr>
          <p:nvPr>
            <p:ph sz="half" idx="12" hasCustomPrompt="1"/>
          </p:nvPr>
        </p:nvSpPr>
        <p:spPr>
          <a:xfrm>
            <a:off x="8351519" y="2227342"/>
            <a:ext cx="3436337"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8" name="Text Placeholder 2">
            <a:extLst>
              <a:ext uri="{FF2B5EF4-FFF2-40B4-BE49-F238E27FC236}">
                <a16:creationId xmlns:a16="http://schemas.microsoft.com/office/drawing/2014/main" id="{A521B54F-79B5-E995-EBC3-02FE24144172}"/>
              </a:ext>
            </a:extLst>
          </p:cNvPr>
          <p:cNvSpPr>
            <a:spLocks noGrp="1"/>
          </p:cNvSpPr>
          <p:nvPr>
            <p:ph type="body" idx="13" hasCustomPrompt="1"/>
          </p:nvPr>
        </p:nvSpPr>
        <p:spPr>
          <a:xfrm>
            <a:off x="498159" y="1719072"/>
            <a:ext cx="3436337" cy="273193"/>
          </a:xfrm>
        </p:spPr>
        <p:txBody>
          <a:bodyPr anchor="b"/>
          <a:lstStyle>
            <a:lvl1pPr marL="0" indent="0">
              <a:buNone/>
              <a:defRPr sz="1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9" name="Text Placeholder 2">
            <a:extLst>
              <a:ext uri="{FF2B5EF4-FFF2-40B4-BE49-F238E27FC236}">
                <a16:creationId xmlns:a16="http://schemas.microsoft.com/office/drawing/2014/main" id="{1A4DDC31-0928-D643-71D8-37D3EADE0B0E}"/>
              </a:ext>
            </a:extLst>
          </p:cNvPr>
          <p:cNvSpPr>
            <a:spLocks noGrp="1"/>
          </p:cNvSpPr>
          <p:nvPr>
            <p:ph type="body" idx="14" hasCustomPrompt="1"/>
          </p:nvPr>
        </p:nvSpPr>
        <p:spPr>
          <a:xfrm>
            <a:off x="4424520" y="1719072"/>
            <a:ext cx="3436337" cy="273193"/>
          </a:xfrm>
        </p:spPr>
        <p:txBody>
          <a:bodyPr anchor="b"/>
          <a:lstStyle>
            <a:lvl1pPr marL="0" indent="0">
              <a:buNone/>
              <a:defRPr sz="1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0" name="Text Placeholder 2">
            <a:extLst>
              <a:ext uri="{FF2B5EF4-FFF2-40B4-BE49-F238E27FC236}">
                <a16:creationId xmlns:a16="http://schemas.microsoft.com/office/drawing/2014/main" id="{6056BF74-3145-1A65-7D32-D79E5BD3DCEB}"/>
              </a:ext>
            </a:extLst>
          </p:cNvPr>
          <p:cNvSpPr>
            <a:spLocks noGrp="1"/>
          </p:cNvSpPr>
          <p:nvPr>
            <p:ph type="body" idx="15" hasCustomPrompt="1"/>
          </p:nvPr>
        </p:nvSpPr>
        <p:spPr>
          <a:xfrm>
            <a:off x="8351519" y="1719072"/>
            <a:ext cx="3436337" cy="273193"/>
          </a:xfrm>
        </p:spPr>
        <p:txBody>
          <a:bodyPr anchor="b"/>
          <a:lstStyle>
            <a:lvl1pPr marL="0" indent="0">
              <a:buNone/>
              <a:defRPr sz="1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1" name="Text Placeholder 11">
            <a:extLst>
              <a:ext uri="{FF2B5EF4-FFF2-40B4-BE49-F238E27FC236}">
                <a16:creationId xmlns:a16="http://schemas.microsoft.com/office/drawing/2014/main" id="{1A32B712-44A7-849E-D24F-45BFDFE7FD30}"/>
              </a:ext>
            </a:extLst>
          </p:cNvPr>
          <p:cNvSpPr>
            <a:spLocks noGrp="1"/>
          </p:cNvSpPr>
          <p:nvPr>
            <p:ph type="body" sz="quarter" idx="16" hasCustomPrompt="1"/>
          </p:nvPr>
        </p:nvSpPr>
        <p:spPr>
          <a:xfrm>
            <a:off x="4424520" y="5158431"/>
            <a:ext cx="3436337" cy="586732"/>
          </a:xfrm>
          <a:solidFill>
            <a:schemeClr val="bg2"/>
          </a:solidFill>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52C10EE6-878C-A81F-AB9A-2AE728608D16}"/>
              </a:ext>
            </a:extLst>
          </p:cNvPr>
          <p:cNvSpPr>
            <a:spLocks noGrp="1"/>
          </p:cNvSpPr>
          <p:nvPr>
            <p:ph type="body" sz="quarter" idx="17" hasCustomPrompt="1"/>
          </p:nvPr>
        </p:nvSpPr>
        <p:spPr>
          <a:xfrm>
            <a:off x="8351519" y="5158431"/>
            <a:ext cx="3436337" cy="586732"/>
          </a:xfrm>
          <a:solidFill>
            <a:schemeClr val="bg2"/>
          </a:solidFill>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3" name="Text Placeholder 11">
            <a:extLst>
              <a:ext uri="{FF2B5EF4-FFF2-40B4-BE49-F238E27FC236}">
                <a16:creationId xmlns:a16="http://schemas.microsoft.com/office/drawing/2014/main" id="{6F21DA31-3609-6D37-2044-38CEAEEAFD4A}"/>
              </a:ext>
            </a:extLst>
          </p:cNvPr>
          <p:cNvSpPr>
            <a:spLocks noGrp="1"/>
          </p:cNvSpPr>
          <p:nvPr>
            <p:ph type="body" sz="quarter" idx="18" hasCustomPrompt="1"/>
          </p:nvPr>
        </p:nvSpPr>
        <p:spPr>
          <a:xfrm>
            <a:off x="497840" y="5158431"/>
            <a:ext cx="3436337" cy="586732"/>
          </a:xfrm>
          <a:solidFill>
            <a:schemeClr val="bg2"/>
          </a:solidFill>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4" name="Freeform 13">
            <a:extLst>
              <a:ext uri="{FF2B5EF4-FFF2-40B4-BE49-F238E27FC236}">
                <a16:creationId xmlns:a16="http://schemas.microsoft.com/office/drawing/2014/main" id="{D23D6DD6-6348-A12B-A36A-628BDF091F9F}"/>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Date Placeholder 14">
            <a:extLst>
              <a:ext uri="{FF2B5EF4-FFF2-40B4-BE49-F238E27FC236}">
                <a16:creationId xmlns:a16="http://schemas.microsoft.com/office/drawing/2014/main" id="{47CE13FD-1EC5-61BA-18D9-4E963988FAD1}"/>
              </a:ext>
            </a:extLst>
          </p:cNvPr>
          <p:cNvSpPr>
            <a:spLocks noGrp="1"/>
          </p:cNvSpPr>
          <p:nvPr>
            <p:ph type="dt" sz="half" idx="19"/>
          </p:nvPr>
        </p:nvSpPr>
        <p:spPr/>
        <p:txBody>
          <a:bodyPr/>
          <a:lstStyle/>
          <a:p>
            <a:fld id="{42A62A5E-8C6A-CA42-93F8-435316C27F75}" type="datetime1">
              <a:rPr lang="en-US" smtClean="0"/>
              <a:t>12/10/2024</a:t>
            </a:fld>
            <a:endParaRPr lang="en-US"/>
          </a:p>
        </p:txBody>
      </p:sp>
      <p:sp>
        <p:nvSpPr>
          <p:cNvPr id="16" name="Footer Placeholder 15">
            <a:extLst>
              <a:ext uri="{FF2B5EF4-FFF2-40B4-BE49-F238E27FC236}">
                <a16:creationId xmlns:a16="http://schemas.microsoft.com/office/drawing/2014/main" id="{EB7DB361-27FD-1706-D225-D1B61568676D}"/>
              </a:ext>
            </a:extLst>
          </p:cNvPr>
          <p:cNvSpPr>
            <a:spLocks noGrp="1"/>
          </p:cNvSpPr>
          <p:nvPr>
            <p:ph type="ftr" sz="quarter" idx="20"/>
          </p:nvPr>
        </p:nvSpPr>
        <p:spPr/>
        <p:txBody>
          <a:bodyPr/>
          <a:lstStyle/>
          <a:p>
            <a:endParaRPr lang="en-US"/>
          </a:p>
        </p:txBody>
      </p:sp>
    </p:spTree>
    <p:extLst>
      <p:ext uri="{BB962C8B-B14F-4D97-AF65-F5344CB8AC3E}">
        <p14:creationId xmlns:p14="http://schemas.microsoft.com/office/powerpoint/2010/main" val="42015158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9" name="Picture Placeholder 9">
            <a:extLst>
              <a:ext uri="{FF2B5EF4-FFF2-40B4-BE49-F238E27FC236}">
                <a16:creationId xmlns:a16="http://schemas.microsoft.com/office/drawing/2014/main" id="{C42C9ECE-7C47-A12A-63C9-3E926662CB4B}"/>
              </a:ext>
            </a:extLst>
          </p:cNvPr>
          <p:cNvSpPr>
            <a:spLocks noGrp="1" noChangeAspect="1"/>
          </p:cNvSpPr>
          <p:nvPr>
            <p:ph type="pic" sz="quarter" idx="12"/>
          </p:nvPr>
        </p:nvSpPr>
        <p:spPr>
          <a:xfrm>
            <a:off x="499109" y="1724026"/>
            <a:ext cx="2715293"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20" name="Content Placeholder 2">
            <a:extLst>
              <a:ext uri="{FF2B5EF4-FFF2-40B4-BE49-F238E27FC236}">
                <a16:creationId xmlns:a16="http://schemas.microsoft.com/office/drawing/2014/main" id="{E1E7B0E0-912C-C3D5-EFCA-B2B2C6FDFC4A}"/>
              </a:ext>
            </a:extLst>
          </p:cNvPr>
          <p:cNvSpPr>
            <a:spLocks noGrp="1"/>
          </p:cNvSpPr>
          <p:nvPr>
            <p:ph sz="half" idx="1" hasCustomPrompt="1"/>
          </p:nvPr>
        </p:nvSpPr>
        <p:spPr>
          <a:xfrm>
            <a:off x="497840" y="3672634"/>
            <a:ext cx="5425158" cy="2069797"/>
          </a:xfrm>
        </p:spPr>
        <p:txBody>
          <a:bodyPr/>
          <a:lstStyle>
            <a:lvl1pPr>
              <a:defRPr sz="1400" b="0"/>
            </a:lvl1pPr>
            <a:lvl2pPr>
              <a:defRPr sz="1400" b="0"/>
            </a:lvl2pPr>
            <a:lvl3pPr>
              <a:defRPr sz="1400" b="0"/>
            </a:lvl3pPr>
            <a:lvl4pPr>
              <a:defRPr sz="1800"/>
            </a:lvl4pPr>
            <a:lvl5pPr>
              <a:defRPr sz="1800"/>
            </a:lvl5pPr>
          </a:lstStyle>
          <a:p>
            <a:pPr lvl="0"/>
            <a:r>
              <a:rPr lang="en-US" dirty="0"/>
              <a:t>Click to edit text</a:t>
            </a:r>
          </a:p>
          <a:p>
            <a:pPr lvl="1"/>
            <a:r>
              <a:rPr lang="en-US" dirty="0"/>
              <a:t>Second level</a:t>
            </a:r>
          </a:p>
          <a:p>
            <a:pPr lvl="2"/>
            <a:r>
              <a:rPr lang="en-US" dirty="0"/>
              <a:t>Third level</a:t>
            </a:r>
          </a:p>
        </p:txBody>
      </p:sp>
      <p:sp>
        <p:nvSpPr>
          <p:cNvPr id="21" name="Content Placeholder 3">
            <a:extLst>
              <a:ext uri="{FF2B5EF4-FFF2-40B4-BE49-F238E27FC236}">
                <a16:creationId xmlns:a16="http://schemas.microsoft.com/office/drawing/2014/main" id="{4FB663E6-5314-8871-1583-42D2B1871BD8}"/>
              </a:ext>
            </a:extLst>
          </p:cNvPr>
          <p:cNvSpPr>
            <a:spLocks noGrp="1"/>
          </p:cNvSpPr>
          <p:nvPr>
            <p:ph sz="half" idx="2" hasCustomPrompt="1"/>
          </p:nvPr>
        </p:nvSpPr>
        <p:spPr>
          <a:xfrm>
            <a:off x="6362700" y="3672634"/>
            <a:ext cx="5425158" cy="2069797"/>
          </a:xfrm>
        </p:spPr>
        <p:txBody>
          <a:bodyPr/>
          <a:lstStyle>
            <a:lvl1pPr>
              <a:defRPr sz="1400" b="0"/>
            </a:lvl1pPr>
            <a:lvl2pPr>
              <a:defRPr sz="1400" b="0"/>
            </a:lvl2pPr>
            <a:lvl3pPr>
              <a:defRPr sz="1400" b="0"/>
            </a:lvl3pPr>
            <a:lvl4pPr>
              <a:defRPr sz="1800"/>
            </a:lvl4pPr>
            <a:lvl5pPr>
              <a:defRPr sz="1800"/>
            </a:lvl5pPr>
          </a:lstStyle>
          <a:p>
            <a:pPr lvl="0"/>
            <a:r>
              <a:rPr lang="en-US" dirty="0"/>
              <a:t>Click to edit text</a:t>
            </a:r>
          </a:p>
          <a:p>
            <a:pPr lvl="1"/>
            <a:r>
              <a:rPr lang="en-US" dirty="0"/>
              <a:t>Second level</a:t>
            </a:r>
          </a:p>
          <a:p>
            <a:pPr lvl="2"/>
            <a:r>
              <a:rPr lang="en-US" dirty="0"/>
              <a:t>Third level</a:t>
            </a:r>
          </a:p>
        </p:txBody>
      </p:sp>
      <p:sp>
        <p:nvSpPr>
          <p:cNvPr id="22" name="Picture Placeholder 9">
            <a:extLst>
              <a:ext uri="{FF2B5EF4-FFF2-40B4-BE49-F238E27FC236}">
                <a16:creationId xmlns:a16="http://schemas.microsoft.com/office/drawing/2014/main" id="{C6186BCA-6120-3F48-5ACE-BB6DE037C5F3}"/>
              </a:ext>
            </a:extLst>
          </p:cNvPr>
          <p:cNvSpPr>
            <a:spLocks noGrp="1" noChangeAspect="1"/>
          </p:cNvSpPr>
          <p:nvPr>
            <p:ph type="pic" sz="quarter" idx="13"/>
          </p:nvPr>
        </p:nvSpPr>
        <p:spPr>
          <a:xfrm>
            <a:off x="6362700" y="1724026"/>
            <a:ext cx="2715292"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6" name="Freeform 5">
            <a:extLst>
              <a:ext uri="{FF2B5EF4-FFF2-40B4-BE49-F238E27FC236}">
                <a16:creationId xmlns:a16="http://schemas.microsoft.com/office/drawing/2014/main" id="{C744F748-7EF9-CF2F-8679-CCFB8ADA70E8}"/>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Date Placeholder 4">
            <a:extLst>
              <a:ext uri="{FF2B5EF4-FFF2-40B4-BE49-F238E27FC236}">
                <a16:creationId xmlns:a16="http://schemas.microsoft.com/office/drawing/2014/main" id="{6502211B-306A-4D0E-5B87-6D6721C6B977}"/>
              </a:ext>
            </a:extLst>
          </p:cNvPr>
          <p:cNvSpPr>
            <a:spLocks noGrp="1"/>
          </p:cNvSpPr>
          <p:nvPr>
            <p:ph type="dt" sz="half" idx="14"/>
          </p:nvPr>
        </p:nvSpPr>
        <p:spPr/>
        <p:txBody>
          <a:bodyPr/>
          <a:lstStyle/>
          <a:p>
            <a:fld id="{14A19659-3EB1-7743-84AD-9139AA201941}" type="datetime1">
              <a:rPr lang="en-US" smtClean="0"/>
              <a:t>12/10/2024</a:t>
            </a:fld>
            <a:endParaRPr lang="en-US"/>
          </a:p>
        </p:txBody>
      </p:sp>
      <p:sp>
        <p:nvSpPr>
          <p:cNvPr id="7" name="Footer Placeholder 6">
            <a:extLst>
              <a:ext uri="{FF2B5EF4-FFF2-40B4-BE49-F238E27FC236}">
                <a16:creationId xmlns:a16="http://schemas.microsoft.com/office/drawing/2014/main" id="{9887224A-6E2D-F998-F7DC-9976A1DD4465}"/>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23200585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1" name="Picture Placeholder 9">
            <a:extLst>
              <a:ext uri="{FF2B5EF4-FFF2-40B4-BE49-F238E27FC236}">
                <a16:creationId xmlns:a16="http://schemas.microsoft.com/office/drawing/2014/main" id="{BAA11F78-A631-6E7B-4CA0-EBA94109B8A2}"/>
              </a:ext>
            </a:extLst>
          </p:cNvPr>
          <p:cNvSpPr>
            <a:spLocks noGrp="1" noChangeAspect="1"/>
          </p:cNvSpPr>
          <p:nvPr>
            <p:ph type="pic" sz="quarter" idx="12"/>
          </p:nvPr>
        </p:nvSpPr>
        <p:spPr>
          <a:xfrm>
            <a:off x="49784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2" name="Content Placeholder 2">
            <a:extLst>
              <a:ext uri="{FF2B5EF4-FFF2-40B4-BE49-F238E27FC236}">
                <a16:creationId xmlns:a16="http://schemas.microsoft.com/office/drawing/2014/main" id="{543B41D9-4B7F-938D-8BC2-B3838AC6D49F}"/>
              </a:ext>
            </a:extLst>
          </p:cNvPr>
          <p:cNvSpPr>
            <a:spLocks noGrp="1"/>
          </p:cNvSpPr>
          <p:nvPr>
            <p:ph sz="half" idx="1" hasCustomPrompt="1"/>
          </p:nvPr>
        </p:nvSpPr>
        <p:spPr>
          <a:xfrm>
            <a:off x="496569" y="3672634"/>
            <a:ext cx="3443958" cy="2069797"/>
          </a:xfrm>
        </p:spPr>
        <p:txBody>
          <a:bodyPr/>
          <a:lstStyle>
            <a:lvl1pPr>
              <a:defRPr sz="1400" b="0"/>
            </a:lvl1pPr>
            <a:lvl2pPr>
              <a:defRPr sz="1400" b="0"/>
            </a:lvl2pPr>
            <a:lvl3pPr>
              <a:defRPr sz="1400" b="0"/>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3" name="Content Placeholder 3">
            <a:extLst>
              <a:ext uri="{FF2B5EF4-FFF2-40B4-BE49-F238E27FC236}">
                <a16:creationId xmlns:a16="http://schemas.microsoft.com/office/drawing/2014/main" id="{0917EE44-329F-942D-2258-6B0FB55AEB30}"/>
              </a:ext>
            </a:extLst>
          </p:cNvPr>
          <p:cNvSpPr>
            <a:spLocks noGrp="1"/>
          </p:cNvSpPr>
          <p:nvPr>
            <p:ph sz="half" idx="2" hasCustomPrompt="1"/>
          </p:nvPr>
        </p:nvSpPr>
        <p:spPr>
          <a:xfrm>
            <a:off x="4420234" y="3672634"/>
            <a:ext cx="3443958" cy="2069797"/>
          </a:xfrm>
        </p:spPr>
        <p:txBody>
          <a:bodyPr/>
          <a:lstStyle>
            <a:lvl1pPr>
              <a:defRPr sz="1400" b="0"/>
            </a:lvl1pPr>
            <a:lvl2pPr>
              <a:defRPr sz="1400" b="0"/>
            </a:lvl2pPr>
            <a:lvl3pPr>
              <a:defRPr sz="1400" b="0"/>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5" name="Content Placeholder 3">
            <a:extLst>
              <a:ext uri="{FF2B5EF4-FFF2-40B4-BE49-F238E27FC236}">
                <a16:creationId xmlns:a16="http://schemas.microsoft.com/office/drawing/2014/main" id="{3EE707E3-2696-D7CC-9ACB-428F5683B294}"/>
              </a:ext>
            </a:extLst>
          </p:cNvPr>
          <p:cNvSpPr>
            <a:spLocks noGrp="1"/>
          </p:cNvSpPr>
          <p:nvPr>
            <p:ph sz="half" idx="13" hasCustomPrompt="1"/>
          </p:nvPr>
        </p:nvSpPr>
        <p:spPr>
          <a:xfrm>
            <a:off x="8343900" y="3672634"/>
            <a:ext cx="3443958" cy="2069797"/>
          </a:xfrm>
        </p:spPr>
        <p:txBody>
          <a:bodyPr/>
          <a:lstStyle>
            <a:lvl1pPr>
              <a:defRPr sz="1400" b="0"/>
            </a:lvl1pPr>
            <a:lvl2pPr>
              <a:defRPr sz="1400" b="0"/>
            </a:lvl2pPr>
            <a:lvl3pPr>
              <a:defRPr sz="1400" b="0"/>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6" name="Picture Placeholder 9">
            <a:extLst>
              <a:ext uri="{FF2B5EF4-FFF2-40B4-BE49-F238E27FC236}">
                <a16:creationId xmlns:a16="http://schemas.microsoft.com/office/drawing/2014/main" id="{869B96BC-57EE-A947-AC7A-5C8DF4315DE9}"/>
              </a:ext>
            </a:extLst>
          </p:cNvPr>
          <p:cNvSpPr>
            <a:spLocks noGrp="1" noChangeAspect="1"/>
          </p:cNvSpPr>
          <p:nvPr>
            <p:ph type="pic" sz="quarter" idx="14"/>
          </p:nvPr>
        </p:nvSpPr>
        <p:spPr>
          <a:xfrm>
            <a:off x="4420234"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7" name="Picture Placeholder 9">
            <a:extLst>
              <a:ext uri="{FF2B5EF4-FFF2-40B4-BE49-F238E27FC236}">
                <a16:creationId xmlns:a16="http://schemas.microsoft.com/office/drawing/2014/main" id="{982A9A2F-283D-060E-42B7-7410A6CCA48C}"/>
              </a:ext>
            </a:extLst>
          </p:cNvPr>
          <p:cNvSpPr>
            <a:spLocks noGrp="1" noChangeAspect="1"/>
          </p:cNvSpPr>
          <p:nvPr>
            <p:ph type="pic" sz="quarter" idx="15"/>
          </p:nvPr>
        </p:nvSpPr>
        <p:spPr>
          <a:xfrm>
            <a:off x="83439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6" name="Freeform 5">
            <a:extLst>
              <a:ext uri="{FF2B5EF4-FFF2-40B4-BE49-F238E27FC236}">
                <a16:creationId xmlns:a16="http://schemas.microsoft.com/office/drawing/2014/main" id="{68343FBA-747D-AE91-9B1E-080ABF5C4EA6}"/>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Date Placeholder 4">
            <a:extLst>
              <a:ext uri="{FF2B5EF4-FFF2-40B4-BE49-F238E27FC236}">
                <a16:creationId xmlns:a16="http://schemas.microsoft.com/office/drawing/2014/main" id="{BCED8545-0266-ECFC-B910-F5BD663CE92F}"/>
              </a:ext>
            </a:extLst>
          </p:cNvPr>
          <p:cNvSpPr>
            <a:spLocks noGrp="1"/>
          </p:cNvSpPr>
          <p:nvPr>
            <p:ph type="dt" sz="half" idx="16"/>
          </p:nvPr>
        </p:nvSpPr>
        <p:spPr/>
        <p:txBody>
          <a:bodyPr/>
          <a:lstStyle/>
          <a:p>
            <a:fld id="{61AB87F0-A6A7-F542-9C11-A889A4555F8D}" type="datetime1">
              <a:rPr lang="en-US" smtClean="0"/>
              <a:t>12/10/2024</a:t>
            </a:fld>
            <a:endParaRPr lang="en-US"/>
          </a:p>
        </p:txBody>
      </p:sp>
      <p:sp>
        <p:nvSpPr>
          <p:cNvPr id="7" name="Footer Placeholder 6">
            <a:extLst>
              <a:ext uri="{FF2B5EF4-FFF2-40B4-BE49-F238E27FC236}">
                <a16:creationId xmlns:a16="http://schemas.microsoft.com/office/drawing/2014/main" id="{27245C7E-2483-6ADA-1648-E804F02F200F}"/>
              </a:ext>
            </a:extLst>
          </p:cNvPr>
          <p:cNvSpPr>
            <a:spLocks noGrp="1"/>
          </p:cNvSpPr>
          <p:nvPr>
            <p:ph type="ftr" sz="quarter" idx="17"/>
          </p:nvPr>
        </p:nvSpPr>
        <p:spPr/>
        <p:txBody>
          <a:bodyPr/>
          <a:lstStyle/>
          <a:p>
            <a:endParaRPr lang="en-US"/>
          </a:p>
        </p:txBody>
      </p:sp>
    </p:spTree>
    <p:extLst>
      <p:ext uri="{BB962C8B-B14F-4D97-AF65-F5344CB8AC3E}">
        <p14:creationId xmlns:p14="http://schemas.microsoft.com/office/powerpoint/2010/main" val="1102441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2-column (Teal)">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1E2F1D29-865F-42E7-A877-8CA42368BB15}"/>
              </a:ext>
            </a:extLst>
          </p:cNvPr>
          <p:cNvGraphicFramePr>
            <a:graphicFrameLocks noChangeAspect="1"/>
          </p:cNvGraphicFramePr>
          <p:nvPr userDrawn="1">
            <p:custDataLst>
              <p:tags r:id="rId1"/>
            </p:custDataLst>
            <p:extLst>
              <p:ext uri="{D42A27DB-BD31-4B8C-83A1-F6EECF244321}">
                <p14:modId xmlns:p14="http://schemas.microsoft.com/office/powerpoint/2010/main" val="328235386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vert="horz"/>
          <a:lstStyle>
            <a:lvl1pPr>
              <a:defRPr>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497840" y="1243914"/>
            <a:ext cx="5323519" cy="4933049"/>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269330" y="1243914"/>
            <a:ext cx="5518528" cy="4933049"/>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Text Placeholder 6">
            <a:extLst>
              <a:ext uri="{FF2B5EF4-FFF2-40B4-BE49-F238E27FC236}">
                <a16:creationId xmlns:a16="http://schemas.microsoft.com/office/drawing/2014/main" id="{08C47E42-3CBF-A527-7D3B-C7D3862182E2}"/>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8" name="Freeform 7">
            <a:extLst>
              <a:ext uri="{FF2B5EF4-FFF2-40B4-BE49-F238E27FC236}">
                <a16:creationId xmlns:a16="http://schemas.microsoft.com/office/drawing/2014/main" id="{B5EE006E-A2F5-3E52-242A-8F7409B39536}"/>
              </a:ext>
            </a:extLst>
          </p:cNvPr>
          <p:cNvSpPr/>
          <p:nvPr userDrawn="1"/>
        </p:nvSpPr>
        <p:spPr>
          <a:xfrm>
            <a:off x="0" y="212726"/>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251125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5" name="Picture Placeholder 9">
            <a:extLst>
              <a:ext uri="{FF2B5EF4-FFF2-40B4-BE49-F238E27FC236}">
                <a16:creationId xmlns:a16="http://schemas.microsoft.com/office/drawing/2014/main" id="{1E633C92-5BE7-B8CC-98F6-0EF69B261593}"/>
              </a:ext>
            </a:extLst>
          </p:cNvPr>
          <p:cNvSpPr>
            <a:spLocks noGrp="1" noChangeAspect="1"/>
          </p:cNvSpPr>
          <p:nvPr>
            <p:ph type="pic" sz="quarter" idx="12"/>
          </p:nvPr>
        </p:nvSpPr>
        <p:spPr>
          <a:xfrm>
            <a:off x="497841"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6" name="Content Placeholder 3">
            <a:extLst>
              <a:ext uri="{FF2B5EF4-FFF2-40B4-BE49-F238E27FC236}">
                <a16:creationId xmlns:a16="http://schemas.microsoft.com/office/drawing/2014/main" id="{D9CA4B8A-EF89-ECF5-C0FA-63283DB22581}"/>
              </a:ext>
            </a:extLst>
          </p:cNvPr>
          <p:cNvSpPr>
            <a:spLocks noGrp="1"/>
          </p:cNvSpPr>
          <p:nvPr>
            <p:ph sz="half" idx="17" hasCustomPrompt="1"/>
          </p:nvPr>
        </p:nvSpPr>
        <p:spPr>
          <a:xfrm>
            <a:off x="497840" y="3614596"/>
            <a:ext cx="2459708" cy="2127836"/>
          </a:xfrm>
        </p:spPr>
        <p:txBody>
          <a:bodyPr/>
          <a:lstStyle>
            <a:lvl1pPr>
              <a:defRPr sz="1400" b="0"/>
            </a:lvl1pPr>
            <a:lvl2pPr>
              <a:defRPr sz="1400" b="0"/>
            </a:lvl2pPr>
            <a:lvl3pPr>
              <a:defRPr sz="1400" b="0"/>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7" name="Picture Placeholder 9">
            <a:extLst>
              <a:ext uri="{FF2B5EF4-FFF2-40B4-BE49-F238E27FC236}">
                <a16:creationId xmlns:a16="http://schemas.microsoft.com/office/drawing/2014/main" id="{FFB73E13-7495-A9A8-F6C1-5FAAD304153C}"/>
              </a:ext>
            </a:extLst>
          </p:cNvPr>
          <p:cNvSpPr>
            <a:spLocks noGrp="1" noChangeAspect="1"/>
          </p:cNvSpPr>
          <p:nvPr>
            <p:ph type="pic" sz="quarter" idx="18"/>
          </p:nvPr>
        </p:nvSpPr>
        <p:spPr>
          <a:xfrm>
            <a:off x="3441277"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8" name="Picture Placeholder 9">
            <a:extLst>
              <a:ext uri="{FF2B5EF4-FFF2-40B4-BE49-F238E27FC236}">
                <a16:creationId xmlns:a16="http://schemas.microsoft.com/office/drawing/2014/main" id="{8FE2BB0C-4E77-5A01-E6FC-7ADF4C965906}"/>
              </a:ext>
            </a:extLst>
          </p:cNvPr>
          <p:cNvSpPr>
            <a:spLocks noGrp="1" noChangeAspect="1"/>
          </p:cNvSpPr>
          <p:nvPr>
            <p:ph type="pic" sz="quarter" idx="19"/>
          </p:nvPr>
        </p:nvSpPr>
        <p:spPr>
          <a:xfrm>
            <a:off x="6384711"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9" name="Picture Placeholder 9">
            <a:extLst>
              <a:ext uri="{FF2B5EF4-FFF2-40B4-BE49-F238E27FC236}">
                <a16:creationId xmlns:a16="http://schemas.microsoft.com/office/drawing/2014/main" id="{56596C24-62F3-5142-7B51-A035F6C668B4}"/>
              </a:ext>
            </a:extLst>
          </p:cNvPr>
          <p:cNvSpPr>
            <a:spLocks noGrp="1" noChangeAspect="1"/>
          </p:cNvSpPr>
          <p:nvPr>
            <p:ph type="pic" sz="quarter" idx="20"/>
          </p:nvPr>
        </p:nvSpPr>
        <p:spPr>
          <a:xfrm>
            <a:off x="9328147"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10" name="Content Placeholder 3">
            <a:extLst>
              <a:ext uri="{FF2B5EF4-FFF2-40B4-BE49-F238E27FC236}">
                <a16:creationId xmlns:a16="http://schemas.microsoft.com/office/drawing/2014/main" id="{3DAD87B0-F124-4BDC-98D8-532ED62AF7AA}"/>
              </a:ext>
            </a:extLst>
          </p:cNvPr>
          <p:cNvSpPr>
            <a:spLocks noGrp="1"/>
          </p:cNvSpPr>
          <p:nvPr>
            <p:ph sz="half" idx="21" hasCustomPrompt="1"/>
          </p:nvPr>
        </p:nvSpPr>
        <p:spPr>
          <a:xfrm>
            <a:off x="3441277" y="3614596"/>
            <a:ext cx="2459708" cy="2127836"/>
          </a:xfrm>
        </p:spPr>
        <p:txBody>
          <a:bodyPr/>
          <a:lstStyle>
            <a:lvl1pPr>
              <a:defRPr sz="1400" b="0"/>
            </a:lvl1pPr>
            <a:lvl2pPr>
              <a:defRPr sz="1400" b="0"/>
            </a:lvl2pPr>
            <a:lvl3pPr>
              <a:defRPr sz="1400" b="0"/>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18" name="Content Placeholder 3">
            <a:extLst>
              <a:ext uri="{FF2B5EF4-FFF2-40B4-BE49-F238E27FC236}">
                <a16:creationId xmlns:a16="http://schemas.microsoft.com/office/drawing/2014/main" id="{2D858B37-861B-9CB0-517E-B3921A6D2F81}"/>
              </a:ext>
            </a:extLst>
          </p:cNvPr>
          <p:cNvSpPr>
            <a:spLocks noGrp="1"/>
          </p:cNvSpPr>
          <p:nvPr>
            <p:ph sz="half" idx="22" hasCustomPrompt="1"/>
          </p:nvPr>
        </p:nvSpPr>
        <p:spPr>
          <a:xfrm>
            <a:off x="6384714" y="3614596"/>
            <a:ext cx="2459708" cy="2127836"/>
          </a:xfrm>
        </p:spPr>
        <p:txBody>
          <a:bodyPr/>
          <a:lstStyle>
            <a:lvl1pPr>
              <a:defRPr sz="1400" b="0"/>
            </a:lvl1pPr>
            <a:lvl2pPr>
              <a:defRPr sz="1400" b="0"/>
            </a:lvl2pPr>
            <a:lvl3pPr>
              <a:defRPr sz="1400" b="0"/>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19" name="Content Placeholder 3">
            <a:extLst>
              <a:ext uri="{FF2B5EF4-FFF2-40B4-BE49-F238E27FC236}">
                <a16:creationId xmlns:a16="http://schemas.microsoft.com/office/drawing/2014/main" id="{22B38810-22CE-EEEF-32A1-ACF249E7CF01}"/>
              </a:ext>
            </a:extLst>
          </p:cNvPr>
          <p:cNvSpPr>
            <a:spLocks noGrp="1"/>
          </p:cNvSpPr>
          <p:nvPr>
            <p:ph sz="half" idx="23" hasCustomPrompt="1"/>
          </p:nvPr>
        </p:nvSpPr>
        <p:spPr>
          <a:xfrm>
            <a:off x="9328150" y="3614596"/>
            <a:ext cx="2459708" cy="2127836"/>
          </a:xfrm>
        </p:spPr>
        <p:txBody>
          <a:bodyPr/>
          <a:lstStyle>
            <a:lvl1pPr>
              <a:defRPr sz="1400" b="0"/>
            </a:lvl1pPr>
            <a:lvl2pPr>
              <a:defRPr sz="1400" b="0"/>
            </a:lvl2pPr>
            <a:lvl3pPr>
              <a:defRPr sz="1400" b="0"/>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12" name="Freeform 11">
            <a:extLst>
              <a:ext uri="{FF2B5EF4-FFF2-40B4-BE49-F238E27FC236}">
                <a16:creationId xmlns:a16="http://schemas.microsoft.com/office/drawing/2014/main" id="{8AE4576E-4412-8E6B-4891-82F2A7B02B92}"/>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Date Placeholder 10">
            <a:extLst>
              <a:ext uri="{FF2B5EF4-FFF2-40B4-BE49-F238E27FC236}">
                <a16:creationId xmlns:a16="http://schemas.microsoft.com/office/drawing/2014/main" id="{AEEA0A1B-42A8-2FA7-12CB-061B1E20EFFC}"/>
              </a:ext>
            </a:extLst>
          </p:cNvPr>
          <p:cNvSpPr>
            <a:spLocks noGrp="1"/>
          </p:cNvSpPr>
          <p:nvPr>
            <p:ph type="dt" sz="half" idx="24"/>
          </p:nvPr>
        </p:nvSpPr>
        <p:spPr/>
        <p:txBody>
          <a:bodyPr/>
          <a:lstStyle/>
          <a:p>
            <a:fld id="{CA165D07-BF26-C640-B24A-CFD43F6750A0}" type="datetime1">
              <a:rPr lang="en-US" smtClean="0"/>
              <a:t>12/10/2024</a:t>
            </a:fld>
            <a:endParaRPr lang="en-US"/>
          </a:p>
        </p:txBody>
      </p:sp>
      <p:sp>
        <p:nvSpPr>
          <p:cNvPr id="13" name="Footer Placeholder 12">
            <a:extLst>
              <a:ext uri="{FF2B5EF4-FFF2-40B4-BE49-F238E27FC236}">
                <a16:creationId xmlns:a16="http://schemas.microsoft.com/office/drawing/2014/main" id="{534B152D-0586-3B20-66B9-8807661F7DE4}"/>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16621610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84C8833-E489-0892-12E9-2903B4896F73}"/>
              </a:ext>
            </a:extLst>
          </p:cNvPr>
          <p:cNvSpPr>
            <a:spLocks noGrp="1"/>
          </p:cNvSpPr>
          <p:nvPr>
            <p:ph type="sldNum" sz="quarter" idx="10"/>
          </p:nvPr>
        </p:nvSpPr>
        <p:spPr/>
        <p:txBody>
          <a:bodyPr/>
          <a:lstStyle/>
          <a:p>
            <a:fld id="{F85CE818-7367-6A4C-AA8A-8ACF11B1523A}" type="slidenum">
              <a:rPr lang="en-US" smtClean="0"/>
              <a:pPr/>
              <a:t>‹#›</a:t>
            </a:fld>
            <a:endParaRPr lang="en-US"/>
          </a:p>
        </p:txBody>
      </p:sp>
      <p:sp>
        <p:nvSpPr>
          <p:cNvPr id="5" name="Content Placeholder 4">
            <a:extLst>
              <a:ext uri="{FF2B5EF4-FFF2-40B4-BE49-F238E27FC236}">
                <a16:creationId xmlns:a16="http://schemas.microsoft.com/office/drawing/2014/main" id="{242FE044-254C-726A-9D07-05F6E299ED8A}"/>
              </a:ext>
            </a:extLst>
          </p:cNvPr>
          <p:cNvSpPr>
            <a:spLocks noGrp="1"/>
          </p:cNvSpPr>
          <p:nvPr>
            <p:ph sz="quarter" idx="11"/>
          </p:nvPr>
        </p:nvSpPr>
        <p:spPr>
          <a:xfrm>
            <a:off x="8224009" y="1253331"/>
            <a:ext cx="3563179" cy="4771232"/>
          </a:xfrm>
          <a:solidFill>
            <a:schemeClr val="accent1">
              <a:alpha val="10000"/>
            </a:schemeClr>
          </a:solidFill>
        </p:spPr>
        <p:txBody>
          <a:bodyPr lIns="182880" tIns="182880" rIns="182880"/>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6">
            <a:extLst>
              <a:ext uri="{FF2B5EF4-FFF2-40B4-BE49-F238E27FC236}">
                <a16:creationId xmlns:a16="http://schemas.microsoft.com/office/drawing/2014/main" id="{65BAE8AF-9C4B-B7DC-A7F4-EB7A6DC08BB8}"/>
              </a:ext>
            </a:extLst>
          </p:cNvPr>
          <p:cNvSpPr>
            <a:spLocks noGrp="1"/>
          </p:cNvSpPr>
          <p:nvPr>
            <p:ph sz="quarter" idx="20" hasCustomPrompt="1"/>
          </p:nvPr>
        </p:nvSpPr>
        <p:spPr>
          <a:xfrm>
            <a:off x="497840" y="1252538"/>
            <a:ext cx="7350090" cy="4772025"/>
          </a:xfrm>
          <a:solidFill>
            <a:schemeClr val="bg2"/>
          </a:solidFill>
        </p:spPr>
        <p:txBody>
          <a:bodyPr/>
          <a:lstStyle>
            <a:lvl1pPr>
              <a:defRPr>
                <a:solidFill>
                  <a:srgbClr val="C00000"/>
                </a:solidFill>
              </a:defRPr>
            </a:lvl1pPr>
          </a:lstStyle>
          <a:p>
            <a:pPr lvl="0"/>
            <a:r>
              <a:rPr lang="en-US" dirty="0"/>
              <a:t>Add object</a:t>
            </a:r>
          </a:p>
        </p:txBody>
      </p:sp>
      <p:sp>
        <p:nvSpPr>
          <p:cNvPr id="6" name="Freeform 5">
            <a:extLst>
              <a:ext uri="{FF2B5EF4-FFF2-40B4-BE49-F238E27FC236}">
                <a16:creationId xmlns:a16="http://schemas.microsoft.com/office/drawing/2014/main" id="{E8708662-9CC5-F987-29FA-581BF260F1CA}"/>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Date Placeholder 6">
            <a:extLst>
              <a:ext uri="{FF2B5EF4-FFF2-40B4-BE49-F238E27FC236}">
                <a16:creationId xmlns:a16="http://schemas.microsoft.com/office/drawing/2014/main" id="{0A3061EE-4911-7C86-509B-7401E1EF7B7B}"/>
              </a:ext>
            </a:extLst>
          </p:cNvPr>
          <p:cNvSpPr>
            <a:spLocks noGrp="1"/>
          </p:cNvSpPr>
          <p:nvPr>
            <p:ph type="dt" sz="half" idx="21"/>
          </p:nvPr>
        </p:nvSpPr>
        <p:spPr/>
        <p:txBody>
          <a:bodyPr/>
          <a:lstStyle/>
          <a:p>
            <a:fld id="{99E3FA4F-FC9B-2441-B6F8-6A631D3E9661}" type="datetime1">
              <a:rPr lang="en-US" smtClean="0"/>
              <a:t>12/10/2024</a:t>
            </a:fld>
            <a:endParaRPr lang="en-US"/>
          </a:p>
        </p:txBody>
      </p:sp>
      <p:sp>
        <p:nvSpPr>
          <p:cNvPr id="8" name="Footer Placeholder 7">
            <a:extLst>
              <a:ext uri="{FF2B5EF4-FFF2-40B4-BE49-F238E27FC236}">
                <a16:creationId xmlns:a16="http://schemas.microsoft.com/office/drawing/2014/main" id="{CE640798-5D7A-5D1D-9225-F9000E5CA5E7}"/>
              </a:ext>
            </a:extLst>
          </p:cNvPr>
          <p:cNvSpPr>
            <a:spLocks noGrp="1"/>
          </p:cNvSpPr>
          <p:nvPr>
            <p:ph type="ftr" sz="quarter" idx="22"/>
          </p:nvPr>
        </p:nvSpPr>
        <p:spPr/>
        <p:txBody>
          <a:bodyPr/>
          <a:lstStyle/>
          <a:p>
            <a:endParaRPr lang="en-US"/>
          </a:p>
        </p:txBody>
      </p:sp>
    </p:spTree>
    <p:extLst>
      <p:ext uri="{BB962C8B-B14F-4D97-AF65-F5344CB8AC3E}">
        <p14:creationId xmlns:p14="http://schemas.microsoft.com/office/powerpoint/2010/main" val="27567971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7D84E52B-6C01-6763-A864-46CC55EBD2AD}"/>
              </a:ext>
            </a:extLst>
          </p:cNvPr>
          <p:cNvGraphicFramePr>
            <a:graphicFrameLocks noChangeAspect="1"/>
          </p:cNvGraphicFramePr>
          <p:nvPr userDrawn="1">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1" name="think-cell data - do not delete" hidden="1">
                        <a:extLst>
                          <a:ext uri="{FF2B5EF4-FFF2-40B4-BE49-F238E27FC236}">
                            <a16:creationId xmlns:a16="http://schemas.microsoft.com/office/drawing/2014/main" id="{7D84E52B-6C01-6763-A864-46CC55EBD2A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284C8833-E489-0892-12E9-2903B4896F73}"/>
              </a:ext>
            </a:extLst>
          </p:cNvPr>
          <p:cNvSpPr>
            <a:spLocks noGrp="1"/>
          </p:cNvSpPr>
          <p:nvPr>
            <p:ph type="sldNum" sz="quarter" idx="10"/>
          </p:nvPr>
        </p:nvSpPr>
        <p:spPr/>
        <p:txBody>
          <a:bodyPr/>
          <a:lstStyle/>
          <a:p>
            <a:fld id="{F85CE818-7367-6A4C-AA8A-8ACF11B1523A}" type="slidenum">
              <a:rPr lang="en-US" smtClean="0"/>
              <a:pPr/>
              <a:t>‹#›</a:t>
            </a:fld>
            <a:endParaRPr lang="en-US"/>
          </a:p>
        </p:txBody>
      </p:sp>
      <p:sp>
        <p:nvSpPr>
          <p:cNvPr id="5" name="Content Placeholder 4">
            <a:extLst>
              <a:ext uri="{FF2B5EF4-FFF2-40B4-BE49-F238E27FC236}">
                <a16:creationId xmlns:a16="http://schemas.microsoft.com/office/drawing/2014/main" id="{242FE044-254C-726A-9D07-05F6E299ED8A}"/>
              </a:ext>
            </a:extLst>
          </p:cNvPr>
          <p:cNvSpPr>
            <a:spLocks noGrp="1"/>
          </p:cNvSpPr>
          <p:nvPr>
            <p:ph sz="quarter" idx="11"/>
          </p:nvPr>
        </p:nvSpPr>
        <p:spPr>
          <a:xfrm>
            <a:off x="497840" y="1253331"/>
            <a:ext cx="3563179" cy="4771232"/>
          </a:xfrm>
          <a:solidFill>
            <a:schemeClr val="accent1">
              <a:alpha val="10000"/>
            </a:schemeClr>
          </a:solidFill>
        </p:spPr>
        <p:txBody>
          <a:bodyPr lIns="182880" tIns="182880" rIns="182880"/>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16">
            <a:extLst>
              <a:ext uri="{FF2B5EF4-FFF2-40B4-BE49-F238E27FC236}">
                <a16:creationId xmlns:a16="http://schemas.microsoft.com/office/drawing/2014/main" id="{D713938B-B883-DC53-D315-EAA98C78DA49}"/>
              </a:ext>
            </a:extLst>
          </p:cNvPr>
          <p:cNvSpPr>
            <a:spLocks noGrp="1"/>
          </p:cNvSpPr>
          <p:nvPr>
            <p:ph sz="quarter" idx="20" hasCustomPrompt="1"/>
          </p:nvPr>
        </p:nvSpPr>
        <p:spPr>
          <a:xfrm>
            <a:off x="4429760" y="1252538"/>
            <a:ext cx="7357428" cy="4772025"/>
          </a:xfrm>
          <a:solidFill>
            <a:schemeClr val="bg2"/>
          </a:solidFill>
        </p:spPr>
        <p:txBody>
          <a:bodyPr/>
          <a:lstStyle>
            <a:lvl1pPr>
              <a:defRPr>
                <a:solidFill>
                  <a:srgbClr val="C00000"/>
                </a:solidFill>
              </a:defRPr>
            </a:lvl1pPr>
          </a:lstStyle>
          <a:p>
            <a:pPr lvl="0"/>
            <a:r>
              <a:rPr lang="en-US" dirty="0"/>
              <a:t>Add object</a:t>
            </a:r>
          </a:p>
        </p:txBody>
      </p:sp>
      <p:sp>
        <p:nvSpPr>
          <p:cNvPr id="7" name="Freeform 6">
            <a:extLst>
              <a:ext uri="{FF2B5EF4-FFF2-40B4-BE49-F238E27FC236}">
                <a16:creationId xmlns:a16="http://schemas.microsoft.com/office/drawing/2014/main" id="{1CBD43D8-5A13-8931-4E81-8BD518F9F626}"/>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Date Placeholder 3">
            <a:extLst>
              <a:ext uri="{FF2B5EF4-FFF2-40B4-BE49-F238E27FC236}">
                <a16:creationId xmlns:a16="http://schemas.microsoft.com/office/drawing/2014/main" id="{BAA8E61A-45FC-1761-BC7C-27FA41379B60}"/>
              </a:ext>
            </a:extLst>
          </p:cNvPr>
          <p:cNvSpPr>
            <a:spLocks noGrp="1"/>
          </p:cNvSpPr>
          <p:nvPr>
            <p:ph type="dt" sz="half" idx="21"/>
          </p:nvPr>
        </p:nvSpPr>
        <p:spPr/>
        <p:txBody>
          <a:bodyPr/>
          <a:lstStyle/>
          <a:p>
            <a:fld id="{937FB987-CBDB-9048-9DB5-696ADEEEF293}" type="datetime1">
              <a:rPr lang="en-US" smtClean="0"/>
              <a:t>12/10/2024</a:t>
            </a:fld>
            <a:endParaRPr lang="en-US"/>
          </a:p>
        </p:txBody>
      </p:sp>
      <p:sp>
        <p:nvSpPr>
          <p:cNvPr id="9" name="Title 8">
            <a:extLst>
              <a:ext uri="{FF2B5EF4-FFF2-40B4-BE49-F238E27FC236}">
                <a16:creationId xmlns:a16="http://schemas.microsoft.com/office/drawing/2014/main" id="{78B8C298-20CE-CF6B-75B1-EDBB13A13187}"/>
              </a:ext>
            </a:extLst>
          </p:cNvPr>
          <p:cNvSpPr>
            <a:spLocks noGrp="1"/>
          </p:cNvSpPr>
          <p:nvPr>
            <p:ph type="title"/>
          </p:nvPr>
        </p:nvSpPr>
        <p:spPr/>
        <p:txBody>
          <a:bodyPr vert="horz"/>
          <a:lstStyle/>
          <a:p>
            <a:r>
              <a:rPr lang="en-US"/>
              <a:t>Click to edit Master title style</a:t>
            </a:r>
          </a:p>
        </p:txBody>
      </p:sp>
      <p:sp>
        <p:nvSpPr>
          <p:cNvPr id="12" name="Footer Placeholder 11">
            <a:extLst>
              <a:ext uri="{FF2B5EF4-FFF2-40B4-BE49-F238E27FC236}">
                <a16:creationId xmlns:a16="http://schemas.microsoft.com/office/drawing/2014/main" id="{35333807-6EF5-5C39-EA5E-81BA2CC12B9F}"/>
              </a:ext>
            </a:extLst>
          </p:cNvPr>
          <p:cNvSpPr>
            <a:spLocks noGrp="1"/>
          </p:cNvSpPr>
          <p:nvPr>
            <p:ph type="ftr" sz="quarter" idx="22"/>
          </p:nvPr>
        </p:nvSpPr>
        <p:spPr/>
        <p:txBody>
          <a:bodyPr/>
          <a:lstStyle/>
          <a:p>
            <a:endParaRPr lang="en-US"/>
          </a:p>
        </p:txBody>
      </p:sp>
    </p:spTree>
    <p:extLst>
      <p:ext uri="{BB962C8B-B14F-4D97-AF65-F5344CB8AC3E}">
        <p14:creationId xmlns:p14="http://schemas.microsoft.com/office/powerpoint/2010/main" val="41127112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9A9D9C35-88B8-16D7-078D-E17CF8590D88}"/>
              </a:ext>
            </a:extLst>
          </p:cNvPr>
          <p:cNvSpPr>
            <a:spLocks noGrp="1"/>
          </p:cNvSpPr>
          <p:nvPr>
            <p:ph type="pic" sz="quarter" idx="18" hasCustomPrompt="1"/>
          </p:nvPr>
        </p:nvSpPr>
        <p:spPr>
          <a:xfrm>
            <a:off x="6096000" y="0"/>
            <a:ext cx="6096000" cy="6858000"/>
          </a:xfrm>
          <a:solidFill>
            <a:schemeClr val="bg2"/>
          </a:solidFill>
        </p:spPr>
        <p:txBody>
          <a:bodyPr/>
          <a:lstStyle>
            <a:lvl1pPr>
              <a:defRPr>
                <a:solidFill>
                  <a:srgbClr val="C00000"/>
                </a:solidFill>
              </a:defRPr>
            </a:lvl1pPr>
          </a:lstStyle>
          <a:p>
            <a:r>
              <a:rPr lang="en-US" dirty="0"/>
              <a:t>Drag picture to placeholder or click icon to add</a:t>
            </a:r>
          </a:p>
        </p:txBody>
      </p:sp>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a:xfrm>
            <a:off x="505742" y="324898"/>
            <a:ext cx="5224200" cy="620712"/>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84C8833-E489-0892-12E9-2903B4896F73}"/>
              </a:ext>
            </a:extLst>
          </p:cNvPr>
          <p:cNvSpPr>
            <a:spLocks noGrp="1"/>
          </p:cNvSpPr>
          <p:nvPr>
            <p:ph type="sldNum" sz="quarter" idx="10"/>
          </p:nvPr>
        </p:nvSpPr>
        <p:spPr/>
        <p:txBody>
          <a:bodyPr/>
          <a:lstStyle>
            <a:lvl1pPr>
              <a:defRPr>
                <a:solidFill>
                  <a:schemeClr val="bg1"/>
                </a:solidFill>
              </a:defRPr>
            </a:lvl1pPr>
          </a:lstStyle>
          <a:p>
            <a:fld id="{F85CE818-7367-6A4C-AA8A-8ACF11B1523A}" type="slidenum">
              <a:rPr lang="en-US" smtClean="0"/>
              <a:pPr/>
              <a:t>‹#›</a:t>
            </a:fld>
            <a:endParaRPr lang="en-US" dirty="0"/>
          </a:p>
        </p:txBody>
      </p:sp>
      <p:sp>
        <p:nvSpPr>
          <p:cNvPr id="5" name="Content Placeholder 4">
            <a:extLst>
              <a:ext uri="{FF2B5EF4-FFF2-40B4-BE49-F238E27FC236}">
                <a16:creationId xmlns:a16="http://schemas.microsoft.com/office/drawing/2014/main" id="{242FE044-254C-726A-9D07-05F6E299ED8A}"/>
              </a:ext>
            </a:extLst>
          </p:cNvPr>
          <p:cNvSpPr>
            <a:spLocks noGrp="1"/>
          </p:cNvSpPr>
          <p:nvPr>
            <p:ph sz="quarter" idx="11"/>
          </p:nvPr>
        </p:nvSpPr>
        <p:spPr>
          <a:xfrm>
            <a:off x="506413" y="1253331"/>
            <a:ext cx="5224200" cy="4487069"/>
          </a:xfrm>
          <a:noFill/>
        </p:spPr>
        <p:txBody>
          <a:bodyPr lIns="182880" tIns="0" rIns="182880"/>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a:extLst>
              <a:ext uri="{FF2B5EF4-FFF2-40B4-BE49-F238E27FC236}">
                <a16:creationId xmlns:a16="http://schemas.microsoft.com/office/drawing/2014/main" id="{F2CE87F1-D9F2-16A2-D398-0A721A70D72F}"/>
              </a:ext>
            </a:extLst>
          </p:cNvPr>
          <p:cNvSpPr>
            <a:spLocks noGrp="1"/>
          </p:cNvSpPr>
          <p:nvPr>
            <p:ph type="body" sz="quarter" idx="19" hasCustomPrompt="1"/>
          </p:nvPr>
        </p:nvSpPr>
        <p:spPr>
          <a:xfrm>
            <a:off x="506413" y="5865241"/>
            <a:ext cx="5222875" cy="215900"/>
          </a:xfrm>
        </p:spPr>
        <p:txBody>
          <a:bodyPr anchor="ctr"/>
          <a:lstStyle>
            <a:lvl1pPr>
              <a:defRPr sz="1000">
                <a:solidFill>
                  <a:schemeClr val="tx2"/>
                </a:solidFill>
              </a:defRPr>
            </a:lvl1pPr>
          </a:lstStyle>
          <a:p>
            <a:pPr lvl="0"/>
            <a:r>
              <a:rPr lang="en-US" dirty="0"/>
              <a:t>Footer</a:t>
            </a:r>
          </a:p>
        </p:txBody>
      </p:sp>
      <p:sp>
        <p:nvSpPr>
          <p:cNvPr id="6" name="Freeform 5">
            <a:extLst>
              <a:ext uri="{FF2B5EF4-FFF2-40B4-BE49-F238E27FC236}">
                <a16:creationId xmlns:a16="http://schemas.microsoft.com/office/drawing/2014/main" id="{5C5D3EC8-12A7-5A9C-CB57-29EF2D7F0FB0}"/>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Date Placeholder 3">
            <a:extLst>
              <a:ext uri="{FF2B5EF4-FFF2-40B4-BE49-F238E27FC236}">
                <a16:creationId xmlns:a16="http://schemas.microsoft.com/office/drawing/2014/main" id="{20A39CA5-8BCD-B6C8-48D8-706E41EF67D2}"/>
              </a:ext>
            </a:extLst>
          </p:cNvPr>
          <p:cNvSpPr>
            <a:spLocks noGrp="1"/>
          </p:cNvSpPr>
          <p:nvPr>
            <p:ph type="dt" sz="half" idx="20"/>
          </p:nvPr>
        </p:nvSpPr>
        <p:spPr/>
        <p:txBody>
          <a:bodyPr/>
          <a:lstStyle>
            <a:lvl1pPr>
              <a:defRPr>
                <a:solidFill>
                  <a:schemeClr val="bg1"/>
                </a:solidFill>
              </a:defRPr>
            </a:lvl1pPr>
          </a:lstStyle>
          <a:p>
            <a:fld id="{2B2DDB9C-CC4B-AC46-A591-420BD3D550D1}" type="datetime1">
              <a:rPr lang="en-US" smtClean="0"/>
              <a:t>12/10/2024</a:t>
            </a:fld>
            <a:endParaRPr lang="en-US" dirty="0"/>
          </a:p>
        </p:txBody>
      </p:sp>
    </p:spTree>
    <p:extLst>
      <p:ext uri="{BB962C8B-B14F-4D97-AF65-F5344CB8AC3E}">
        <p14:creationId xmlns:p14="http://schemas.microsoft.com/office/powerpoint/2010/main" val="2670046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30_Custom Layout">
    <p:bg>
      <p:bgPr>
        <a:solidFill>
          <a:schemeClr val="accent1"/>
        </a:solidFill>
        <a:effectLst/>
      </p:bgPr>
    </p:bg>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231F7187-664F-0E30-551C-0DA1F538AD4A}"/>
              </a:ext>
            </a:extLst>
          </p:cNvPr>
          <p:cNvGraphicFramePr>
            <a:graphicFrameLocks noChangeAspect="1"/>
          </p:cNvGraphicFramePr>
          <p:nvPr userDrawn="1">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4" name="think-cell data - do not delete" hidden="1">
                        <a:extLst>
                          <a:ext uri="{FF2B5EF4-FFF2-40B4-BE49-F238E27FC236}">
                            <a16:creationId xmlns:a16="http://schemas.microsoft.com/office/drawing/2014/main" id="{231F7187-664F-0E30-551C-0DA1F538AD4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Picture Placeholder 10">
            <a:extLst>
              <a:ext uri="{FF2B5EF4-FFF2-40B4-BE49-F238E27FC236}">
                <a16:creationId xmlns:a16="http://schemas.microsoft.com/office/drawing/2014/main" id="{9A9D9C35-88B8-16D7-078D-E17CF8590D88}"/>
              </a:ext>
            </a:extLst>
          </p:cNvPr>
          <p:cNvSpPr>
            <a:spLocks noGrp="1"/>
          </p:cNvSpPr>
          <p:nvPr>
            <p:ph type="pic" sz="quarter" idx="18" hasCustomPrompt="1"/>
          </p:nvPr>
        </p:nvSpPr>
        <p:spPr>
          <a:xfrm>
            <a:off x="6096000" y="0"/>
            <a:ext cx="6096000" cy="6858000"/>
          </a:xfrm>
          <a:solidFill>
            <a:schemeClr val="bg2"/>
          </a:solidFill>
        </p:spPr>
        <p:txBody>
          <a:bodyPr/>
          <a:lstStyle>
            <a:lvl1pPr>
              <a:defRPr>
                <a:solidFill>
                  <a:srgbClr val="C00000"/>
                </a:solidFill>
              </a:defRPr>
            </a:lvl1pPr>
          </a:lstStyle>
          <a:p>
            <a:r>
              <a:rPr lang="en-US" dirty="0"/>
              <a:t>Drag picture to placeholder or click icon to add</a:t>
            </a:r>
          </a:p>
        </p:txBody>
      </p:sp>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a:xfrm>
            <a:off x="515902" y="324898"/>
            <a:ext cx="5224200" cy="620712"/>
          </a:xfrm>
        </p:spPr>
        <p:txBody>
          <a:bodyPr vert="horz"/>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284C8833-E489-0892-12E9-2903B4896F73}"/>
              </a:ext>
            </a:extLst>
          </p:cNvPr>
          <p:cNvSpPr>
            <a:spLocks noGrp="1"/>
          </p:cNvSpPr>
          <p:nvPr>
            <p:ph type="sldNum" sz="quarter" idx="10"/>
          </p:nvPr>
        </p:nvSpPr>
        <p:spPr/>
        <p:txBody>
          <a:bodyPr/>
          <a:lstStyle>
            <a:lvl1pPr>
              <a:defRPr>
                <a:solidFill>
                  <a:schemeClr val="bg1"/>
                </a:solidFill>
              </a:defRPr>
            </a:lvl1pPr>
          </a:lstStyle>
          <a:p>
            <a:fld id="{F85CE818-7367-6A4C-AA8A-8ACF11B1523A}" type="slidenum">
              <a:rPr lang="en-US" smtClean="0"/>
              <a:pPr/>
              <a:t>‹#›</a:t>
            </a:fld>
            <a:endParaRPr lang="en-US" dirty="0"/>
          </a:p>
        </p:txBody>
      </p:sp>
      <p:sp>
        <p:nvSpPr>
          <p:cNvPr id="4" name="Freeform 3">
            <a:extLst>
              <a:ext uri="{FF2B5EF4-FFF2-40B4-BE49-F238E27FC236}">
                <a16:creationId xmlns:a16="http://schemas.microsoft.com/office/drawing/2014/main" id="{E2AA0B4D-0FA9-6DB1-236B-66AB67AC34FE}"/>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ontent Placeholder 4">
            <a:extLst>
              <a:ext uri="{FF2B5EF4-FFF2-40B4-BE49-F238E27FC236}">
                <a16:creationId xmlns:a16="http://schemas.microsoft.com/office/drawing/2014/main" id="{CAFC85BB-A274-F689-3E22-3953DF441D27}"/>
              </a:ext>
            </a:extLst>
          </p:cNvPr>
          <p:cNvSpPr>
            <a:spLocks noGrp="1"/>
          </p:cNvSpPr>
          <p:nvPr>
            <p:ph sz="quarter" idx="11"/>
          </p:nvPr>
        </p:nvSpPr>
        <p:spPr>
          <a:xfrm>
            <a:off x="506413" y="1253331"/>
            <a:ext cx="5224200" cy="4487069"/>
          </a:xfrm>
          <a:noFill/>
        </p:spPr>
        <p:txBody>
          <a:bodyPr lIns="182880" tIns="0" rIns="182880"/>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6">
            <a:extLst>
              <a:ext uri="{FF2B5EF4-FFF2-40B4-BE49-F238E27FC236}">
                <a16:creationId xmlns:a16="http://schemas.microsoft.com/office/drawing/2014/main" id="{69155E48-3CE1-E3A9-904E-4892C1EC6502}"/>
              </a:ext>
            </a:extLst>
          </p:cNvPr>
          <p:cNvSpPr>
            <a:spLocks noGrp="1"/>
          </p:cNvSpPr>
          <p:nvPr>
            <p:ph type="body" sz="quarter" idx="19" hasCustomPrompt="1"/>
          </p:nvPr>
        </p:nvSpPr>
        <p:spPr>
          <a:xfrm>
            <a:off x="506413" y="5865241"/>
            <a:ext cx="5222875" cy="215900"/>
          </a:xfrm>
        </p:spPr>
        <p:txBody>
          <a:bodyPr anchor="ctr"/>
          <a:lstStyle>
            <a:lvl1pPr>
              <a:defRPr sz="1000">
                <a:solidFill>
                  <a:schemeClr val="bg1"/>
                </a:solidFill>
              </a:defRPr>
            </a:lvl1pPr>
          </a:lstStyle>
          <a:p>
            <a:pPr lvl="0"/>
            <a:r>
              <a:rPr lang="en-US" dirty="0"/>
              <a:t>Footer</a:t>
            </a:r>
          </a:p>
        </p:txBody>
      </p:sp>
      <p:pic>
        <p:nvPicPr>
          <p:cNvPr id="15" name="Picture 14">
            <a:extLst>
              <a:ext uri="{FF2B5EF4-FFF2-40B4-BE49-F238E27FC236}">
                <a16:creationId xmlns:a16="http://schemas.microsoft.com/office/drawing/2014/main" id="{6D048723-F180-C6FF-F188-EA9AB1B959BE}"/>
              </a:ext>
            </a:extLst>
          </p:cNvPr>
          <p:cNvPicPr>
            <a:picLocks noChangeAspect="1"/>
          </p:cNvPicPr>
          <p:nvPr userDrawn="1"/>
        </p:nvPicPr>
        <p:blipFill>
          <a:blip r:embed="rId5"/>
          <a:srcRect l="12" r="12"/>
          <a:stretch/>
        </p:blipFill>
        <p:spPr>
          <a:xfrm>
            <a:off x="152400" y="5889829"/>
            <a:ext cx="3697368" cy="968171"/>
          </a:xfrm>
          <a:prstGeom prst="rect">
            <a:avLst/>
          </a:prstGeom>
        </p:spPr>
      </p:pic>
      <p:sp>
        <p:nvSpPr>
          <p:cNvPr id="5" name="Date Placeholder 4">
            <a:extLst>
              <a:ext uri="{FF2B5EF4-FFF2-40B4-BE49-F238E27FC236}">
                <a16:creationId xmlns:a16="http://schemas.microsoft.com/office/drawing/2014/main" id="{8A54FEF9-AC9B-0AAE-5274-495E514CF694}"/>
              </a:ext>
            </a:extLst>
          </p:cNvPr>
          <p:cNvSpPr>
            <a:spLocks noGrp="1"/>
          </p:cNvSpPr>
          <p:nvPr>
            <p:ph type="dt" sz="half" idx="20"/>
          </p:nvPr>
        </p:nvSpPr>
        <p:spPr/>
        <p:txBody>
          <a:bodyPr/>
          <a:lstStyle>
            <a:lvl1pPr>
              <a:defRPr>
                <a:solidFill>
                  <a:schemeClr val="bg1"/>
                </a:solidFill>
              </a:defRPr>
            </a:lvl1pPr>
          </a:lstStyle>
          <a:p>
            <a:fld id="{97D01740-6A82-A244-88F9-FD4DD794667E}" type="datetime1">
              <a:rPr lang="en-US" smtClean="0"/>
              <a:t>12/10/2024</a:t>
            </a:fld>
            <a:endParaRPr lang="en-US"/>
          </a:p>
        </p:txBody>
      </p:sp>
    </p:spTree>
    <p:extLst>
      <p:ext uri="{BB962C8B-B14F-4D97-AF65-F5344CB8AC3E}">
        <p14:creationId xmlns:p14="http://schemas.microsoft.com/office/powerpoint/2010/main" val="31829803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with large imag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Content with Large Image</a:t>
            </a:r>
          </a:p>
        </p:txBody>
      </p:sp>
    </p:spTree>
    <p:extLst>
      <p:ext uri="{BB962C8B-B14F-4D97-AF65-F5344CB8AC3E}">
        <p14:creationId xmlns:p14="http://schemas.microsoft.com/office/powerpoint/2010/main" val="30980065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Content with large image (Te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97E73-C5AB-248C-D666-4E6EB4969117}"/>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00067D9-F502-8316-2DA3-F9E51BEBA858}"/>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7" name="Content Placeholder 2">
            <a:extLst>
              <a:ext uri="{FF2B5EF4-FFF2-40B4-BE49-F238E27FC236}">
                <a16:creationId xmlns:a16="http://schemas.microsoft.com/office/drawing/2014/main" id="{630450F2-49AF-F288-DEF5-446B6F63F01B}"/>
              </a:ext>
            </a:extLst>
          </p:cNvPr>
          <p:cNvSpPr>
            <a:spLocks noGrp="1"/>
          </p:cNvSpPr>
          <p:nvPr>
            <p:ph idx="17" hasCustomPrompt="1"/>
          </p:nvPr>
        </p:nvSpPr>
        <p:spPr>
          <a:xfrm>
            <a:off x="497840" y="1249960"/>
            <a:ext cx="11290018" cy="4774603"/>
          </a:xfrm>
          <a:solidFill>
            <a:schemeClr val="bg2"/>
          </a:solidFill>
        </p:spPr>
        <p:txBody>
          <a:bodyPr lIns="274320" tIns="274320" rIns="274320" bIns="274320"/>
          <a:lstStyle>
            <a:lvl1pPr algn="l">
              <a:defRPr sz="1400">
                <a:solidFill>
                  <a:srgbClr val="C00000"/>
                </a:solidFill>
              </a:defRPr>
            </a:lvl1pPr>
            <a:lvl2pPr algn="l">
              <a:defRPr sz="1400"/>
            </a:lvl2pPr>
            <a:lvl3pPr algn="l">
              <a:defRPr sz="1400"/>
            </a:lvl3pPr>
            <a:lvl4pPr algn="l">
              <a:defRPr sz="1400"/>
            </a:lvl4pPr>
            <a:lvl5pPr algn="l">
              <a:defRPr sz="1400"/>
            </a:lvl5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Drag picture to placeholder or click icon to add</a:t>
            </a:r>
          </a:p>
          <a:p>
            <a:pPr lvl="0"/>
            <a:endParaRPr lang="en-US" dirty="0"/>
          </a:p>
        </p:txBody>
      </p:sp>
      <p:sp>
        <p:nvSpPr>
          <p:cNvPr id="8" name="Freeform 7">
            <a:extLst>
              <a:ext uri="{FF2B5EF4-FFF2-40B4-BE49-F238E27FC236}">
                <a16:creationId xmlns:a16="http://schemas.microsoft.com/office/drawing/2014/main" id="{AA4FB930-4128-A464-52C1-E3976A1723C3}"/>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Date Placeholder 2">
            <a:extLst>
              <a:ext uri="{FF2B5EF4-FFF2-40B4-BE49-F238E27FC236}">
                <a16:creationId xmlns:a16="http://schemas.microsoft.com/office/drawing/2014/main" id="{96527CEE-AE3C-4A86-51DA-C5904CBFF9D4}"/>
              </a:ext>
            </a:extLst>
          </p:cNvPr>
          <p:cNvSpPr>
            <a:spLocks noGrp="1"/>
          </p:cNvSpPr>
          <p:nvPr>
            <p:ph type="dt" sz="half" idx="20"/>
          </p:nvPr>
        </p:nvSpPr>
        <p:spPr/>
        <p:txBody>
          <a:bodyPr/>
          <a:lstStyle/>
          <a:p>
            <a:fld id="{609FC197-767F-414C-A4DC-684334AD552D}" type="datetime1">
              <a:rPr lang="en-US" smtClean="0"/>
              <a:t>12/10/2024</a:t>
            </a:fld>
            <a:endParaRPr lang="en-US"/>
          </a:p>
        </p:txBody>
      </p:sp>
      <p:sp>
        <p:nvSpPr>
          <p:cNvPr id="6" name="Footer Placeholder 5">
            <a:extLst>
              <a:ext uri="{FF2B5EF4-FFF2-40B4-BE49-F238E27FC236}">
                <a16:creationId xmlns:a16="http://schemas.microsoft.com/office/drawing/2014/main" id="{A1237E57-0BDA-07E4-DE48-6F83DC53C129}"/>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29729602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Back Page</a:t>
            </a:r>
          </a:p>
        </p:txBody>
      </p:sp>
    </p:spTree>
    <p:extLst>
      <p:ext uri="{BB962C8B-B14F-4D97-AF65-F5344CB8AC3E}">
        <p14:creationId xmlns:p14="http://schemas.microsoft.com/office/powerpoint/2010/main" val="7006286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Back Cover: Teal">
    <p:bg>
      <p:bgPr>
        <a:solidFill>
          <a:schemeClr val="accent1"/>
        </a:solidFill>
        <a:effectLst/>
      </p:bgPr>
    </p:bg>
    <p:spTree>
      <p:nvGrpSpPr>
        <p:cNvPr id="1" name=""/>
        <p:cNvGrpSpPr/>
        <p:nvPr/>
      </p:nvGrpSpPr>
      <p:grpSpPr>
        <a:xfrm>
          <a:off x="0" y="0"/>
          <a:ext cx="0" cy="0"/>
          <a:chOff x="0" y="0"/>
          <a:chExt cx="0" cy="0"/>
        </a:xfrm>
      </p:grpSpPr>
      <p:pic>
        <p:nvPicPr>
          <p:cNvPr id="6" name="Picture 5" descr="A close-up of a black background&#10;&#10;Description automatically generated">
            <a:extLst>
              <a:ext uri="{FF2B5EF4-FFF2-40B4-BE49-F238E27FC236}">
                <a16:creationId xmlns:a16="http://schemas.microsoft.com/office/drawing/2014/main" id="{DA7F6316-D04B-BD68-ACAB-E6A6521D9A00}"/>
              </a:ext>
            </a:extLst>
          </p:cNvPr>
          <p:cNvPicPr>
            <a:picLocks noChangeAspect="1"/>
          </p:cNvPicPr>
          <p:nvPr userDrawn="1"/>
        </p:nvPicPr>
        <p:blipFill>
          <a:blip r:embed="rId2"/>
          <a:stretch>
            <a:fillRect/>
          </a:stretch>
        </p:blipFill>
        <p:spPr>
          <a:xfrm>
            <a:off x="802640" y="879744"/>
            <a:ext cx="10586720" cy="5098512"/>
          </a:xfrm>
          <a:prstGeom prst="rect">
            <a:avLst/>
          </a:prstGeom>
        </p:spPr>
      </p:pic>
    </p:spTree>
    <p:extLst>
      <p:ext uri="{BB962C8B-B14F-4D97-AF65-F5344CB8AC3E}">
        <p14:creationId xmlns:p14="http://schemas.microsoft.com/office/powerpoint/2010/main" val="21484522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Back Cover: Blu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66A2DF-58CB-090F-5D25-7D6137094D9B}"/>
              </a:ext>
            </a:extLst>
          </p:cNvPr>
          <p:cNvPicPr>
            <a:picLocks noChangeAspect="1"/>
          </p:cNvPicPr>
          <p:nvPr userDrawn="1"/>
        </p:nvPicPr>
        <p:blipFill>
          <a:blip r:embed="rId2"/>
          <a:srcRect t="63" b="63"/>
          <a:stretch/>
        </p:blipFill>
        <p:spPr>
          <a:xfrm>
            <a:off x="802640" y="879744"/>
            <a:ext cx="10583473" cy="5098512"/>
          </a:xfrm>
          <a:prstGeom prst="rect">
            <a:avLst/>
          </a:prstGeom>
        </p:spPr>
      </p:pic>
    </p:spTree>
    <p:extLst>
      <p:ext uri="{BB962C8B-B14F-4D97-AF65-F5344CB8AC3E}">
        <p14:creationId xmlns:p14="http://schemas.microsoft.com/office/powerpoint/2010/main" val="1014623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2-column (Teal)">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9096D927-7613-E4A1-46F3-27AE03D2A7AC}"/>
              </a:ext>
            </a:extLst>
          </p:cNvPr>
          <p:cNvGraphicFramePr>
            <a:graphicFrameLocks noChangeAspect="1"/>
          </p:cNvGraphicFramePr>
          <p:nvPr userDrawn="1">
            <p:custDataLst>
              <p:tags r:id="rId1"/>
            </p:custDataLst>
            <p:extLst>
              <p:ext uri="{D42A27DB-BD31-4B8C-83A1-F6EECF244321}">
                <p14:modId xmlns:p14="http://schemas.microsoft.com/office/powerpoint/2010/main" val="143532893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vert="horz"/>
          <a:lstStyle>
            <a:lvl1pPr>
              <a:defRPr>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497840" y="1243914"/>
            <a:ext cx="5323519" cy="4933049"/>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269330" y="1243914"/>
            <a:ext cx="5518528" cy="4933049"/>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Text Placeholder 6">
            <a:extLst>
              <a:ext uri="{FF2B5EF4-FFF2-40B4-BE49-F238E27FC236}">
                <a16:creationId xmlns:a16="http://schemas.microsoft.com/office/drawing/2014/main" id="{08C47E42-3CBF-A527-7D3B-C7D3862182E2}"/>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6" name="Freeform 5">
            <a:extLst>
              <a:ext uri="{FF2B5EF4-FFF2-40B4-BE49-F238E27FC236}">
                <a16:creationId xmlns:a16="http://schemas.microsoft.com/office/drawing/2014/main" id="{BCA799C2-21AD-A448-2030-7AFA0D344A5A}"/>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152040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7FFC7E-8FC8-4458-8EC3-08AA28BEDB86}" type="datetimeFigureOut">
              <a:rPr lang="en-US" smtClean="0"/>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35969-502E-4191-B4C0-2A07922699CB}" type="slidenum">
              <a:rPr lang="en-US" smtClean="0"/>
              <a:t>‹#›</a:t>
            </a:fld>
            <a:endParaRPr lang="en-US"/>
          </a:p>
        </p:txBody>
      </p:sp>
    </p:spTree>
    <p:extLst>
      <p:ext uri="{BB962C8B-B14F-4D97-AF65-F5344CB8AC3E}">
        <p14:creationId xmlns:p14="http://schemas.microsoft.com/office/powerpoint/2010/main" val="42478000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_Title and Content–2-column (Teal)">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1E2F1D29-865F-42E7-A877-8CA42368BB15}"/>
              </a:ext>
            </a:extLst>
          </p:cNvPr>
          <p:cNvGraphicFramePr>
            <a:graphicFrameLocks noChangeAspect="1"/>
          </p:cNvGraphicFramePr>
          <p:nvPr userDrawn="1">
            <p:custDataLst>
              <p:tags r:id="rId1"/>
            </p:custDataLst>
            <p:extLst>
              <p:ext uri="{D42A27DB-BD31-4B8C-83A1-F6EECF244321}">
                <p14:modId xmlns:p14="http://schemas.microsoft.com/office/powerpoint/2010/main" val="328235386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think-cell data - do not delete" hidden="1">
                        <a:extLst>
                          <a:ext uri="{FF2B5EF4-FFF2-40B4-BE49-F238E27FC236}">
                            <a16:creationId xmlns:a16="http://schemas.microsoft.com/office/drawing/2014/main" id="{1E2F1D29-865F-42E7-A877-8CA42368BB1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vert="horz"/>
          <a:lstStyle>
            <a:lvl1pPr>
              <a:defRPr>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497840" y="1243914"/>
            <a:ext cx="5323519" cy="4933049"/>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269330" y="1243914"/>
            <a:ext cx="5518528" cy="4933049"/>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Text Placeholder 6">
            <a:extLst>
              <a:ext uri="{FF2B5EF4-FFF2-40B4-BE49-F238E27FC236}">
                <a16:creationId xmlns:a16="http://schemas.microsoft.com/office/drawing/2014/main" id="{08C47E42-3CBF-A527-7D3B-C7D3862182E2}"/>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8" name="Freeform 7">
            <a:extLst>
              <a:ext uri="{FF2B5EF4-FFF2-40B4-BE49-F238E27FC236}">
                <a16:creationId xmlns:a16="http://schemas.microsoft.com/office/drawing/2014/main" id="{B5EE006E-A2F5-3E52-242A-8F7409B39536}"/>
              </a:ext>
            </a:extLst>
          </p:cNvPr>
          <p:cNvSpPr/>
          <p:nvPr userDrawn="1"/>
        </p:nvSpPr>
        <p:spPr>
          <a:xfrm>
            <a:off x="0" y="212726"/>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178992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6400" y="533400"/>
            <a:ext cx="10566400" cy="685800"/>
          </a:xfrm>
        </p:spPr>
        <p:txBody>
          <a:bodyPr/>
          <a:lstStyle/>
          <a:p>
            <a:r>
              <a:rPr lang="en-US"/>
              <a:t>Click to edit Master title style</a:t>
            </a:r>
          </a:p>
        </p:txBody>
      </p:sp>
    </p:spTree>
    <p:extLst>
      <p:ext uri="{BB962C8B-B14F-4D97-AF65-F5344CB8AC3E}">
        <p14:creationId xmlns:p14="http://schemas.microsoft.com/office/powerpoint/2010/main" val="41858944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C8D88-1C6C-387F-ECB4-312774F61E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8D3839-E9FC-6D25-8C4C-E05A512DA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077226-C5C4-F229-7329-A57F3117454E}"/>
              </a:ext>
            </a:extLst>
          </p:cNvPr>
          <p:cNvSpPr>
            <a:spLocks noGrp="1"/>
          </p:cNvSpPr>
          <p:nvPr>
            <p:ph type="dt" sz="half" idx="10"/>
          </p:nvPr>
        </p:nvSpPr>
        <p:spPr/>
        <p:txBody>
          <a:bodyPr/>
          <a:lstStyle/>
          <a:p>
            <a:fld id="{E3F6EBE8-EA05-C641-A2CC-F3408D62F72B}" type="datetimeFigureOut">
              <a:rPr lang="en-US" smtClean="0"/>
              <a:t>12/10/2024</a:t>
            </a:fld>
            <a:endParaRPr lang="en-US"/>
          </a:p>
        </p:txBody>
      </p:sp>
      <p:sp>
        <p:nvSpPr>
          <p:cNvPr id="5" name="Footer Placeholder 4">
            <a:extLst>
              <a:ext uri="{FF2B5EF4-FFF2-40B4-BE49-F238E27FC236}">
                <a16:creationId xmlns:a16="http://schemas.microsoft.com/office/drawing/2014/main" id="{4C21B7B0-10B2-83AB-ED10-1912A4D98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30E915-FFB1-0D08-7CC1-28E84E937626}"/>
              </a:ext>
            </a:extLst>
          </p:cNvPr>
          <p:cNvSpPr>
            <a:spLocks noGrp="1"/>
          </p:cNvSpPr>
          <p:nvPr>
            <p:ph type="sldNum" sz="quarter" idx="12"/>
          </p:nvPr>
        </p:nvSpPr>
        <p:spPr/>
        <p:txBody>
          <a:bodyPr/>
          <a:lstStyle/>
          <a:p>
            <a:fld id="{F6AFAE9F-2968-B440-9E5A-2A2FAABF67D6}" type="slidenum">
              <a:rPr lang="en-US" smtClean="0"/>
              <a:t>‹#›</a:t>
            </a:fld>
            <a:endParaRPr lang="en-US"/>
          </a:p>
        </p:txBody>
      </p:sp>
    </p:spTree>
    <p:extLst>
      <p:ext uri="{BB962C8B-B14F-4D97-AF65-F5344CB8AC3E}">
        <p14:creationId xmlns:p14="http://schemas.microsoft.com/office/powerpoint/2010/main" val="24791892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76BFA-B5BD-6C9A-1A99-BE3F6E8E23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0A95BB-FF48-9F1F-4EBE-11868D83CA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04374-D293-8C76-6E94-75A8A43B5F6C}"/>
              </a:ext>
            </a:extLst>
          </p:cNvPr>
          <p:cNvSpPr>
            <a:spLocks noGrp="1"/>
          </p:cNvSpPr>
          <p:nvPr>
            <p:ph type="dt" sz="half" idx="10"/>
          </p:nvPr>
        </p:nvSpPr>
        <p:spPr/>
        <p:txBody>
          <a:bodyPr/>
          <a:lstStyle/>
          <a:p>
            <a:fld id="{E3F6EBE8-EA05-C641-A2CC-F3408D62F72B}" type="datetimeFigureOut">
              <a:rPr lang="en-US" smtClean="0"/>
              <a:t>12/10/2024</a:t>
            </a:fld>
            <a:endParaRPr lang="en-US"/>
          </a:p>
        </p:txBody>
      </p:sp>
      <p:sp>
        <p:nvSpPr>
          <p:cNvPr id="5" name="Footer Placeholder 4">
            <a:extLst>
              <a:ext uri="{FF2B5EF4-FFF2-40B4-BE49-F238E27FC236}">
                <a16:creationId xmlns:a16="http://schemas.microsoft.com/office/drawing/2014/main" id="{328EB5D7-236A-E4AA-FB62-4A10850A9E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0C3F4-5A31-F67A-A214-C0AA7EE92420}"/>
              </a:ext>
            </a:extLst>
          </p:cNvPr>
          <p:cNvSpPr>
            <a:spLocks noGrp="1"/>
          </p:cNvSpPr>
          <p:nvPr>
            <p:ph type="sldNum" sz="quarter" idx="12"/>
          </p:nvPr>
        </p:nvSpPr>
        <p:spPr/>
        <p:txBody>
          <a:bodyPr/>
          <a:lstStyle/>
          <a:p>
            <a:fld id="{F6AFAE9F-2968-B440-9E5A-2A2FAABF67D6}" type="slidenum">
              <a:rPr lang="en-US" smtClean="0"/>
              <a:t>‹#›</a:t>
            </a:fld>
            <a:endParaRPr lang="en-US"/>
          </a:p>
        </p:txBody>
      </p:sp>
    </p:spTree>
    <p:extLst>
      <p:ext uri="{BB962C8B-B14F-4D97-AF65-F5344CB8AC3E}">
        <p14:creationId xmlns:p14="http://schemas.microsoft.com/office/powerpoint/2010/main" val="32791484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187C-FEAC-01B3-A6C6-072449146C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BDE6BD-EFA8-4766-DAE9-0A7DE3AB57F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0C56E6-2B90-8E52-0BA9-C2D1B4108FD1}"/>
              </a:ext>
            </a:extLst>
          </p:cNvPr>
          <p:cNvSpPr>
            <a:spLocks noGrp="1"/>
          </p:cNvSpPr>
          <p:nvPr>
            <p:ph type="dt" sz="half" idx="10"/>
          </p:nvPr>
        </p:nvSpPr>
        <p:spPr/>
        <p:txBody>
          <a:bodyPr/>
          <a:lstStyle/>
          <a:p>
            <a:fld id="{E3F6EBE8-EA05-C641-A2CC-F3408D62F72B}" type="datetimeFigureOut">
              <a:rPr lang="en-US" smtClean="0"/>
              <a:t>12/10/2024</a:t>
            </a:fld>
            <a:endParaRPr lang="en-US"/>
          </a:p>
        </p:txBody>
      </p:sp>
      <p:sp>
        <p:nvSpPr>
          <p:cNvPr id="5" name="Footer Placeholder 4">
            <a:extLst>
              <a:ext uri="{FF2B5EF4-FFF2-40B4-BE49-F238E27FC236}">
                <a16:creationId xmlns:a16="http://schemas.microsoft.com/office/drawing/2014/main" id="{75EE79DC-42F1-D013-4AE1-405A6B1A5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C7119-00D4-6A9B-6D8F-6D7FFBF40DA4}"/>
              </a:ext>
            </a:extLst>
          </p:cNvPr>
          <p:cNvSpPr>
            <a:spLocks noGrp="1"/>
          </p:cNvSpPr>
          <p:nvPr>
            <p:ph type="sldNum" sz="quarter" idx="12"/>
          </p:nvPr>
        </p:nvSpPr>
        <p:spPr/>
        <p:txBody>
          <a:bodyPr/>
          <a:lstStyle/>
          <a:p>
            <a:fld id="{F6AFAE9F-2968-B440-9E5A-2A2FAABF67D6}" type="slidenum">
              <a:rPr lang="en-US" smtClean="0"/>
              <a:t>‹#›</a:t>
            </a:fld>
            <a:endParaRPr lang="en-US"/>
          </a:p>
        </p:txBody>
      </p:sp>
    </p:spTree>
    <p:extLst>
      <p:ext uri="{BB962C8B-B14F-4D97-AF65-F5344CB8AC3E}">
        <p14:creationId xmlns:p14="http://schemas.microsoft.com/office/powerpoint/2010/main" val="360140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BC866-0602-10A8-EE24-86D1BF43F9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4280EF-5DDF-A245-A262-C88BA26B34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0823A8-8B0C-E964-092E-65E6A86BFE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C42FF4-1573-C0CB-1119-15B534B2A84F}"/>
              </a:ext>
            </a:extLst>
          </p:cNvPr>
          <p:cNvSpPr>
            <a:spLocks noGrp="1"/>
          </p:cNvSpPr>
          <p:nvPr>
            <p:ph type="dt" sz="half" idx="10"/>
          </p:nvPr>
        </p:nvSpPr>
        <p:spPr/>
        <p:txBody>
          <a:bodyPr/>
          <a:lstStyle/>
          <a:p>
            <a:fld id="{E3F6EBE8-EA05-C641-A2CC-F3408D62F72B}" type="datetimeFigureOut">
              <a:rPr lang="en-US" smtClean="0"/>
              <a:t>12/10/2024</a:t>
            </a:fld>
            <a:endParaRPr lang="en-US"/>
          </a:p>
        </p:txBody>
      </p:sp>
      <p:sp>
        <p:nvSpPr>
          <p:cNvPr id="6" name="Footer Placeholder 5">
            <a:extLst>
              <a:ext uri="{FF2B5EF4-FFF2-40B4-BE49-F238E27FC236}">
                <a16:creationId xmlns:a16="http://schemas.microsoft.com/office/drawing/2014/main" id="{077B4C30-A70E-3855-D931-7B4963DC68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12B987-C645-1E02-76A4-A2972AFD6966}"/>
              </a:ext>
            </a:extLst>
          </p:cNvPr>
          <p:cNvSpPr>
            <a:spLocks noGrp="1"/>
          </p:cNvSpPr>
          <p:nvPr>
            <p:ph type="sldNum" sz="quarter" idx="12"/>
          </p:nvPr>
        </p:nvSpPr>
        <p:spPr/>
        <p:txBody>
          <a:bodyPr/>
          <a:lstStyle/>
          <a:p>
            <a:fld id="{F6AFAE9F-2968-B440-9E5A-2A2FAABF67D6}" type="slidenum">
              <a:rPr lang="en-US" smtClean="0"/>
              <a:t>‹#›</a:t>
            </a:fld>
            <a:endParaRPr lang="en-US"/>
          </a:p>
        </p:txBody>
      </p:sp>
    </p:spTree>
    <p:extLst>
      <p:ext uri="{BB962C8B-B14F-4D97-AF65-F5344CB8AC3E}">
        <p14:creationId xmlns:p14="http://schemas.microsoft.com/office/powerpoint/2010/main" val="10646027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4805C-FA66-8250-F8B8-77F669C889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5E1CB7-758E-6D71-121B-49177A1C37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60495F-FB8D-7FBE-7695-F2612215FD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094471-AF28-79D7-40A8-52908E7038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546C59-95EC-D996-84F2-BE17510360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EA5748-AC3E-666A-A252-CF5CB3D05B92}"/>
              </a:ext>
            </a:extLst>
          </p:cNvPr>
          <p:cNvSpPr>
            <a:spLocks noGrp="1"/>
          </p:cNvSpPr>
          <p:nvPr>
            <p:ph type="dt" sz="half" idx="10"/>
          </p:nvPr>
        </p:nvSpPr>
        <p:spPr/>
        <p:txBody>
          <a:bodyPr/>
          <a:lstStyle/>
          <a:p>
            <a:fld id="{E3F6EBE8-EA05-C641-A2CC-F3408D62F72B}" type="datetimeFigureOut">
              <a:rPr lang="en-US" smtClean="0"/>
              <a:t>12/10/2024</a:t>
            </a:fld>
            <a:endParaRPr lang="en-US"/>
          </a:p>
        </p:txBody>
      </p:sp>
      <p:sp>
        <p:nvSpPr>
          <p:cNvPr id="8" name="Footer Placeholder 7">
            <a:extLst>
              <a:ext uri="{FF2B5EF4-FFF2-40B4-BE49-F238E27FC236}">
                <a16:creationId xmlns:a16="http://schemas.microsoft.com/office/drawing/2014/main" id="{C4136FC5-3AED-DB2C-7154-F8F43E5789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943F48-01F2-C672-6F9A-B0A8C993706E}"/>
              </a:ext>
            </a:extLst>
          </p:cNvPr>
          <p:cNvSpPr>
            <a:spLocks noGrp="1"/>
          </p:cNvSpPr>
          <p:nvPr>
            <p:ph type="sldNum" sz="quarter" idx="12"/>
          </p:nvPr>
        </p:nvSpPr>
        <p:spPr/>
        <p:txBody>
          <a:bodyPr/>
          <a:lstStyle/>
          <a:p>
            <a:fld id="{F6AFAE9F-2968-B440-9E5A-2A2FAABF67D6}" type="slidenum">
              <a:rPr lang="en-US" smtClean="0"/>
              <a:t>‹#›</a:t>
            </a:fld>
            <a:endParaRPr lang="en-US"/>
          </a:p>
        </p:txBody>
      </p:sp>
    </p:spTree>
    <p:extLst>
      <p:ext uri="{BB962C8B-B14F-4D97-AF65-F5344CB8AC3E}">
        <p14:creationId xmlns:p14="http://schemas.microsoft.com/office/powerpoint/2010/main" val="24375775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1C7E0-7ADA-1AD4-A4C8-BBE8B8C7B9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8D2672-528D-0D97-1811-75F15DE20DF9}"/>
              </a:ext>
            </a:extLst>
          </p:cNvPr>
          <p:cNvSpPr>
            <a:spLocks noGrp="1"/>
          </p:cNvSpPr>
          <p:nvPr>
            <p:ph type="dt" sz="half" idx="10"/>
          </p:nvPr>
        </p:nvSpPr>
        <p:spPr/>
        <p:txBody>
          <a:bodyPr/>
          <a:lstStyle/>
          <a:p>
            <a:fld id="{E3F6EBE8-EA05-C641-A2CC-F3408D62F72B}" type="datetimeFigureOut">
              <a:rPr lang="en-US" smtClean="0"/>
              <a:t>12/10/2024</a:t>
            </a:fld>
            <a:endParaRPr lang="en-US"/>
          </a:p>
        </p:txBody>
      </p:sp>
      <p:sp>
        <p:nvSpPr>
          <p:cNvPr id="4" name="Footer Placeholder 3">
            <a:extLst>
              <a:ext uri="{FF2B5EF4-FFF2-40B4-BE49-F238E27FC236}">
                <a16:creationId xmlns:a16="http://schemas.microsoft.com/office/drawing/2014/main" id="{F28ED86D-0C39-F0C2-49ED-734B45BEC8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94EAB3-59D3-DBA2-DE60-4E930C967E88}"/>
              </a:ext>
            </a:extLst>
          </p:cNvPr>
          <p:cNvSpPr>
            <a:spLocks noGrp="1"/>
          </p:cNvSpPr>
          <p:nvPr>
            <p:ph type="sldNum" sz="quarter" idx="12"/>
          </p:nvPr>
        </p:nvSpPr>
        <p:spPr/>
        <p:txBody>
          <a:bodyPr/>
          <a:lstStyle/>
          <a:p>
            <a:fld id="{F6AFAE9F-2968-B440-9E5A-2A2FAABF67D6}" type="slidenum">
              <a:rPr lang="en-US" smtClean="0"/>
              <a:t>‹#›</a:t>
            </a:fld>
            <a:endParaRPr lang="en-US"/>
          </a:p>
        </p:txBody>
      </p:sp>
    </p:spTree>
    <p:extLst>
      <p:ext uri="{BB962C8B-B14F-4D97-AF65-F5344CB8AC3E}">
        <p14:creationId xmlns:p14="http://schemas.microsoft.com/office/powerpoint/2010/main" val="30088318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B6162C-2035-5458-AC70-300A029AC98F}"/>
              </a:ext>
            </a:extLst>
          </p:cNvPr>
          <p:cNvSpPr>
            <a:spLocks noGrp="1"/>
          </p:cNvSpPr>
          <p:nvPr>
            <p:ph type="dt" sz="half" idx="10"/>
          </p:nvPr>
        </p:nvSpPr>
        <p:spPr/>
        <p:txBody>
          <a:bodyPr/>
          <a:lstStyle/>
          <a:p>
            <a:fld id="{E3F6EBE8-EA05-C641-A2CC-F3408D62F72B}" type="datetimeFigureOut">
              <a:rPr lang="en-US" smtClean="0"/>
              <a:t>12/10/2024</a:t>
            </a:fld>
            <a:endParaRPr lang="en-US"/>
          </a:p>
        </p:txBody>
      </p:sp>
      <p:sp>
        <p:nvSpPr>
          <p:cNvPr id="3" name="Footer Placeholder 2">
            <a:extLst>
              <a:ext uri="{FF2B5EF4-FFF2-40B4-BE49-F238E27FC236}">
                <a16:creationId xmlns:a16="http://schemas.microsoft.com/office/drawing/2014/main" id="{7E5E1927-A98D-EEC3-A5B7-CE6C83FE4F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CA9622-7ABF-65B3-2937-BF152AA316D5}"/>
              </a:ext>
            </a:extLst>
          </p:cNvPr>
          <p:cNvSpPr>
            <a:spLocks noGrp="1"/>
          </p:cNvSpPr>
          <p:nvPr>
            <p:ph type="sldNum" sz="quarter" idx="12"/>
          </p:nvPr>
        </p:nvSpPr>
        <p:spPr/>
        <p:txBody>
          <a:bodyPr/>
          <a:lstStyle/>
          <a:p>
            <a:fld id="{F6AFAE9F-2968-B440-9E5A-2A2FAABF67D6}" type="slidenum">
              <a:rPr lang="en-US" smtClean="0"/>
              <a:t>‹#›</a:t>
            </a:fld>
            <a:endParaRPr lang="en-US"/>
          </a:p>
        </p:txBody>
      </p:sp>
    </p:spTree>
    <p:extLst>
      <p:ext uri="{BB962C8B-B14F-4D97-AF65-F5344CB8AC3E}">
        <p14:creationId xmlns:p14="http://schemas.microsoft.com/office/powerpoint/2010/main" val="270914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2-column (Teal)">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8019749C-36C9-A76E-B3A1-3B023E55BF21}"/>
              </a:ext>
            </a:extLst>
          </p:cNvPr>
          <p:cNvGraphicFramePr>
            <a:graphicFrameLocks noChangeAspect="1"/>
          </p:cNvGraphicFramePr>
          <p:nvPr userDrawn="1">
            <p:custDataLst>
              <p:tags r:id="rId1"/>
            </p:custDataLst>
            <p:extLst>
              <p:ext uri="{D42A27DB-BD31-4B8C-83A1-F6EECF244321}">
                <p14:modId xmlns:p14="http://schemas.microsoft.com/office/powerpoint/2010/main" val="38284685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vert="horz"/>
          <a:lstStyle>
            <a:lvl1pPr>
              <a:defRPr>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497840" y="1243914"/>
            <a:ext cx="5323519" cy="4933049"/>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269330" y="1243914"/>
            <a:ext cx="5518528" cy="4933049"/>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Text Placeholder 6">
            <a:extLst>
              <a:ext uri="{FF2B5EF4-FFF2-40B4-BE49-F238E27FC236}">
                <a16:creationId xmlns:a16="http://schemas.microsoft.com/office/drawing/2014/main" id="{08C47E42-3CBF-A527-7D3B-C7D3862182E2}"/>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6" name="Freeform 5">
            <a:extLst>
              <a:ext uri="{FF2B5EF4-FFF2-40B4-BE49-F238E27FC236}">
                <a16:creationId xmlns:a16="http://schemas.microsoft.com/office/drawing/2014/main" id="{BCA799C2-21AD-A448-2030-7AFA0D344A5A}"/>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3076635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66491-7DDB-A77B-69CA-0A75EE08C3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CF41B-A821-B022-CA62-A3FD0EF6CB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616A69-11A9-EC94-24EE-B0015B6EA8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6FC8E4-35A5-E149-88CB-CF99FF0CD124}"/>
              </a:ext>
            </a:extLst>
          </p:cNvPr>
          <p:cNvSpPr>
            <a:spLocks noGrp="1"/>
          </p:cNvSpPr>
          <p:nvPr>
            <p:ph type="dt" sz="half" idx="10"/>
          </p:nvPr>
        </p:nvSpPr>
        <p:spPr/>
        <p:txBody>
          <a:bodyPr/>
          <a:lstStyle/>
          <a:p>
            <a:fld id="{E3F6EBE8-EA05-C641-A2CC-F3408D62F72B}" type="datetimeFigureOut">
              <a:rPr lang="en-US" smtClean="0"/>
              <a:t>12/10/2024</a:t>
            </a:fld>
            <a:endParaRPr lang="en-US"/>
          </a:p>
        </p:txBody>
      </p:sp>
      <p:sp>
        <p:nvSpPr>
          <p:cNvPr id="6" name="Footer Placeholder 5">
            <a:extLst>
              <a:ext uri="{FF2B5EF4-FFF2-40B4-BE49-F238E27FC236}">
                <a16:creationId xmlns:a16="http://schemas.microsoft.com/office/drawing/2014/main" id="{4D767D7C-5C1F-CCA1-6FF0-EBF4197D1B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B29CC2-0C18-C4AB-22F3-D4801BFCF92B}"/>
              </a:ext>
            </a:extLst>
          </p:cNvPr>
          <p:cNvSpPr>
            <a:spLocks noGrp="1"/>
          </p:cNvSpPr>
          <p:nvPr>
            <p:ph type="sldNum" sz="quarter" idx="12"/>
          </p:nvPr>
        </p:nvSpPr>
        <p:spPr/>
        <p:txBody>
          <a:bodyPr/>
          <a:lstStyle/>
          <a:p>
            <a:fld id="{F6AFAE9F-2968-B440-9E5A-2A2FAABF67D6}" type="slidenum">
              <a:rPr lang="en-US" smtClean="0"/>
              <a:t>‹#›</a:t>
            </a:fld>
            <a:endParaRPr lang="en-US"/>
          </a:p>
        </p:txBody>
      </p:sp>
    </p:spTree>
    <p:extLst>
      <p:ext uri="{BB962C8B-B14F-4D97-AF65-F5344CB8AC3E}">
        <p14:creationId xmlns:p14="http://schemas.microsoft.com/office/powerpoint/2010/main" val="10933582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2B10F-4202-594A-0E26-067D52C5BB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2ED264-C596-F340-3FCA-B5EB739A3B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071569-3090-BBB0-F0FA-BF4E75FE77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9FC06-07AE-E5E1-2148-57E01D57FC37}"/>
              </a:ext>
            </a:extLst>
          </p:cNvPr>
          <p:cNvSpPr>
            <a:spLocks noGrp="1"/>
          </p:cNvSpPr>
          <p:nvPr>
            <p:ph type="dt" sz="half" idx="10"/>
          </p:nvPr>
        </p:nvSpPr>
        <p:spPr/>
        <p:txBody>
          <a:bodyPr/>
          <a:lstStyle/>
          <a:p>
            <a:fld id="{E3F6EBE8-EA05-C641-A2CC-F3408D62F72B}" type="datetimeFigureOut">
              <a:rPr lang="en-US" smtClean="0"/>
              <a:t>12/10/2024</a:t>
            </a:fld>
            <a:endParaRPr lang="en-US"/>
          </a:p>
        </p:txBody>
      </p:sp>
      <p:sp>
        <p:nvSpPr>
          <p:cNvPr id="6" name="Footer Placeholder 5">
            <a:extLst>
              <a:ext uri="{FF2B5EF4-FFF2-40B4-BE49-F238E27FC236}">
                <a16:creationId xmlns:a16="http://schemas.microsoft.com/office/drawing/2014/main" id="{24929664-196E-5AA8-CB62-CD30803C6F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A0379-D4EE-B603-BDFB-8AD69EC5D484}"/>
              </a:ext>
            </a:extLst>
          </p:cNvPr>
          <p:cNvSpPr>
            <a:spLocks noGrp="1"/>
          </p:cNvSpPr>
          <p:nvPr>
            <p:ph type="sldNum" sz="quarter" idx="12"/>
          </p:nvPr>
        </p:nvSpPr>
        <p:spPr/>
        <p:txBody>
          <a:bodyPr/>
          <a:lstStyle/>
          <a:p>
            <a:fld id="{F6AFAE9F-2968-B440-9E5A-2A2FAABF67D6}" type="slidenum">
              <a:rPr lang="en-US" smtClean="0"/>
              <a:t>‹#›</a:t>
            </a:fld>
            <a:endParaRPr lang="en-US"/>
          </a:p>
        </p:txBody>
      </p:sp>
    </p:spTree>
    <p:extLst>
      <p:ext uri="{BB962C8B-B14F-4D97-AF65-F5344CB8AC3E}">
        <p14:creationId xmlns:p14="http://schemas.microsoft.com/office/powerpoint/2010/main" val="17725841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EC6F9-D6DB-BDF5-D243-53AF6D7190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2CD006-A878-3A18-C439-81EAA8753C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0F2D9C-80B0-941B-E5DD-A2F58A84A5F0}"/>
              </a:ext>
            </a:extLst>
          </p:cNvPr>
          <p:cNvSpPr>
            <a:spLocks noGrp="1"/>
          </p:cNvSpPr>
          <p:nvPr>
            <p:ph type="dt" sz="half" idx="10"/>
          </p:nvPr>
        </p:nvSpPr>
        <p:spPr/>
        <p:txBody>
          <a:bodyPr/>
          <a:lstStyle/>
          <a:p>
            <a:fld id="{E3F6EBE8-EA05-C641-A2CC-F3408D62F72B}" type="datetimeFigureOut">
              <a:rPr lang="en-US" smtClean="0"/>
              <a:t>12/10/2024</a:t>
            </a:fld>
            <a:endParaRPr lang="en-US"/>
          </a:p>
        </p:txBody>
      </p:sp>
      <p:sp>
        <p:nvSpPr>
          <p:cNvPr id="5" name="Footer Placeholder 4">
            <a:extLst>
              <a:ext uri="{FF2B5EF4-FFF2-40B4-BE49-F238E27FC236}">
                <a16:creationId xmlns:a16="http://schemas.microsoft.com/office/drawing/2014/main" id="{17D5E49D-B125-5E90-3820-35CF14A53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63ED78-39C6-B71E-1626-73DC3F21E9E5}"/>
              </a:ext>
            </a:extLst>
          </p:cNvPr>
          <p:cNvSpPr>
            <a:spLocks noGrp="1"/>
          </p:cNvSpPr>
          <p:nvPr>
            <p:ph type="sldNum" sz="quarter" idx="12"/>
          </p:nvPr>
        </p:nvSpPr>
        <p:spPr/>
        <p:txBody>
          <a:bodyPr/>
          <a:lstStyle/>
          <a:p>
            <a:fld id="{F6AFAE9F-2968-B440-9E5A-2A2FAABF67D6}" type="slidenum">
              <a:rPr lang="en-US" smtClean="0"/>
              <a:t>‹#›</a:t>
            </a:fld>
            <a:endParaRPr lang="en-US"/>
          </a:p>
        </p:txBody>
      </p:sp>
    </p:spTree>
    <p:extLst>
      <p:ext uri="{BB962C8B-B14F-4D97-AF65-F5344CB8AC3E}">
        <p14:creationId xmlns:p14="http://schemas.microsoft.com/office/powerpoint/2010/main" val="16774428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AADC14-163A-A5FF-3165-778D8E501A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3CAB34-971E-33CA-D57B-F18E5EAF78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A682F2-EFB3-C178-1D7C-F40CF3D78551}"/>
              </a:ext>
            </a:extLst>
          </p:cNvPr>
          <p:cNvSpPr>
            <a:spLocks noGrp="1"/>
          </p:cNvSpPr>
          <p:nvPr>
            <p:ph type="dt" sz="half" idx="10"/>
          </p:nvPr>
        </p:nvSpPr>
        <p:spPr/>
        <p:txBody>
          <a:bodyPr/>
          <a:lstStyle/>
          <a:p>
            <a:fld id="{E3F6EBE8-EA05-C641-A2CC-F3408D62F72B}" type="datetimeFigureOut">
              <a:rPr lang="en-US" smtClean="0"/>
              <a:t>12/10/2024</a:t>
            </a:fld>
            <a:endParaRPr lang="en-US"/>
          </a:p>
        </p:txBody>
      </p:sp>
      <p:sp>
        <p:nvSpPr>
          <p:cNvPr id="5" name="Footer Placeholder 4">
            <a:extLst>
              <a:ext uri="{FF2B5EF4-FFF2-40B4-BE49-F238E27FC236}">
                <a16:creationId xmlns:a16="http://schemas.microsoft.com/office/drawing/2014/main" id="{5F44C237-A1EA-E64D-68F4-EEA60714BD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808CF1-11E6-1876-DABC-6DA8C0B4DD27}"/>
              </a:ext>
            </a:extLst>
          </p:cNvPr>
          <p:cNvSpPr>
            <a:spLocks noGrp="1"/>
          </p:cNvSpPr>
          <p:nvPr>
            <p:ph type="sldNum" sz="quarter" idx="12"/>
          </p:nvPr>
        </p:nvSpPr>
        <p:spPr/>
        <p:txBody>
          <a:bodyPr/>
          <a:lstStyle/>
          <a:p>
            <a:fld id="{F6AFAE9F-2968-B440-9E5A-2A2FAABF67D6}" type="slidenum">
              <a:rPr lang="en-US" smtClean="0"/>
              <a:t>‹#›</a:t>
            </a:fld>
            <a:endParaRPr lang="en-US"/>
          </a:p>
        </p:txBody>
      </p:sp>
    </p:spTree>
    <p:extLst>
      <p:ext uri="{BB962C8B-B14F-4D97-AF65-F5344CB8AC3E}">
        <p14:creationId xmlns:p14="http://schemas.microsoft.com/office/powerpoint/2010/main" val="3263455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6A617-48CE-98FA-49EF-5B360868A8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B63136-5AB3-3B3D-A2FB-E35F89FAC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793680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5AFEC-A2E8-2E41-79B5-0B626B5229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94F4E7-E1E7-C302-B907-CBEF07693A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6347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31036-F2A8-6543-6B50-FADF485CB0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C233B4-C254-5CE4-FE32-662F276C95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16857884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AE219-7A67-DA93-B15C-E07AF8A260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701D7E-95F9-0A2D-38FF-12F7C0DF2F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0AAD38-E900-5134-914E-B9155DBC02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18027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155B-8809-1FE8-123F-34C1E31A2D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34E8D8-04E5-93A2-919C-761437986F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EFA07F-7E1E-3C06-536A-ABE070EA15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3B95D0-96F2-B21C-4EA0-B1006F216D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28A8E5-1542-C6C0-15C5-33BA5AD92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27658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DD6E-5D61-4C76-7EB1-70BE008D180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3857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2-column (Teal)">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028A6B53-A7CF-0086-637D-D7C9221B7885}"/>
              </a:ext>
            </a:extLst>
          </p:cNvPr>
          <p:cNvGraphicFramePr>
            <a:graphicFrameLocks noChangeAspect="1"/>
          </p:cNvGraphicFramePr>
          <p:nvPr userDrawn="1">
            <p:custDataLst>
              <p:tags r:id="rId1"/>
            </p:custDataLst>
            <p:extLst>
              <p:ext uri="{D42A27DB-BD31-4B8C-83A1-F6EECF244321}">
                <p14:modId xmlns:p14="http://schemas.microsoft.com/office/powerpoint/2010/main" val="186588168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vert="horz"/>
          <a:lstStyle>
            <a:lvl1pPr>
              <a:defRPr>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497840" y="1243914"/>
            <a:ext cx="5323519" cy="4933049"/>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269330" y="1243914"/>
            <a:ext cx="5518528" cy="4933049"/>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Text Placeholder 6">
            <a:extLst>
              <a:ext uri="{FF2B5EF4-FFF2-40B4-BE49-F238E27FC236}">
                <a16:creationId xmlns:a16="http://schemas.microsoft.com/office/drawing/2014/main" id="{08C47E42-3CBF-A527-7D3B-C7D3862182E2}"/>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6" name="Freeform 5">
            <a:extLst>
              <a:ext uri="{FF2B5EF4-FFF2-40B4-BE49-F238E27FC236}">
                <a16:creationId xmlns:a16="http://schemas.microsoft.com/office/drawing/2014/main" id="{BCA799C2-21AD-A448-2030-7AFA0D344A5A}"/>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1627085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8504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32278-733B-CAA7-BB22-68845DFC19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FAE9B6-4BEB-A2E4-E2E3-284A8D359D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157EB7-BF1B-FCB5-0FA5-000F1A92AE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477031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EAA8-D955-B9DC-46C5-B76D24FAE8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9B51E2-1889-5206-B4C0-B123A72731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FC2166-8817-9EF6-3D3B-E9142BFD30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090991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2BC2-0BBB-50CC-D6E0-0405B521B6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942A5F-854F-DCF3-93F7-826DE4F785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60594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915EBF-03C2-92FC-8A9B-8A0AE8CAD6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A4B63A-67CA-3EAC-F517-A182BA7019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490732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a:solidFill>
                  <a:schemeClr val="bg1"/>
                </a:solidFill>
                <a:latin typeface="+mn-lt"/>
              </a:rPr>
              <a:t>Cover</a:t>
            </a:r>
          </a:p>
        </p:txBody>
      </p:sp>
    </p:spTree>
    <p:extLst>
      <p:ext uri="{BB962C8B-B14F-4D97-AF65-F5344CB8AC3E}">
        <p14:creationId xmlns:p14="http://schemas.microsoft.com/office/powerpoint/2010/main" val="2129103951"/>
      </p:ext>
    </p:extLst>
  </p:cSld>
  <p:clrMapOvr>
    <a:masterClrMapping/>
  </p:clrMapOvr>
  <p:hf sldNum="0" hdr="0" dt="0"/>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84D5C-3478-89A5-E448-2F16DAB64CE4}"/>
              </a:ext>
            </a:extLst>
          </p:cNvPr>
          <p:cNvSpPr>
            <a:spLocks noGrp="1"/>
          </p:cNvSpPr>
          <p:nvPr>
            <p:ph type="ctrTitle"/>
          </p:nvPr>
        </p:nvSpPr>
        <p:spPr>
          <a:xfrm>
            <a:off x="1524000" y="1320144"/>
            <a:ext cx="9144000" cy="1845733"/>
          </a:xfrm>
        </p:spPr>
        <p:txBody>
          <a:bodyPr anchor="ctr">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4F86DF4D-B76E-37FD-6F3C-B293C47DFE28}"/>
              </a:ext>
            </a:extLst>
          </p:cNvPr>
          <p:cNvSpPr>
            <a:spLocks noGrp="1"/>
          </p:cNvSpPr>
          <p:nvPr>
            <p:ph type="subTitle" idx="1"/>
          </p:nvPr>
        </p:nvSpPr>
        <p:spPr>
          <a:xfrm>
            <a:off x="1524000" y="3230619"/>
            <a:ext cx="9144000" cy="1109605"/>
          </a:xfrm>
        </p:spPr>
        <p:txBody>
          <a:bodyPr/>
          <a:lstStyle>
            <a:lvl1pPr marL="0" indent="0" algn="l">
              <a:buNone/>
              <a:defRPr sz="24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5B4273-C513-95BF-CDC1-97DF00B6997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9AD4CAB1-3A0C-113A-1825-4A4DDFE80F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9513DF-EF36-D9E7-53D7-C7CA60288A6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1" name="Rectangle 10">
            <a:extLst>
              <a:ext uri="{FF2B5EF4-FFF2-40B4-BE49-F238E27FC236}">
                <a16:creationId xmlns:a16="http://schemas.microsoft.com/office/drawing/2014/main" id="{4D6F7B7C-CA54-7A3A-D4DA-61EA5093E2B1}"/>
              </a:ext>
            </a:extLst>
          </p:cNvPr>
          <p:cNvSpPr/>
          <p:nvPr userDrawn="1"/>
        </p:nvSpPr>
        <p:spPr>
          <a:xfrm>
            <a:off x="0" y="5012266"/>
            <a:ext cx="12192000" cy="18457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4777958-ABDF-CB84-977C-F9263DD222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84677" y="5368339"/>
            <a:ext cx="2368061" cy="1016000"/>
          </a:xfrm>
          <a:prstGeom prst="rect">
            <a:avLst/>
          </a:prstGeom>
        </p:spPr>
      </p:pic>
      <p:sp>
        <p:nvSpPr>
          <p:cNvPr id="14" name="Freeform 13">
            <a:extLst>
              <a:ext uri="{FF2B5EF4-FFF2-40B4-BE49-F238E27FC236}">
                <a16:creationId xmlns:a16="http://schemas.microsoft.com/office/drawing/2014/main" id="{0B32B002-9144-E55F-4905-3FCAF31CCCE7}"/>
              </a:ext>
            </a:extLst>
          </p:cNvPr>
          <p:cNvSpPr/>
          <p:nvPr userDrawn="1"/>
        </p:nvSpPr>
        <p:spPr>
          <a:xfrm>
            <a:off x="-1" y="1384886"/>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510107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49C2FEFC-2429-7363-A19C-667EE1B23AF2}"/>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Bring placeholder to front. Drag picture to placeholder or click icon to add. Send placeholder to back. </a:t>
            </a:r>
            <a:br>
              <a:rPr lang="en-US"/>
            </a:br>
            <a:r>
              <a:rPr lang="en-US"/>
              <a:t>Note that the logo sits on top of the slide; it will need to be pasted onto any new cover slide.</a:t>
            </a:r>
          </a:p>
          <a:p>
            <a:endParaRPr lang="en-US"/>
          </a:p>
        </p:txBody>
      </p:sp>
      <p:sp>
        <p:nvSpPr>
          <p:cNvPr id="2" name="Title 1">
            <a:extLst>
              <a:ext uri="{FF2B5EF4-FFF2-40B4-BE49-F238E27FC236}">
                <a16:creationId xmlns:a16="http://schemas.microsoft.com/office/drawing/2014/main" id="{D3C84D5C-3478-89A5-E448-2F16DAB64CE4}"/>
              </a:ext>
            </a:extLst>
          </p:cNvPr>
          <p:cNvSpPr>
            <a:spLocks noGrp="1"/>
          </p:cNvSpPr>
          <p:nvPr>
            <p:ph type="ctrTitle"/>
          </p:nvPr>
        </p:nvSpPr>
        <p:spPr>
          <a:xfrm>
            <a:off x="1524000" y="1583266"/>
            <a:ext cx="7109012" cy="1845732"/>
          </a:xfrm>
        </p:spPr>
        <p:txBody>
          <a:bodyPr anchor="ctr">
            <a:normAutofit/>
          </a:bodyPr>
          <a:lstStyle>
            <a:lvl1pPr algn="l">
              <a:defRPr sz="4800">
                <a:solidFill>
                  <a:schemeClr val="bg1"/>
                </a:solidFill>
              </a:defRPr>
            </a:lvl1pPr>
          </a:lstStyle>
          <a:p>
            <a:r>
              <a:rPr lang="en-US"/>
              <a:t>Click to edit Master title</a:t>
            </a:r>
          </a:p>
        </p:txBody>
      </p:sp>
      <p:sp>
        <p:nvSpPr>
          <p:cNvPr id="3" name="Subtitle 2">
            <a:extLst>
              <a:ext uri="{FF2B5EF4-FFF2-40B4-BE49-F238E27FC236}">
                <a16:creationId xmlns:a16="http://schemas.microsoft.com/office/drawing/2014/main" id="{4F86DF4D-B76E-37FD-6F3C-B293C47DFE28}"/>
              </a:ext>
            </a:extLst>
          </p:cNvPr>
          <p:cNvSpPr>
            <a:spLocks noGrp="1"/>
          </p:cNvSpPr>
          <p:nvPr>
            <p:ph type="subTitle" idx="1"/>
          </p:nvPr>
        </p:nvSpPr>
        <p:spPr>
          <a:xfrm>
            <a:off x="1524000" y="3479091"/>
            <a:ext cx="7109012" cy="1109605"/>
          </a:xfrm>
        </p:spPr>
        <p:txBody>
          <a:bodyPr/>
          <a:lstStyle>
            <a:lvl1pPr marL="0" indent="0" algn="l">
              <a:buNone/>
              <a:defRPr sz="24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reeform 9">
            <a:extLst>
              <a:ext uri="{FF2B5EF4-FFF2-40B4-BE49-F238E27FC236}">
                <a16:creationId xmlns:a16="http://schemas.microsoft.com/office/drawing/2014/main" id="{1D4467D7-08EC-A71A-77B2-534FE2480509}"/>
              </a:ext>
            </a:extLst>
          </p:cNvPr>
          <p:cNvSpPr/>
          <p:nvPr userDrawn="1"/>
        </p:nvSpPr>
        <p:spPr>
          <a:xfrm>
            <a:off x="-1" y="1583267"/>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a:extLst>
              <a:ext uri="{FF2B5EF4-FFF2-40B4-BE49-F238E27FC236}">
                <a16:creationId xmlns:a16="http://schemas.microsoft.com/office/drawing/2014/main" id="{72605EA6-2F69-2958-4D8A-3F6A7306079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84677" y="5368339"/>
            <a:ext cx="2368061" cy="1016000"/>
          </a:xfrm>
          <a:prstGeom prst="rect">
            <a:avLst/>
          </a:prstGeom>
        </p:spPr>
      </p:pic>
    </p:spTree>
    <p:extLst>
      <p:ext uri="{BB962C8B-B14F-4D97-AF65-F5344CB8AC3E}">
        <p14:creationId xmlns:p14="http://schemas.microsoft.com/office/powerpoint/2010/main" val="18116256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a:solidFill>
                  <a:schemeClr val="bg1"/>
                </a:solidFill>
                <a:latin typeface="+mn-lt"/>
              </a:rPr>
              <a:t>Content</a:t>
            </a:r>
          </a:p>
        </p:txBody>
      </p:sp>
    </p:spTree>
    <p:extLst>
      <p:ext uri="{BB962C8B-B14F-4D97-AF65-F5344CB8AC3E}">
        <p14:creationId xmlns:p14="http://schemas.microsoft.com/office/powerpoint/2010/main" val="274632353"/>
      </p:ext>
    </p:extLst>
  </p:cSld>
  <p:clrMapOvr>
    <a:masterClrMapping/>
  </p:clrMapOvr>
  <p:hf sldNum="0" hdr="0" dt="0"/>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2" name="Freeform 11">
            <a:extLst>
              <a:ext uri="{FF2B5EF4-FFF2-40B4-BE49-F238E27FC236}">
                <a16:creationId xmlns:a16="http://schemas.microsoft.com/office/drawing/2014/main" id="{BE0B290F-5CDB-2B43-1374-D769A5B8544B}"/>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6043219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2-column with subhea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Content: 2-column with subhead</a:t>
            </a:r>
          </a:p>
        </p:txBody>
      </p:sp>
    </p:spTree>
    <p:extLst>
      <p:ext uri="{BB962C8B-B14F-4D97-AF65-F5344CB8AC3E}">
        <p14:creationId xmlns:p14="http://schemas.microsoft.com/office/powerpoint/2010/main" val="2517732937"/>
      </p:ext>
    </p:extLst>
  </p:cSld>
  <p:clrMapOvr>
    <a:masterClrMapping/>
  </p:clrMapOvr>
  <p:hf sldNum="0" hdr="0" dt="0"/>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2" name="Freeform 11">
            <a:extLst>
              <a:ext uri="{FF2B5EF4-FFF2-40B4-BE49-F238E27FC236}">
                <a16:creationId xmlns:a16="http://schemas.microsoft.com/office/drawing/2014/main" id="{BE0B290F-5CDB-2B43-1374-D769A5B8544B}"/>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883100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2" name="Freeform 11">
            <a:extLst>
              <a:ext uri="{FF2B5EF4-FFF2-40B4-BE49-F238E27FC236}">
                <a16:creationId xmlns:a16="http://schemas.microsoft.com/office/drawing/2014/main" id="{BE0B290F-5CDB-2B43-1374-D769A5B8544B}"/>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165763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2" name="Freeform 11">
            <a:extLst>
              <a:ext uri="{FF2B5EF4-FFF2-40B4-BE49-F238E27FC236}">
                <a16:creationId xmlns:a16="http://schemas.microsoft.com/office/drawing/2014/main" id="{BE0B290F-5CDB-2B43-1374-D769A5B8544B}"/>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125356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2" name="Freeform 11">
            <a:extLst>
              <a:ext uri="{FF2B5EF4-FFF2-40B4-BE49-F238E27FC236}">
                <a16:creationId xmlns:a16="http://schemas.microsoft.com/office/drawing/2014/main" id="{BE0B290F-5CDB-2B43-1374-D769A5B8544B}"/>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591034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COV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a:solidFill>
                  <a:schemeClr val="bg1"/>
                </a:solidFill>
                <a:latin typeface="+mn-lt"/>
              </a:rPr>
              <a:t>Content: 2-column</a:t>
            </a:r>
          </a:p>
        </p:txBody>
      </p:sp>
    </p:spTree>
    <p:extLst>
      <p:ext uri="{BB962C8B-B14F-4D97-AF65-F5344CB8AC3E}">
        <p14:creationId xmlns:p14="http://schemas.microsoft.com/office/powerpoint/2010/main" val="1288276325"/>
      </p:ext>
    </p:extLst>
  </p:cSld>
  <p:clrMapOvr>
    <a:masterClrMapping/>
  </p:clrMapOvr>
  <p:hf sldNum="0" hdr="0" dt="0"/>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Freeform 4">
            <a:extLst>
              <a:ext uri="{FF2B5EF4-FFF2-40B4-BE49-F238E27FC236}">
                <a16:creationId xmlns:a16="http://schemas.microsoft.com/office/drawing/2014/main" id="{03F441E2-75BD-FF41-3F2C-7A3E8827F86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113830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Freeform 4">
            <a:extLst>
              <a:ext uri="{FF2B5EF4-FFF2-40B4-BE49-F238E27FC236}">
                <a16:creationId xmlns:a16="http://schemas.microsoft.com/office/drawing/2014/main" id="{03F441E2-75BD-FF41-3F2C-7A3E8827F86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9795858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Freeform 4">
            <a:extLst>
              <a:ext uri="{FF2B5EF4-FFF2-40B4-BE49-F238E27FC236}">
                <a16:creationId xmlns:a16="http://schemas.microsoft.com/office/drawing/2014/main" id="{03F441E2-75BD-FF41-3F2C-7A3E8827F86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783923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Freeform 4">
            <a:extLst>
              <a:ext uri="{FF2B5EF4-FFF2-40B4-BE49-F238E27FC236}">
                <a16:creationId xmlns:a16="http://schemas.microsoft.com/office/drawing/2014/main" id="{03F441E2-75BD-FF41-3F2C-7A3E8827F86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653866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7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Freeform 4">
            <a:extLst>
              <a:ext uri="{FF2B5EF4-FFF2-40B4-BE49-F238E27FC236}">
                <a16:creationId xmlns:a16="http://schemas.microsoft.com/office/drawing/2014/main" id="{03F441E2-75BD-FF41-3F2C-7A3E8827F86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99085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2-column w/ subhead (Teal)">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4514DC65-9A15-AE05-039A-BDB9F813F07B}"/>
              </a:ext>
            </a:extLst>
          </p:cNvPr>
          <p:cNvGraphicFramePr>
            <a:graphicFrameLocks noChangeAspect="1"/>
          </p:cNvGraphicFramePr>
          <p:nvPr userDrawn="1">
            <p:custDataLst>
              <p:tags r:id="rId1"/>
            </p:custDataLst>
            <p:extLst>
              <p:ext uri="{D42A27DB-BD31-4B8C-83A1-F6EECF244321}">
                <p14:modId xmlns:p14="http://schemas.microsoft.com/office/powerpoint/2010/main" val="132666443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vert="horz"/>
          <a:lstStyle>
            <a:lvl1pPr>
              <a:defRPr>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497840" y="2051222"/>
            <a:ext cx="5323519" cy="4125741"/>
          </a:xfrm>
        </p:spPr>
        <p:txBody>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269330" y="2051222"/>
            <a:ext cx="5518528" cy="4125741"/>
          </a:xfrm>
        </p:spPr>
        <p:txBody>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Text Placeholder 2">
            <a:extLst>
              <a:ext uri="{FF2B5EF4-FFF2-40B4-BE49-F238E27FC236}">
                <a16:creationId xmlns:a16="http://schemas.microsoft.com/office/drawing/2014/main" id="{3508BE0C-ABB7-58F0-C020-D6A81EE948CF}"/>
              </a:ext>
            </a:extLst>
          </p:cNvPr>
          <p:cNvSpPr>
            <a:spLocks noGrp="1"/>
          </p:cNvSpPr>
          <p:nvPr>
            <p:ph type="body" idx="13"/>
          </p:nvPr>
        </p:nvSpPr>
        <p:spPr>
          <a:xfrm>
            <a:off x="497840" y="1243915"/>
            <a:ext cx="5323519" cy="576648"/>
          </a:xfrm>
        </p:spPr>
        <p:txBody>
          <a:bodyPr anchor="b">
            <a:normAutofit/>
          </a:bodyPr>
          <a:lstStyle>
            <a:lvl1pPr marL="0" indent="0">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4">
            <a:extLst>
              <a:ext uri="{FF2B5EF4-FFF2-40B4-BE49-F238E27FC236}">
                <a16:creationId xmlns:a16="http://schemas.microsoft.com/office/drawing/2014/main" id="{54B11C96-5C5C-CC34-C884-8D7B1587ABA4}"/>
              </a:ext>
            </a:extLst>
          </p:cNvPr>
          <p:cNvSpPr>
            <a:spLocks noGrp="1"/>
          </p:cNvSpPr>
          <p:nvPr>
            <p:ph type="body" sz="quarter" idx="3"/>
          </p:nvPr>
        </p:nvSpPr>
        <p:spPr>
          <a:xfrm>
            <a:off x="6269329" y="1243915"/>
            <a:ext cx="5518527" cy="576648"/>
          </a:xfrm>
        </p:spPr>
        <p:txBody>
          <a:bodyPr anchor="b">
            <a:normAutofit/>
          </a:bodyPr>
          <a:lstStyle>
            <a:lvl1pPr marL="0" indent="0">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6">
            <a:extLst>
              <a:ext uri="{FF2B5EF4-FFF2-40B4-BE49-F238E27FC236}">
                <a16:creationId xmlns:a16="http://schemas.microsoft.com/office/drawing/2014/main" id="{5A33BB20-ABB1-8FA3-5394-8DC1FB3C4B94}"/>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12" name="Freeform 11">
            <a:extLst>
              <a:ext uri="{FF2B5EF4-FFF2-40B4-BE49-F238E27FC236}">
                <a16:creationId xmlns:a16="http://schemas.microsoft.com/office/drawing/2014/main" id="{8B1289CC-E184-8CBF-9EAE-448C93D248A7}"/>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059138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249F06-2C40-70AC-6EB8-6FBAA652F6AC}"/>
              </a:ext>
            </a:extLst>
          </p:cNvPr>
          <p:cNvSpPr>
            <a:spLocks noGrp="1"/>
          </p:cNvSpPr>
          <p:nvPr>
            <p:ph type="body" idx="1"/>
          </p:nvPr>
        </p:nvSpPr>
        <p:spPr>
          <a:xfrm>
            <a:off x="609600" y="1681163"/>
            <a:ext cx="5157787" cy="710345"/>
          </a:xfrm>
        </p:spPr>
        <p:txBody>
          <a:bodyPr anchor="b">
            <a:normAutofit/>
          </a:bodyPr>
          <a:lstStyle>
            <a:lvl1pPr marL="0" indent="0">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8AA3C3-0A24-6414-4440-FDFE539FF31A}"/>
              </a:ext>
            </a:extLst>
          </p:cNvPr>
          <p:cNvSpPr>
            <a:spLocks noGrp="1"/>
          </p:cNvSpPr>
          <p:nvPr>
            <p:ph sz="half" idx="2"/>
          </p:nvPr>
        </p:nvSpPr>
        <p:spPr>
          <a:xfrm>
            <a:off x="6096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C9C5A6-5BE4-F9F3-E15A-33BE385D5B18}"/>
              </a:ext>
            </a:extLst>
          </p:cNvPr>
          <p:cNvSpPr>
            <a:spLocks noGrp="1"/>
          </p:cNvSpPr>
          <p:nvPr>
            <p:ph type="body" sz="quarter" idx="3"/>
          </p:nvPr>
        </p:nvSpPr>
        <p:spPr>
          <a:xfrm>
            <a:off x="6172200" y="1681163"/>
            <a:ext cx="5183188" cy="710345"/>
          </a:xfrm>
        </p:spPr>
        <p:txBody>
          <a:bodyPr anchor="b">
            <a:normAutofit/>
          </a:bodyPr>
          <a:lstStyle>
            <a:lvl1pPr marL="0" indent="0">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FBEA2-74DC-BAC5-15D3-09B0F5539C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77BC047-F467-D993-4EF0-24E6D4E725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07060D-0678-64A7-99C4-BC421BA0B0AE}"/>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3" name="Title 1">
            <a:extLst>
              <a:ext uri="{FF2B5EF4-FFF2-40B4-BE49-F238E27FC236}">
                <a16:creationId xmlns:a16="http://schemas.microsoft.com/office/drawing/2014/main" id="{28AC50DB-5CDA-279A-A63C-4E69EFEBC2E5}"/>
              </a:ext>
            </a:extLst>
          </p:cNvPr>
          <p:cNvSpPr>
            <a:spLocks noGrp="1"/>
          </p:cNvSpPr>
          <p:nvPr>
            <p:ph type="title"/>
          </p:nvPr>
        </p:nvSpPr>
        <p:spPr>
          <a:xfrm>
            <a:off x="639758" y="215840"/>
            <a:ext cx="10715629" cy="983029"/>
          </a:xfrm>
        </p:spPr>
        <p:txBody>
          <a:bodyPr/>
          <a:lstStyle/>
          <a:p>
            <a:r>
              <a:rPr lang="en-US"/>
              <a:t>Click to edit Master title style</a:t>
            </a:r>
          </a:p>
        </p:txBody>
      </p:sp>
      <p:sp>
        <p:nvSpPr>
          <p:cNvPr id="14" name="Freeform 13">
            <a:extLst>
              <a:ext uri="{FF2B5EF4-FFF2-40B4-BE49-F238E27FC236}">
                <a16:creationId xmlns:a16="http://schemas.microsoft.com/office/drawing/2014/main" id="{53FDDD84-162B-504E-F93B-5D422DC2A996}"/>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290404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249F06-2C40-70AC-6EB8-6FBAA652F6AC}"/>
              </a:ext>
            </a:extLst>
          </p:cNvPr>
          <p:cNvSpPr>
            <a:spLocks noGrp="1"/>
          </p:cNvSpPr>
          <p:nvPr>
            <p:ph type="body" idx="1"/>
          </p:nvPr>
        </p:nvSpPr>
        <p:spPr>
          <a:xfrm>
            <a:off x="609600" y="1681163"/>
            <a:ext cx="5157787" cy="710345"/>
          </a:xfrm>
        </p:spPr>
        <p:txBody>
          <a:bodyPr anchor="b">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8AA3C3-0A24-6414-4440-FDFE539FF31A}"/>
              </a:ext>
            </a:extLst>
          </p:cNvPr>
          <p:cNvSpPr>
            <a:spLocks noGrp="1"/>
          </p:cNvSpPr>
          <p:nvPr>
            <p:ph sz="half" idx="2"/>
          </p:nvPr>
        </p:nvSpPr>
        <p:spPr>
          <a:xfrm>
            <a:off x="6096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C9C5A6-5BE4-F9F3-E15A-33BE385D5B18}"/>
              </a:ext>
            </a:extLst>
          </p:cNvPr>
          <p:cNvSpPr>
            <a:spLocks noGrp="1"/>
          </p:cNvSpPr>
          <p:nvPr>
            <p:ph type="body" sz="quarter" idx="3"/>
          </p:nvPr>
        </p:nvSpPr>
        <p:spPr>
          <a:xfrm>
            <a:off x="6172200" y="1681163"/>
            <a:ext cx="5183188" cy="710345"/>
          </a:xfrm>
        </p:spPr>
        <p:txBody>
          <a:bodyPr anchor="b">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FBEA2-74DC-BAC5-15D3-09B0F5539C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77BC047-F467-D993-4EF0-24E6D4E725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07060D-0678-64A7-99C4-BC421BA0B0AE}"/>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3" name="Title 1">
            <a:extLst>
              <a:ext uri="{FF2B5EF4-FFF2-40B4-BE49-F238E27FC236}">
                <a16:creationId xmlns:a16="http://schemas.microsoft.com/office/drawing/2014/main" id="{28AC50DB-5CDA-279A-A63C-4E69EFEBC2E5}"/>
              </a:ext>
            </a:extLst>
          </p:cNvPr>
          <p:cNvSpPr>
            <a:spLocks noGrp="1"/>
          </p:cNvSpPr>
          <p:nvPr>
            <p:ph type="title"/>
          </p:nvPr>
        </p:nvSpPr>
        <p:spPr>
          <a:xfrm>
            <a:off x="639758" y="215840"/>
            <a:ext cx="10715629" cy="983029"/>
          </a:xfrm>
        </p:spPr>
        <p:txBody>
          <a:bodyPr/>
          <a:lstStyle/>
          <a:p>
            <a:r>
              <a:rPr lang="en-US"/>
              <a:t>Click to edit Master title style</a:t>
            </a:r>
          </a:p>
        </p:txBody>
      </p:sp>
      <p:sp>
        <p:nvSpPr>
          <p:cNvPr id="14" name="Freeform 13">
            <a:extLst>
              <a:ext uri="{FF2B5EF4-FFF2-40B4-BE49-F238E27FC236}">
                <a16:creationId xmlns:a16="http://schemas.microsoft.com/office/drawing/2014/main" id="{53FDDD84-162B-504E-F93B-5D422DC2A996}"/>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2444709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249F06-2C40-70AC-6EB8-6FBAA652F6AC}"/>
              </a:ext>
            </a:extLst>
          </p:cNvPr>
          <p:cNvSpPr>
            <a:spLocks noGrp="1"/>
          </p:cNvSpPr>
          <p:nvPr>
            <p:ph type="body" idx="1"/>
          </p:nvPr>
        </p:nvSpPr>
        <p:spPr>
          <a:xfrm>
            <a:off x="609600" y="1681163"/>
            <a:ext cx="5157787" cy="710345"/>
          </a:xfrm>
        </p:spPr>
        <p:txBody>
          <a:bodyPr anchor="b">
            <a:norm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8AA3C3-0A24-6414-4440-FDFE539FF31A}"/>
              </a:ext>
            </a:extLst>
          </p:cNvPr>
          <p:cNvSpPr>
            <a:spLocks noGrp="1"/>
          </p:cNvSpPr>
          <p:nvPr>
            <p:ph sz="half" idx="2"/>
          </p:nvPr>
        </p:nvSpPr>
        <p:spPr>
          <a:xfrm>
            <a:off x="6096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C9C5A6-5BE4-F9F3-E15A-33BE385D5B18}"/>
              </a:ext>
            </a:extLst>
          </p:cNvPr>
          <p:cNvSpPr>
            <a:spLocks noGrp="1"/>
          </p:cNvSpPr>
          <p:nvPr>
            <p:ph type="body" sz="quarter" idx="3"/>
          </p:nvPr>
        </p:nvSpPr>
        <p:spPr>
          <a:xfrm>
            <a:off x="6172200" y="1681163"/>
            <a:ext cx="5183188" cy="710345"/>
          </a:xfrm>
        </p:spPr>
        <p:txBody>
          <a:bodyPr anchor="b">
            <a:norm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FBEA2-74DC-BAC5-15D3-09B0F5539C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77BC047-F467-D993-4EF0-24E6D4E725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07060D-0678-64A7-99C4-BC421BA0B0AE}"/>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3" name="Title 1">
            <a:extLst>
              <a:ext uri="{FF2B5EF4-FFF2-40B4-BE49-F238E27FC236}">
                <a16:creationId xmlns:a16="http://schemas.microsoft.com/office/drawing/2014/main" id="{28AC50DB-5CDA-279A-A63C-4E69EFEBC2E5}"/>
              </a:ext>
            </a:extLst>
          </p:cNvPr>
          <p:cNvSpPr>
            <a:spLocks noGrp="1"/>
          </p:cNvSpPr>
          <p:nvPr>
            <p:ph type="title"/>
          </p:nvPr>
        </p:nvSpPr>
        <p:spPr>
          <a:xfrm>
            <a:off x="639758" y="215840"/>
            <a:ext cx="10715629" cy="983029"/>
          </a:xfrm>
        </p:spPr>
        <p:txBody>
          <a:bodyPr/>
          <a:lstStyle/>
          <a:p>
            <a:r>
              <a:rPr lang="en-US"/>
              <a:t>Click to edit Master title style</a:t>
            </a:r>
          </a:p>
        </p:txBody>
      </p:sp>
      <p:sp>
        <p:nvSpPr>
          <p:cNvPr id="14" name="Freeform 13">
            <a:extLst>
              <a:ext uri="{FF2B5EF4-FFF2-40B4-BE49-F238E27FC236}">
                <a16:creationId xmlns:a16="http://schemas.microsoft.com/office/drawing/2014/main" id="{53FDDD84-162B-504E-F93B-5D422DC2A996}"/>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055707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249F06-2C40-70AC-6EB8-6FBAA652F6AC}"/>
              </a:ext>
            </a:extLst>
          </p:cNvPr>
          <p:cNvSpPr>
            <a:spLocks noGrp="1"/>
          </p:cNvSpPr>
          <p:nvPr>
            <p:ph type="body" idx="1"/>
          </p:nvPr>
        </p:nvSpPr>
        <p:spPr>
          <a:xfrm>
            <a:off x="609600" y="1681163"/>
            <a:ext cx="5157787" cy="710345"/>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8AA3C3-0A24-6414-4440-FDFE539FF31A}"/>
              </a:ext>
            </a:extLst>
          </p:cNvPr>
          <p:cNvSpPr>
            <a:spLocks noGrp="1"/>
          </p:cNvSpPr>
          <p:nvPr>
            <p:ph sz="half" idx="2"/>
          </p:nvPr>
        </p:nvSpPr>
        <p:spPr>
          <a:xfrm>
            <a:off x="6096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C9C5A6-5BE4-F9F3-E15A-33BE385D5B18}"/>
              </a:ext>
            </a:extLst>
          </p:cNvPr>
          <p:cNvSpPr>
            <a:spLocks noGrp="1"/>
          </p:cNvSpPr>
          <p:nvPr>
            <p:ph type="body" sz="quarter" idx="3"/>
          </p:nvPr>
        </p:nvSpPr>
        <p:spPr>
          <a:xfrm>
            <a:off x="6172200" y="1681163"/>
            <a:ext cx="5183188" cy="710345"/>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FBEA2-74DC-BAC5-15D3-09B0F5539C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77BC047-F467-D993-4EF0-24E6D4E725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07060D-0678-64A7-99C4-BC421BA0B0AE}"/>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3" name="Title 1">
            <a:extLst>
              <a:ext uri="{FF2B5EF4-FFF2-40B4-BE49-F238E27FC236}">
                <a16:creationId xmlns:a16="http://schemas.microsoft.com/office/drawing/2014/main" id="{28AC50DB-5CDA-279A-A63C-4E69EFEBC2E5}"/>
              </a:ext>
            </a:extLst>
          </p:cNvPr>
          <p:cNvSpPr>
            <a:spLocks noGrp="1"/>
          </p:cNvSpPr>
          <p:nvPr>
            <p:ph type="title"/>
          </p:nvPr>
        </p:nvSpPr>
        <p:spPr>
          <a:xfrm>
            <a:off x="639758" y="215840"/>
            <a:ext cx="10715629" cy="983029"/>
          </a:xfrm>
        </p:spPr>
        <p:txBody>
          <a:bodyPr/>
          <a:lstStyle/>
          <a:p>
            <a:r>
              <a:rPr lang="en-US"/>
              <a:t>Click to edit Master title style</a:t>
            </a:r>
          </a:p>
        </p:txBody>
      </p:sp>
      <p:sp>
        <p:nvSpPr>
          <p:cNvPr id="14" name="Freeform 13">
            <a:extLst>
              <a:ext uri="{FF2B5EF4-FFF2-40B4-BE49-F238E27FC236}">
                <a16:creationId xmlns:a16="http://schemas.microsoft.com/office/drawing/2014/main" id="{53FDDD84-162B-504E-F93B-5D422DC2A996}"/>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05822894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249F06-2C40-70AC-6EB8-6FBAA652F6AC}"/>
              </a:ext>
            </a:extLst>
          </p:cNvPr>
          <p:cNvSpPr>
            <a:spLocks noGrp="1"/>
          </p:cNvSpPr>
          <p:nvPr>
            <p:ph type="body" idx="1"/>
          </p:nvPr>
        </p:nvSpPr>
        <p:spPr>
          <a:xfrm>
            <a:off x="609600" y="1681163"/>
            <a:ext cx="5157787" cy="710345"/>
          </a:xfrm>
        </p:spPr>
        <p:txBody>
          <a:bodyPr anchor="b">
            <a:normAutofit/>
          </a:bodyPr>
          <a:lstStyle>
            <a:lvl1pPr marL="0" indent="0">
              <a:buNone/>
              <a:defRPr sz="16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8AA3C3-0A24-6414-4440-FDFE539FF31A}"/>
              </a:ext>
            </a:extLst>
          </p:cNvPr>
          <p:cNvSpPr>
            <a:spLocks noGrp="1"/>
          </p:cNvSpPr>
          <p:nvPr>
            <p:ph sz="half" idx="2"/>
          </p:nvPr>
        </p:nvSpPr>
        <p:spPr>
          <a:xfrm>
            <a:off x="6096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C9C5A6-5BE4-F9F3-E15A-33BE385D5B18}"/>
              </a:ext>
            </a:extLst>
          </p:cNvPr>
          <p:cNvSpPr>
            <a:spLocks noGrp="1"/>
          </p:cNvSpPr>
          <p:nvPr>
            <p:ph type="body" sz="quarter" idx="3"/>
          </p:nvPr>
        </p:nvSpPr>
        <p:spPr>
          <a:xfrm>
            <a:off x="6172200" y="1681163"/>
            <a:ext cx="5183188" cy="710345"/>
          </a:xfrm>
        </p:spPr>
        <p:txBody>
          <a:bodyPr anchor="b">
            <a:normAutofit/>
          </a:bodyPr>
          <a:lstStyle>
            <a:lvl1pPr marL="0" indent="0">
              <a:buNone/>
              <a:defRPr sz="16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FBEA2-74DC-BAC5-15D3-09B0F5539C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77BC047-F467-D993-4EF0-24E6D4E725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07060D-0678-64A7-99C4-BC421BA0B0AE}"/>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3" name="Title 1">
            <a:extLst>
              <a:ext uri="{FF2B5EF4-FFF2-40B4-BE49-F238E27FC236}">
                <a16:creationId xmlns:a16="http://schemas.microsoft.com/office/drawing/2014/main" id="{28AC50DB-5CDA-279A-A63C-4E69EFEBC2E5}"/>
              </a:ext>
            </a:extLst>
          </p:cNvPr>
          <p:cNvSpPr>
            <a:spLocks noGrp="1"/>
          </p:cNvSpPr>
          <p:nvPr>
            <p:ph type="title"/>
          </p:nvPr>
        </p:nvSpPr>
        <p:spPr>
          <a:xfrm>
            <a:off x="639758" y="215840"/>
            <a:ext cx="10715629" cy="983029"/>
          </a:xfrm>
        </p:spPr>
        <p:txBody>
          <a:bodyPr/>
          <a:lstStyle/>
          <a:p>
            <a:r>
              <a:rPr lang="en-US"/>
              <a:t>Click to edit Master title style</a:t>
            </a:r>
          </a:p>
        </p:txBody>
      </p:sp>
      <p:sp>
        <p:nvSpPr>
          <p:cNvPr id="14" name="Freeform 13">
            <a:extLst>
              <a:ext uri="{FF2B5EF4-FFF2-40B4-BE49-F238E27FC236}">
                <a16:creationId xmlns:a16="http://schemas.microsoft.com/office/drawing/2014/main" id="{53FDDD84-162B-504E-F93B-5D422DC2A996}"/>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4320616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a:solidFill>
                  <a:schemeClr val="bg1"/>
                </a:solidFill>
                <a:latin typeface="+mn-lt"/>
              </a:rPr>
              <a:t>Quote</a:t>
            </a:r>
          </a:p>
        </p:txBody>
      </p:sp>
    </p:spTree>
    <p:extLst>
      <p:ext uri="{BB962C8B-B14F-4D97-AF65-F5344CB8AC3E}">
        <p14:creationId xmlns:p14="http://schemas.microsoft.com/office/powerpoint/2010/main" val="2971104441"/>
      </p:ext>
    </p:extLst>
  </p:cSld>
  <p:clrMapOvr>
    <a:masterClrMapping/>
  </p:clrMapOvr>
  <p:hf sldNum="0" hdr="0" dt="0"/>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BMC-quote-teal">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
        <p:nvSpPr>
          <p:cNvPr id="3" name="Title 1">
            <a:extLst>
              <a:ext uri="{FF2B5EF4-FFF2-40B4-BE49-F238E27FC236}">
                <a16:creationId xmlns:a16="http://schemas.microsoft.com/office/drawing/2014/main" id="{B37C0CB5-2CE8-1605-4EE9-9BEBA15D0431}"/>
              </a:ext>
            </a:extLst>
          </p:cNvPr>
          <p:cNvSpPr>
            <a:spLocks noGrp="1"/>
          </p:cNvSpPr>
          <p:nvPr>
            <p:ph type="title" hasCustomPrompt="1"/>
          </p:nvPr>
        </p:nvSpPr>
        <p:spPr>
          <a:xfrm>
            <a:off x="1170432" y="1920240"/>
            <a:ext cx="8588710" cy="2576378"/>
          </a:xfrm>
        </p:spPr>
        <p:txBody>
          <a:bodyPr anchor="ctr"/>
          <a:lstStyle>
            <a:lvl1pPr>
              <a:defRPr sz="4400">
                <a:solidFill>
                  <a:schemeClr val="bg1"/>
                </a:solidFill>
              </a:defRPr>
            </a:lvl1pPr>
          </a:lstStyle>
          <a:p>
            <a:r>
              <a:rPr lang="en-US"/>
              <a:t>Click to edit quote</a:t>
            </a:r>
          </a:p>
        </p:txBody>
      </p:sp>
      <p:sp>
        <p:nvSpPr>
          <p:cNvPr id="4" name="Text Placeholder 3">
            <a:extLst>
              <a:ext uri="{FF2B5EF4-FFF2-40B4-BE49-F238E27FC236}">
                <a16:creationId xmlns:a16="http://schemas.microsoft.com/office/drawing/2014/main" id="{00F30213-2BA6-232C-92D3-33989D628CC0}"/>
              </a:ext>
            </a:extLst>
          </p:cNvPr>
          <p:cNvSpPr>
            <a:spLocks noGrp="1"/>
          </p:cNvSpPr>
          <p:nvPr>
            <p:ph type="body" sz="half" idx="2" hasCustomPrompt="1"/>
          </p:nvPr>
        </p:nvSpPr>
        <p:spPr>
          <a:xfrm>
            <a:off x="1170432" y="4626864"/>
            <a:ext cx="3657599" cy="914401"/>
          </a:xfrm>
        </p:spPr>
        <p:txBody>
          <a:bodyPr/>
          <a:lstStyle>
            <a:lvl1pPr marL="0" indent="0">
              <a:buFont typeface="System Font Regular"/>
              <a:buNone/>
              <a:tabLst/>
              <a:defRPr sz="1600" baseline="0">
                <a:solidFill>
                  <a:schemeClr val="bg1">
                    <a:alpha val="7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Click to add attribution</a:t>
            </a:r>
          </a:p>
        </p:txBody>
      </p:sp>
      <p:sp>
        <p:nvSpPr>
          <p:cNvPr id="8" name="Title 1">
            <a:extLst>
              <a:ext uri="{FF2B5EF4-FFF2-40B4-BE49-F238E27FC236}">
                <a16:creationId xmlns:a16="http://schemas.microsoft.com/office/drawing/2014/main" id="{F4C4572B-6CB3-24AE-2525-95171899E444}"/>
              </a:ext>
            </a:extLst>
          </p:cNvPr>
          <p:cNvSpPr txBox="1">
            <a:spLocks/>
          </p:cNvSpPr>
          <p:nvPr userDrawn="1"/>
        </p:nvSpPr>
        <p:spPr>
          <a:xfrm>
            <a:off x="937676" y="1468575"/>
            <a:ext cx="1173757" cy="773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20000">
                <a:solidFill>
                  <a:schemeClr val="bg1">
                    <a:alpha val="19770"/>
                  </a:schemeClr>
                </a:solidFill>
              </a:rPr>
              <a:t>“</a:t>
            </a:r>
          </a:p>
        </p:txBody>
      </p:sp>
    </p:spTree>
    <p:extLst>
      <p:ext uri="{BB962C8B-B14F-4D97-AF65-F5344CB8AC3E}">
        <p14:creationId xmlns:p14="http://schemas.microsoft.com/office/powerpoint/2010/main" val="401448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1_BMC-quote-teal">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
        <p:nvSpPr>
          <p:cNvPr id="3" name="Title 1">
            <a:extLst>
              <a:ext uri="{FF2B5EF4-FFF2-40B4-BE49-F238E27FC236}">
                <a16:creationId xmlns:a16="http://schemas.microsoft.com/office/drawing/2014/main" id="{B37C0CB5-2CE8-1605-4EE9-9BEBA15D0431}"/>
              </a:ext>
            </a:extLst>
          </p:cNvPr>
          <p:cNvSpPr>
            <a:spLocks noGrp="1"/>
          </p:cNvSpPr>
          <p:nvPr>
            <p:ph type="title" hasCustomPrompt="1"/>
          </p:nvPr>
        </p:nvSpPr>
        <p:spPr>
          <a:xfrm>
            <a:off x="1170432" y="1920240"/>
            <a:ext cx="8588710" cy="2576378"/>
          </a:xfrm>
        </p:spPr>
        <p:txBody>
          <a:bodyPr anchor="ctr"/>
          <a:lstStyle>
            <a:lvl1pPr>
              <a:defRPr sz="4400">
                <a:solidFill>
                  <a:schemeClr val="bg1"/>
                </a:solidFill>
              </a:defRPr>
            </a:lvl1pPr>
          </a:lstStyle>
          <a:p>
            <a:r>
              <a:rPr lang="en-US"/>
              <a:t>Click to edit quote</a:t>
            </a:r>
          </a:p>
        </p:txBody>
      </p:sp>
      <p:sp>
        <p:nvSpPr>
          <p:cNvPr id="4" name="Text Placeholder 3">
            <a:extLst>
              <a:ext uri="{FF2B5EF4-FFF2-40B4-BE49-F238E27FC236}">
                <a16:creationId xmlns:a16="http://schemas.microsoft.com/office/drawing/2014/main" id="{00F30213-2BA6-232C-92D3-33989D628CC0}"/>
              </a:ext>
            </a:extLst>
          </p:cNvPr>
          <p:cNvSpPr>
            <a:spLocks noGrp="1"/>
          </p:cNvSpPr>
          <p:nvPr>
            <p:ph type="body" sz="half" idx="2" hasCustomPrompt="1"/>
          </p:nvPr>
        </p:nvSpPr>
        <p:spPr>
          <a:xfrm>
            <a:off x="1170432" y="4626864"/>
            <a:ext cx="3657599" cy="914401"/>
          </a:xfrm>
        </p:spPr>
        <p:txBody>
          <a:bodyPr/>
          <a:lstStyle>
            <a:lvl1pPr marL="0" indent="0">
              <a:buFont typeface="System Font Regular"/>
              <a:buNone/>
              <a:tabLst/>
              <a:defRPr sz="1600" baseline="0">
                <a:solidFill>
                  <a:schemeClr val="bg1">
                    <a:alpha val="7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Click to add attribution</a:t>
            </a:r>
          </a:p>
        </p:txBody>
      </p:sp>
      <p:sp>
        <p:nvSpPr>
          <p:cNvPr id="8" name="Title 1">
            <a:extLst>
              <a:ext uri="{FF2B5EF4-FFF2-40B4-BE49-F238E27FC236}">
                <a16:creationId xmlns:a16="http://schemas.microsoft.com/office/drawing/2014/main" id="{F4C4572B-6CB3-24AE-2525-95171899E444}"/>
              </a:ext>
            </a:extLst>
          </p:cNvPr>
          <p:cNvSpPr txBox="1">
            <a:spLocks/>
          </p:cNvSpPr>
          <p:nvPr userDrawn="1"/>
        </p:nvSpPr>
        <p:spPr>
          <a:xfrm>
            <a:off x="937676" y="1468575"/>
            <a:ext cx="1173757" cy="773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20000">
                <a:solidFill>
                  <a:schemeClr val="bg1">
                    <a:alpha val="19770"/>
                  </a:schemeClr>
                </a:solidFill>
              </a:rPr>
              <a:t>“</a:t>
            </a:r>
          </a:p>
        </p:txBody>
      </p:sp>
    </p:spTree>
    <p:extLst>
      <p:ext uri="{BB962C8B-B14F-4D97-AF65-F5344CB8AC3E}">
        <p14:creationId xmlns:p14="http://schemas.microsoft.com/office/powerpoint/2010/main" val="196491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2_BMC-quote-teal">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
        <p:nvSpPr>
          <p:cNvPr id="3" name="Title 1">
            <a:extLst>
              <a:ext uri="{FF2B5EF4-FFF2-40B4-BE49-F238E27FC236}">
                <a16:creationId xmlns:a16="http://schemas.microsoft.com/office/drawing/2014/main" id="{B37C0CB5-2CE8-1605-4EE9-9BEBA15D0431}"/>
              </a:ext>
            </a:extLst>
          </p:cNvPr>
          <p:cNvSpPr>
            <a:spLocks noGrp="1"/>
          </p:cNvSpPr>
          <p:nvPr>
            <p:ph type="title" hasCustomPrompt="1"/>
          </p:nvPr>
        </p:nvSpPr>
        <p:spPr>
          <a:xfrm>
            <a:off x="1170432" y="1920240"/>
            <a:ext cx="8588710" cy="2576378"/>
          </a:xfrm>
        </p:spPr>
        <p:txBody>
          <a:bodyPr anchor="ctr"/>
          <a:lstStyle>
            <a:lvl1pPr>
              <a:defRPr sz="4400">
                <a:solidFill>
                  <a:schemeClr val="bg1"/>
                </a:solidFill>
              </a:defRPr>
            </a:lvl1pPr>
          </a:lstStyle>
          <a:p>
            <a:r>
              <a:rPr lang="en-US"/>
              <a:t>Click to edit quote</a:t>
            </a:r>
          </a:p>
        </p:txBody>
      </p:sp>
      <p:sp>
        <p:nvSpPr>
          <p:cNvPr id="4" name="Text Placeholder 3">
            <a:extLst>
              <a:ext uri="{FF2B5EF4-FFF2-40B4-BE49-F238E27FC236}">
                <a16:creationId xmlns:a16="http://schemas.microsoft.com/office/drawing/2014/main" id="{00F30213-2BA6-232C-92D3-33989D628CC0}"/>
              </a:ext>
            </a:extLst>
          </p:cNvPr>
          <p:cNvSpPr>
            <a:spLocks noGrp="1"/>
          </p:cNvSpPr>
          <p:nvPr>
            <p:ph type="body" sz="half" idx="2" hasCustomPrompt="1"/>
          </p:nvPr>
        </p:nvSpPr>
        <p:spPr>
          <a:xfrm>
            <a:off x="1170432" y="4626864"/>
            <a:ext cx="3657599" cy="914401"/>
          </a:xfrm>
        </p:spPr>
        <p:txBody>
          <a:bodyPr/>
          <a:lstStyle>
            <a:lvl1pPr marL="0" indent="0">
              <a:buFont typeface="System Font Regular"/>
              <a:buNone/>
              <a:tabLst/>
              <a:defRPr sz="1600" baseline="0">
                <a:solidFill>
                  <a:schemeClr val="bg1">
                    <a:alpha val="7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Click to add attribution</a:t>
            </a:r>
          </a:p>
        </p:txBody>
      </p:sp>
      <p:sp>
        <p:nvSpPr>
          <p:cNvPr id="8" name="Title 1">
            <a:extLst>
              <a:ext uri="{FF2B5EF4-FFF2-40B4-BE49-F238E27FC236}">
                <a16:creationId xmlns:a16="http://schemas.microsoft.com/office/drawing/2014/main" id="{F4C4572B-6CB3-24AE-2525-95171899E444}"/>
              </a:ext>
            </a:extLst>
          </p:cNvPr>
          <p:cNvSpPr txBox="1">
            <a:spLocks/>
          </p:cNvSpPr>
          <p:nvPr userDrawn="1"/>
        </p:nvSpPr>
        <p:spPr>
          <a:xfrm>
            <a:off x="937676" y="1468575"/>
            <a:ext cx="1173757" cy="773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20000">
                <a:solidFill>
                  <a:schemeClr val="bg1">
                    <a:alpha val="19770"/>
                  </a:schemeClr>
                </a:solidFill>
              </a:rPr>
              <a:t>“</a:t>
            </a:r>
          </a:p>
        </p:txBody>
      </p:sp>
    </p:spTree>
    <p:extLst>
      <p:ext uri="{BB962C8B-B14F-4D97-AF65-F5344CB8AC3E}">
        <p14:creationId xmlns:p14="http://schemas.microsoft.com/office/powerpoint/2010/main" val="39531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3_BMC-quote-teal">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
        <p:nvSpPr>
          <p:cNvPr id="3" name="Title 1">
            <a:extLst>
              <a:ext uri="{FF2B5EF4-FFF2-40B4-BE49-F238E27FC236}">
                <a16:creationId xmlns:a16="http://schemas.microsoft.com/office/drawing/2014/main" id="{B37C0CB5-2CE8-1605-4EE9-9BEBA15D0431}"/>
              </a:ext>
            </a:extLst>
          </p:cNvPr>
          <p:cNvSpPr>
            <a:spLocks noGrp="1"/>
          </p:cNvSpPr>
          <p:nvPr>
            <p:ph type="title" hasCustomPrompt="1"/>
          </p:nvPr>
        </p:nvSpPr>
        <p:spPr>
          <a:xfrm>
            <a:off x="1170432" y="1920240"/>
            <a:ext cx="8588710" cy="2576378"/>
          </a:xfrm>
        </p:spPr>
        <p:txBody>
          <a:bodyPr anchor="ctr"/>
          <a:lstStyle>
            <a:lvl1pPr>
              <a:defRPr sz="4400">
                <a:solidFill>
                  <a:schemeClr val="bg1"/>
                </a:solidFill>
              </a:defRPr>
            </a:lvl1pPr>
          </a:lstStyle>
          <a:p>
            <a:r>
              <a:rPr lang="en-US"/>
              <a:t>Click to edit quote</a:t>
            </a:r>
          </a:p>
        </p:txBody>
      </p:sp>
      <p:sp>
        <p:nvSpPr>
          <p:cNvPr id="4" name="Text Placeholder 3">
            <a:extLst>
              <a:ext uri="{FF2B5EF4-FFF2-40B4-BE49-F238E27FC236}">
                <a16:creationId xmlns:a16="http://schemas.microsoft.com/office/drawing/2014/main" id="{00F30213-2BA6-232C-92D3-33989D628CC0}"/>
              </a:ext>
            </a:extLst>
          </p:cNvPr>
          <p:cNvSpPr>
            <a:spLocks noGrp="1"/>
          </p:cNvSpPr>
          <p:nvPr>
            <p:ph type="body" sz="half" idx="2" hasCustomPrompt="1"/>
          </p:nvPr>
        </p:nvSpPr>
        <p:spPr>
          <a:xfrm>
            <a:off x="1170432" y="4626864"/>
            <a:ext cx="3657599" cy="914401"/>
          </a:xfrm>
        </p:spPr>
        <p:txBody>
          <a:bodyPr/>
          <a:lstStyle>
            <a:lvl1pPr marL="0" indent="0">
              <a:buFont typeface="System Font Regular"/>
              <a:buNone/>
              <a:tabLst/>
              <a:defRPr sz="1600" baseline="0">
                <a:solidFill>
                  <a:schemeClr val="bg1">
                    <a:alpha val="7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Click to add attribution</a:t>
            </a:r>
          </a:p>
        </p:txBody>
      </p:sp>
      <p:sp>
        <p:nvSpPr>
          <p:cNvPr id="8" name="Title 1">
            <a:extLst>
              <a:ext uri="{FF2B5EF4-FFF2-40B4-BE49-F238E27FC236}">
                <a16:creationId xmlns:a16="http://schemas.microsoft.com/office/drawing/2014/main" id="{F4C4572B-6CB3-24AE-2525-95171899E444}"/>
              </a:ext>
            </a:extLst>
          </p:cNvPr>
          <p:cNvSpPr txBox="1">
            <a:spLocks/>
          </p:cNvSpPr>
          <p:nvPr userDrawn="1"/>
        </p:nvSpPr>
        <p:spPr>
          <a:xfrm>
            <a:off x="937676" y="1468575"/>
            <a:ext cx="1173757" cy="773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20000">
                <a:solidFill>
                  <a:schemeClr val="bg1">
                    <a:alpha val="30000"/>
                  </a:schemeClr>
                </a:solidFill>
              </a:rPr>
              <a:t>“</a:t>
            </a:r>
          </a:p>
        </p:txBody>
      </p:sp>
    </p:spTree>
    <p:extLst>
      <p:ext uri="{BB962C8B-B14F-4D97-AF65-F5344CB8AC3E}">
        <p14:creationId xmlns:p14="http://schemas.microsoft.com/office/powerpoint/2010/main" val="263413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2-column w/ subhead (Blue)">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5700A189-1162-C6EB-EC6C-30FF61159F54}"/>
              </a:ext>
            </a:extLst>
          </p:cNvPr>
          <p:cNvGraphicFramePr>
            <a:graphicFrameLocks noChangeAspect="1"/>
          </p:cNvGraphicFramePr>
          <p:nvPr userDrawn="1">
            <p:custDataLst>
              <p:tags r:id="rId1"/>
            </p:custDataLst>
            <p:extLst>
              <p:ext uri="{D42A27DB-BD31-4B8C-83A1-F6EECF244321}">
                <p14:modId xmlns:p14="http://schemas.microsoft.com/office/powerpoint/2010/main" val="92618294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vert="horz"/>
          <a:lstStyle>
            <a:lvl1pPr>
              <a:defRPr>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497840" y="2051222"/>
            <a:ext cx="5323519" cy="4125741"/>
          </a:xfrm>
        </p:spPr>
        <p:txBody>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269330" y="2051222"/>
            <a:ext cx="5518528" cy="4125741"/>
          </a:xfrm>
        </p:spPr>
        <p:txBody>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Text Placeholder 2">
            <a:extLst>
              <a:ext uri="{FF2B5EF4-FFF2-40B4-BE49-F238E27FC236}">
                <a16:creationId xmlns:a16="http://schemas.microsoft.com/office/drawing/2014/main" id="{3508BE0C-ABB7-58F0-C020-D6A81EE948CF}"/>
              </a:ext>
            </a:extLst>
          </p:cNvPr>
          <p:cNvSpPr>
            <a:spLocks noGrp="1"/>
          </p:cNvSpPr>
          <p:nvPr>
            <p:ph type="body" idx="13"/>
          </p:nvPr>
        </p:nvSpPr>
        <p:spPr>
          <a:xfrm>
            <a:off x="497840" y="1243915"/>
            <a:ext cx="5323519" cy="576648"/>
          </a:xfrm>
        </p:spPr>
        <p:txBody>
          <a:bodyPr anchor="b">
            <a:normAutofit/>
          </a:bodyPr>
          <a:lstStyle>
            <a:lvl1pPr marL="0" indent="0">
              <a:buNone/>
              <a:defRPr sz="1600" b="1">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4">
            <a:extLst>
              <a:ext uri="{FF2B5EF4-FFF2-40B4-BE49-F238E27FC236}">
                <a16:creationId xmlns:a16="http://schemas.microsoft.com/office/drawing/2014/main" id="{54B11C96-5C5C-CC34-C884-8D7B1587ABA4}"/>
              </a:ext>
            </a:extLst>
          </p:cNvPr>
          <p:cNvSpPr>
            <a:spLocks noGrp="1"/>
          </p:cNvSpPr>
          <p:nvPr>
            <p:ph type="body" sz="quarter" idx="3"/>
          </p:nvPr>
        </p:nvSpPr>
        <p:spPr>
          <a:xfrm>
            <a:off x="6269329" y="1243915"/>
            <a:ext cx="5518527" cy="576648"/>
          </a:xfrm>
        </p:spPr>
        <p:txBody>
          <a:bodyPr anchor="b">
            <a:normAutofit/>
          </a:bodyPr>
          <a:lstStyle>
            <a:lvl1pPr marL="0" indent="0">
              <a:buNone/>
              <a:defRPr sz="1600" b="1">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6">
            <a:extLst>
              <a:ext uri="{FF2B5EF4-FFF2-40B4-BE49-F238E27FC236}">
                <a16:creationId xmlns:a16="http://schemas.microsoft.com/office/drawing/2014/main" id="{F100E237-A2D6-EE9E-A987-5FEC388394D1}"/>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10" name="Freeform 9">
            <a:extLst>
              <a:ext uri="{FF2B5EF4-FFF2-40B4-BE49-F238E27FC236}">
                <a16:creationId xmlns:a16="http://schemas.microsoft.com/office/drawing/2014/main" id="{49CDA6A1-7580-B71F-47C8-3534C8FA9718}"/>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67347452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4_BMC-quote-teal">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
        <p:nvSpPr>
          <p:cNvPr id="3" name="Title 1">
            <a:extLst>
              <a:ext uri="{FF2B5EF4-FFF2-40B4-BE49-F238E27FC236}">
                <a16:creationId xmlns:a16="http://schemas.microsoft.com/office/drawing/2014/main" id="{B37C0CB5-2CE8-1605-4EE9-9BEBA15D0431}"/>
              </a:ext>
            </a:extLst>
          </p:cNvPr>
          <p:cNvSpPr>
            <a:spLocks noGrp="1"/>
          </p:cNvSpPr>
          <p:nvPr>
            <p:ph type="title" hasCustomPrompt="1"/>
          </p:nvPr>
        </p:nvSpPr>
        <p:spPr>
          <a:xfrm>
            <a:off x="1170432" y="1920240"/>
            <a:ext cx="8588710" cy="2576378"/>
          </a:xfrm>
        </p:spPr>
        <p:txBody>
          <a:bodyPr anchor="ctr"/>
          <a:lstStyle>
            <a:lvl1pPr>
              <a:defRPr sz="4400">
                <a:solidFill>
                  <a:schemeClr val="bg1"/>
                </a:solidFill>
              </a:defRPr>
            </a:lvl1pPr>
          </a:lstStyle>
          <a:p>
            <a:r>
              <a:rPr lang="en-US"/>
              <a:t>Click to edit quote</a:t>
            </a:r>
          </a:p>
        </p:txBody>
      </p:sp>
      <p:sp>
        <p:nvSpPr>
          <p:cNvPr id="4" name="Text Placeholder 3">
            <a:extLst>
              <a:ext uri="{FF2B5EF4-FFF2-40B4-BE49-F238E27FC236}">
                <a16:creationId xmlns:a16="http://schemas.microsoft.com/office/drawing/2014/main" id="{00F30213-2BA6-232C-92D3-33989D628CC0}"/>
              </a:ext>
            </a:extLst>
          </p:cNvPr>
          <p:cNvSpPr>
            <a:spLocks noGrp="1"/>
          </p:cNvSpPr>
          <p:nvPr>
            <p:ph type="body" sz="half" idx="2" hasCustomPrompt="1"/>
          </p:nvPr>
        </p:nvSpPr>
        <p:spPr>
          <a:xfrm>
            <a:off x="1170432" y="4626864"/>
            <a:ext cx="3657599" cy="914401"/>
          </a:xfrm>
        </p:spPr>
        <p:txBody>
          <a:bodyPr/>
          <a:lstStyle>
            <a:lvl1pPr marL="0" indent="0">
              <a:buFont typeface="System Font Regular"/>
              <a:buNone/>
              <a:tabLst/>
              <a:defRPr sz="1600" baseline="0">
                <a:solidFill>
                  <a:schemeClr val="bg1">
                    <a:alpha val="7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Click to add attribution</a:t>
            </a:r>
          </a:p>
        </p:txBody>
      </p:sp>
      <p:sp>
        <p:nvSpPr>
          <p:cNvPr id="8" name="Title 1">
            <a:extLst>
              <a:ext uri="{FF2B5EF4-FFF2-40B4-BE49-F238E27FC236}">
                <a16:creationId xmlns:a16="http://schemas.microsoft.com/office/drawing/2014/main" id="{F4C4572B-6CB3-24AE-2525-95171899E444}"/>
              </a:ext>
            </a:extLst>
          </p:cNvPr>
          <p:cNvSpPr txBox="1">
            <a:spLocks/>
          </p:cNvSpPr>
          <p:nvPr userDrawn="1"/>
        </p:nvSpPr>
        <p:spPr>
          <a:xfrm>
            <a:off x="937676" y="1468575"/>
            <a:ext cx="1173757" cy="773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20000">
                <a:solidFill>
                  <a:schemeClr val="bg1">
                    <a:alpha val="19770"/>
                  </a:schemeClr>
                </a:solidFill>
              </a:rPr>
              <a:t>“</a:t>
            </a:r>
          </a:p>
        </p:txBody>
      </p:sp>
    </p:spTree>
    <p:extLst>
      <p:ext uri="{BB962C8B-B14F-4D97-AF65-F5344CB8AC3E}">
        <p14:creationId xmlns:p14="http://schemas.microsoft.com/office/powerpoint/2010/main" val="241411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5_BMC-quote-teal">
    <p:bg>
      <p:bgPr>
        <a:solidFill>
          <a:schemeClr val="bg1"/>
        </a:solidFill>
        <a:effectLst/>
      </p:bgPr>
    </p:bg>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481E8DCD-9BE7-D3FF-8FD2-305F483BA891}"/>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Bring placeholder to front. Drag picture to placeholder or click icon to add. Send placeholder to back. </a:t>
            </a:r>
            <a:br>
              <a:rPr lang="en-US"/>
            </a:br>
            <a:r>
              <a:rPr lang="en-US"/>
              <a:t>Note that the logo sits on top of the slide; it will need to be pasted onto any new quote slide.</a:t>
            </a:r>
          </a:p>
          <a:p>
            <a:endParaRPr lang="en-US"/>
          </a:p>
        </p:txBody>
      </p:sp>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
        <p:nvSpPr>
          <p:cNvPr id="3" name="Title 1">
            <a:extLst>
              <a:ext uri="{FF2B5EF4-FFF2-40B4-BE49-F238E27FC236}">
                <a16:creationId xmlns:a16="http://schemas.microsoft.com/office/drawing/2014/main" id="{B37C0CB5-2CE8-1605-4EE9-9BEBA15D0431}"/>
              </a:ext>
            </a:extLst>
          </p:cNvPr>
          <p:cNvSpPr>
            <a:spLocks noGrp="1"/>
          </p:cNvSpPr>
          <p:nvPr>
            <p:ph type="title" hasCustomPrompt="1"/>
          </p:nvPr>
        </p:nvSpPr>
        <p:spPr>
          <a:xfrm>
            <a:off x="1170432" y="1920240"/>
            <a:ext cx="8588710" cy="2576378"/>
          </a:xfrm>
        </p:spPr>
        <p:txBody>
          <a:bodyPr anchor="ctr"/>
          <a:lstStyle>
            <a:lvl1pPr>
              <a:defRPr sz="4400">
                <a:solidFill>
                  <a:schemeClr val="bg1"/>
                </a:solidFill>
              </a:defRPr>
            </a:lvl1pPr>
          </a:lstStyle>
          <a:p>
            <a:r>
              <a:rPr lang="en-US"/>
              <a:t>Click to edit quote</a:t>
            </a:r>
          </a:p>
        </p:txBody>
      </p:sp>
      <p:sp>
        <p:nvSpPr>
          <p:cNvPr id="4" name="Text Placeholder 3">
            <a:extLst>
              <a:ext uri="{FF2B5EF4-FFF2-40B4-BE49-F238E27FC236}">
                <a16:creationId xmlns:a16="http://schemas.microsoft.com/office/drawing/2014/main" id="{00F30213-2BA6-232C-92D3-33989D628CC0}"/>
              </a:ext>
            </a:extLst>
          </p:cNvPr>
          <p:cNvSpPr>
            <a:spLocks noGrp="1"/>
          </p:cNvSpPr>
          <p:nvPr>
            <p:ph type="body" sz="half" idx="2" hasCustomPrompt="1"/>
          </p:nvPr>
        </p:nvSpPr>
        <p:spPr>
          <a:xfrm>
            <a:off x="1170432" y="4626864"/>
            <a:ext cx="3657599" cy="914401"/>
          </a:xfrm>
        </p:spPr>
        <p:txBody>
          <a:bodyPr/>
          <a:lstStyle>
            <a:lvl1pPr marL="0" indent="0">
              <a:buFont typeface="System Font Regular"/>
              <a:buNone/>
              <a:tabLst/>
              <a:defRPr sz="1600" baseline="0">
                <a:solidFill>
                  <a:schemeClr val="bg1">
                    <a:alpha val="7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t>Click to add attribution</a:t>
            </a:r>
          </a:p>
        </p:txBody>
      </p:sp>
      <p:sp>
        <p:nvSpPr>
          <p:cNvPr id="8" name="Title 1">
            <a:extLst>
              <a:ext uri="{FF2B5EF4-FFF2-40B4-BE49-F238E27FC236}">
                <a16:creationId xmlns:a16="http://schemas.microsoft.com/office/drawing/2014/main" id="{F4C4572B-6CB3-24AE-2525-95171899E444}"/>
              </a:ext>
            </a:extLst>
          </p:cNvPr>
          <p:cNvSpPr txBox="1">
            <a:spLocks/>
          </p:cNvSpPr>
          <p:nvPr userDrawn="1"/>
        </p:nvSpPr>
        <p:spPr>
          <a:xfrm>
            <a:off x="937676" y="1468575"/>
            <a:ext cx="1173757" cy="773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20000">
                <a:solidFill>
                  <a:schemeClr val="bg1">
                    <a:alpha val="19770"/>
                  </a:schemeClr>
                </a:solidFill>
              </a:rPr>
              <a:t>“</a:t>
            </a:r>
          </a:p>
        </p:txBody>
      </p:sp>
    </p:spTree>
    <p:extLst>
      <p:ext uri="{BB962C8B-B14F-4D97-AF65-F5344CB8AC3E}">
        <p14:creationId xmlns:p14="http://schemas.microsoft.com/office/powerpoint/2010/main" val="355138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p:bld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5_––COV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a:solidFill>
                  <a:schemeClr val="bg1"/>
                </a:solidFill>
                <a:latin typeface="+mn-lt"/>
              </a:rPr>
              <a:t>Divider</a:t>
            </a:r>
          </a:p>
        </p:txBody>
      </p:sp>
    </p:spTree>
    <p:extLst>
      <p:ext uri="{BB962C8B-B14F-4D97-AF65-F5344CB8AC3E}">
        <p14:creationId xmlns:p14="http://schemas.microsoft.com/office/powerpoint/2010/main" val="3494329280"/>
      </p:ext>
    </p:extLst>
  </p:cSld>
  <p:clrMapOvr>
    <a:masterClrMapping/>
  </p:clrMapOvr>
  <p:hf sldNum="0" hdr="0" dt="0"/>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BMC-Section Header-Te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1" y="2506132"/>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11386186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BMC-Section Header-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1" y="2506132"/>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178888952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BMC-Section Header-Purp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1" y="2506132"/>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95134740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BMC-Section Header-Yellow">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1" y="2506132"/>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352493243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BMC-Section Header-Orang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1" y="2506132"/>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385855048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13_Section Header">
    <p:bg>
      <p:bgPr>
        <a:solidFill>
          <a:schemeClr val="bg1"/>
        </a:solidFill>
        <a:effectLst/>
      </p:bgPr>
    </p:bg>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3F872EB9-1B0B-9CA8-0F84-B21F97DCEC46}"/>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Bring placeholder to front. Drag picture to placeholder or click icon to add. Send placeholder to back. </a:t>
            </a:r>
            <a:br>
              <a:rPr lang="en-US"/>
            </a:br>
            <a:r>
              <a:rPr lang="en-US"/>
              <a:t>Note that the logo &amp; half-circle graphic sits on top of the slide; it will need to be pasted onto any new cover slide.</a:t>
            </a:r>
          </a:p>
          <a:p>
            <a:endParaRPr lang="en-US"/>
          </a:p>
        </p:txBody>
      </p:sp>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1" y="2506132"/>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9A2B19B-750D-16E8-78D6-DECFFCC290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40871687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14_Section Header">
    <p:bg>
      <p:bgPr>
        <a:solidFill>
          <a:schemeClr val="bg1"/>
        </a:solidFill>
        <a:effectLst/>
      </p:bgPr>
    </p:bg>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3F872EB9-1B0B-9CA8-0F84-B21F97DCEC46}"/>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Bring placeholder to front. Drag picture to placeholder or click icon to add. Send placeholder to back. </a:t>
            </a:r>
            <a:br>
              <a:rPr lang="en-US"/>
            </a:br>
            <a:r>
              <a:rPr lang="en-US"/>
              <a:t>Note that the logo &amp; half-circle graphic sits on top of the slide; it will need to be pasted onto any new cover slide.</a:t>
            </a:r>
          </a:p>
          <a:p>
            <a:endParaRPr lang="en-US"/>
          </a:p>
        </p:txBody>
      </p:sp>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0" y="2506133"/>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487C487A-9D9A-7EF8-E271-959903E1E0E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283245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2-column w/ subhead (Purple)">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15D2C887-2881-5E81-1103-530FD01A3E69}"/>
              </a:ext>
            </a:extLst>
          </p:cNvPr>
          <p:cNvGraphicFramePr>
            <a:graphicFrameLocks noChangeAspect="1"/>
          </p:cNvGraphicFramePr>
          <p:nvPr userDrawn="1">
            <p:custDataLst>
              <p:tags r:id="rId1"/>
            </p:custDataLst>
            <p:extLst>
              <p:ext uri="{D42A27DB-BD31-4B8C-83A1-F6EECF244321}">
                <p14:modId xmlns:p14="http://schemas.microsoft.com/office/powerpoint/2010/main" val="355201244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vert="horz"/>
          <a:lstStyle>
            <a:lvl1pPr>
              <a:defRPr>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497840" y="2051222"/>
            <a:ext cx="5323519" cy="4125741"/>
          </a:xfrm>
        </p:spPr>
        <p:txBody>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269330" y="2051222"/>
            <a:ext cx="5518528" cy="4125741"/>
          </a:xfrm>
        </p:spPr>
        <p:txBody>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Text Placeholder 2">
            <a:extLst>
              <a:ext uri="{FF2B5EF4-FFF2-40B4-BE49-F238E27FC236}">
                <a16:creationId xmlns:a16="http://schemas.microsoft.com/office/drawing/2014/main" id="{3508BE0C-ABB7-58F0-C020-D6A81EE948CF}"/>
              </a:ext>
            </a:extLst>
          </p:cNvPr>
          <p:cNvSpPr>
            <a:spLocks noGrp="1"/>
          </p:cNvSpPr>
          <p:nvPr>
            <p:ph type="body" idx="13"/>
          </p:nvPr>
        </p:nvSpPr>
        <p:spPr>
          <a:xfrm>
            <a:off x="497840" y="1243915"/>
            <a:ext cx="5323519" cy="576648"/>
          </a:xfrm>
        </p:spPr>
        <p:txBody>
          <a:bodyPr anchor="b">
            <a:normAutofit/>
          </a:bodyPr>
          <a:lstStyle>
            <a:lvl1pPr marL="0" indent="0">
              <a:buNone/>
              <a:defRPr sz="1600" b="1">
                <a:solidFill>
                  <a:schemeClr val="accent5"/>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4">
            <a:extLst>
              <a:ext uri="{FF2B5EF4-FFF2-40B4-BE49-F238E27FC236}">
                <a16:creationId xmlns:a16="http://schemas.microsoft.com/office/drawing/2014/main" id="{54B11C96-5C5C-CC34-C884-8D7B1587ABA4}"/>
              </a:ext>
            </a:extLst>
          </p:cNvPr>
          <p:cNvSpPr>
            <a:spLocks noGrp="1"/>
          </p:cNvSpPr>
          <p:nvPr>
            <p:ph type="body" sz="quarter" idx="3"/>
          </p:nvPr>
        </p:nvSpPr>
        <p:spPr>
          <a:xfrm>
            <a:off x="6269329" y="1243915"/>
            <a:ext cx="5518527" cy="576648"/>
          </a:xfrm>
        </p:spPr>
        <p:txBody>
          <a:bodyPr anchor="b">
            <a:normAutofit/>
          </a:bodyPr>
          <a:lstStyle>
            <a:lvl1pPr marL="0" indent="0">
              <a:buNone/>
              <a:defRPr sz="1600" b="1">
                <a:solidFill>
                  <a:schemeClr val="accent5"/>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6">
            <a:extLst>
              <a:ext uri="{FF2B5EF4-FFF2-40B4-BE49-F238E27FC236}">
                <a16:creationId xmlns:a16="http://schemas.microsoft.com/office/drawing/2014/main" id="{41E0DC75-AF2C-9EA2-6040-065D3A6DFFB8}"/>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10" name="Freeform 9">
            <a:extLst>
              <a:ext uri="{FF2B5EF4-FFF2-40B4-BE49-F238E27FC236}">
                <a16:creationId xmlns:a16="http://schemas.microsoft.com/office/drawing/2014/main" id="{C100AB4A-36DD-4B1C-24FD-E3D119AD7911}"/>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7158966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15_Section Header">
    <p:bg>
      <p:bgPr>
        <a:solidFill>
          <a:schemeClr val="accent2"/>
        </a:solidFill>
        <a:effectLst/>
      </p:bgPr>
    </p:bg>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3F872EB9-1B0B-9CA8-0F84-B21F97DCEC46}"/>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Bring placeholder to front. Drag picture to placeholder or click icon to add. Send placeholder to back. </a:t>
            </a:r>
            <a:br>
              <a:rPr lang="en-US"/>
            </a:br>
            <a:r>
              <a:rPr lang="en-US"/>
              <a:t>Note that the logo &amp; half-circle graphic sits on top of the slide; it will need to be pasted onto any new cover slide.</a:t>
            </a:r>
          </a:p>
          <a:p>
            <a:endParaRPr lang="en-US"/>
          </a:p>
        </p:txBody>
      </p:sp>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0" y="2506133"/>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EE93A47A-2DB2-9460-A72D-25189BDFB1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60121784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16_Section Header">
    <p:bg>
      <p:bgPr>
        <a:solidFill>
          <a:schemeClr val="accent2"/>
        </a:solidFill>
        <a:effectLst/>
      </p:bgPr>
    </p:bg>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3F872EB9-1B0B-9CA8-0F84-B21F97DCEC46}"/>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Bring placeholder to front. Drag picture to placeholder or click icon to add. Send placeholder to back. </a:t>
            </a:r>
            <a:br>
              <a:rPr lang="en-US"/>
            </a:br>
            <a:r>
              <a:rPr lang="en-US"/>
              <a:t>Note that the logo &amp; half-circle graphic sits on top of the slide; it will need to be pasted onto any new cover slide.</a:t>
            </a:r>
          </a:p>
          <a:p>
            <a:endParaRPr lang="en-US"/>
          </a:p>
        </p:txBody>
      </p:sp>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0" y="2506133"/>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B91B7443-9B55-0443-5991-296EE5885E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104849030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17_Section Header">
    <p:bg>
      <p:bgPr>
        <a:solidFill>
          <a:schemeClr val="bg1"/>
        </a:solidFill>
        <a:effectLst/>
      </p:bgPr>
    </p:bg>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3F872EB9-1B0B-9CA8-0F84-B21F97DCEC46}"/>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Bring placeholder to front. Drag picture to placeholder or click icon to add. Send placeholder to back. </a:t>
            </a:r>
            <a:br>
              <a:rPr lang="en-US"/>
            </a:br>
            <a:r>
              <a:rPr lang="en-US"/>
              <a:t>Note that the logo &amp; half-circle graphic sits on top of the slide; it will need to be pasted onto any new cover slide.</a:t>
            </a:r>
          </a:p>
          <a:p>
            <a:endParaRPr lang="en-US"/>
          </a:p>
        </p:txBody>
      </p:sp>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0" y="2506133"/>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8745032F-BD81-D24C-6E4A-524A8F5C072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143500688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4_––COV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a:solidFill>
                  <a:schemeClr val="bg1"/>
                </a:solidFill>
                <a:latin typeface="+mn-lt"/>
              </a:rPr>
              <a:t>Content with Image</a:t>
            </a:r>
          </a:p>
        </p:txBody>
      </p:sp>
    </p:spTree>
    <p:extLst>
      <p:ext uri="{BB962C8B-B14F-4D97-AF65-F5344CB8AC3E}">
        <p14:creationId xmlns:p14="http://schemas.microsoft.com/office/powerpoint/2010/main" val="3517271740"/>
      </p:ext>
    </p:extLst>
  </p:cSld>
  <p:clrMapOvr>
    <a:masterClrMapping/>
  </p:clrMapOvr>
  <p:hf sldNum="0" hdr="0" dt="0"/>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5" name="Content Placeholder 2">
            <a:extLst>
              <a:ext uri="{FF2B5EF4-FFF2-40B4-BE49-F238E27FC236}">
                <a16:creationId xmlns:a16="http://schemas.microsoft.com/office/drawing/2014/main" id="{8662A2D0-C864-28D2-F5CA-8AE40712C004}"/>
              </a:ext>
            </a:extLst>
          </p:cNvPr>
          <p:cNvSpPr>
            <a:spLocks noGrp="1"/>
          </p:cNvSpPr>
          <p:nvPr>
            <p:ph sz="half" idx="1" hasCustomPrompt="1"/>
          </p:nvPr>
        </p:nvSpPr>
        <p:spPr>
          <a:xfrm>
            <a:off x="640079"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6" name="Content Placeholder 3">
            <a:extLst>
              <a:ext uri="{FF2B5EF4-FFF2-40B4-BE49-F238E27FC236}">
                <a16:creationId xmlns:a16="http://schemas.microsoft.com/office/drawing/2014/main" id="{06832129-E639-8FDE-58C4-D5951A49D1F3}"/>
              </a:ext>
            </a:extLst>
          </p:cNvPr>
          <p:cNvSpPr>
            <a:spLocks noGrp="1"/>
          </p:cNvSpPr>
          <p:nvPr>
            <p:ph sz="half" idx="2" hasCustomPrompt="1"/>
          </p:nvPr>
        </p:nvSpPr>
        <p:spPr>
          <a:xfrm>
            <a:off x="449199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7" name="Content Placeholder 3">
            <a:extLst>
              <a:ext uri="{FF2B5EF4-FFF2-40B4-BE49-F238E27FC236}">
                <a16:creationId xmlns:a16="http://schemas.microsoft.com/office/drawing/2014/main" id="{7FEB275E-0489-5A64-19B5-E91AAC85F1B0}"/>
              </a:ext>
            </a:extLst>
          </p:cNvPr>
          <p:cNvSpPr>
            <a:spLocks noGrp="1"/>
          </p:cNvSpPr>
          <p:nvPr>
            <p:ph sz="half" idx="12" hasCustomPrompt="1"/>
          </p:nvPr>
        </p:nvSpPr>
        <p:spPr>
          <a:xfrm>
            <a:off x="834390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8" name="Text Placeholder 2">
            <a:extLst>
              <a:ext uri="{FF2B5EF4-FFF2-40B4-BE49-F238E27FC236}">
                <a16:creationId xmlns:a16="http://schemas.microsoft.com/office/drawing/2014/main" id="{A521B54F-79B5-E995-EBC3-02FE24144172}"/>
              </a:ext>
            </a:extLst>
          </p:cNvPr>
          <p:cNvSpPr>
            <a:spLocks noGrp="1"/>
          </p:cNvSpPr>
          <p:nvPr>
            <p:ph type="body" idx="13" hasCustomPrompt="1"/>
          </p:nvPr>
        </p:nvSpPr>
        <p:spPr>
          <a:xfrm>
            <a:off x="640081" y="1719072"/>
            <a:ext cx="3200400" cy="273193"/>
          </a:xfrm>
        </p:spPr>
        <p:txBody>
          <a:bodyPr anchor="b"/>
          <a:lstStyle>
            <a:lvl1pPr marL="0" indent="0">
              <a:buNone/>
              <a:defRPr sz="1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9" name="Text Placeholder 2">
            <a:extLst>
              <a:ext uri="{FF2B5EF4-FFF2-40B4-BE49-F238E27FC236}">
                <a16:creationId xmlns:a16="http://schemas.microsoft.com/office/drawing/2014/main" id="{1A4DDC31-0928-D643-71D8-37D3EADE0B0E}"/>
              </a:ext>
            </a:extLst>
          </p:cNvPr>
          <p:cNvSpPr>
            <a:spLocks noGrp="1"/>
          </p:cNvSpPr>
          <p:nvPr>
            <p:ph type="body" idx="14" hasCustomPrompt="1"/>
          </p:nvPr>
        </p:nvSpPr>
        <p:spPr>
          <a:xfrm>
            <a:off x="4491990" y="1719072"/>
            <a:ext cx="3200400" cy="273193"/>
          </a:xfrm>
        </p:spPr>
        <p:txBody>
          <a:bodyPr anchor="b"/>
          <a:lstStyle>
            <a:lvl1pPr marL="0" indent="0">
              <a:buNone/>
              <a:defRPr sz="1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0" name="Text Placeholder 2">
            <a:extLst>
              <a:ext uri="{FF2B5EF4-FFF2-40B4-BE49-F238E27FC236}">
                <a16:creationId xmlns:a16="http://schemas.microsoft.com/office/drawing/2014/main" id="{6056BF74-3145-1A65-7D32-D79E5BD3DCEB}"/>
              </a:ext>
            </a:extLst>
          </p:cNvPr>
          <p:cNvSpPr>
            <a:spLocks noGrp="1"/>
          </p:cNvSpPr>
          <p:nvPr>
            <p:ph type="body" idx="15" hasCustomPrompt="1"/>
          </p:nvPr>
        </p:nvSpPr>
        <p:spPr>
          <a:xfrm>
            <a:off x="8343900" y="1719072"/>
            <a:ext cx="3200400" cy="273193"/>
          </a:xfrm>
        </p:spPr>
        <p:txBody>
          <a:bodyPr anchor="b"/>
          <a:lstStyle>
            <a:lvl1pPr marL="0" indent="0">
              <a:buNone/>
              <a:defRPr sz="1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1" name="Text Placeholder 11">
            <a:extLst>
              <a:ext uri="{FF2B5EF4-FFF2-40B4-BE49-F238E27FC236}">
                <a16:creationId xmlns:a16="http://schemas.microsoft.com/office/drawing/2014/main" id="{1A32B712-44A7-849E-D24F-45BFDFE7FD30}"/>
              </a:ext>
            </a:extLst>
          </p:cNvPr>
          <p:cNvSpPr>
            <a:spLocks noGrp="1"/>
          </p:cNvSpPr>
          <p:nvPr>
            <p:ph type="body" sz="quarter" idx="16" hasCustomPrompt="1"/>
          </p:nvPr>
        </p:nvSpPr>
        <p:spPr>
          <a:xfrm>
            <a:off x="449199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52C10EE6-878C-A81F-AB9A-2AE728608D16}"/>
              </a:ext>
            </a:extLst>
          </p:cNvPr>
          <p:cNvSpPr>
            <a:spLocks noGrp="1"/>
          </p:cNvSpPr>
          <p:nvPr>
            <p:ph type="body" sz="quarter" idx="17" hasCustomPrompt="1"/>
          </p:nvPr>
        </p:nvSpPr>
        <p:spPr>
          <a:xfrm>
            <a:off x="834390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3" name="Text Placeholder 11">
            <a:extLst>
              <a:ext uri="{FF2B5EF4-FFF2-40B4-BE49-F238E27FC236}">
                <a16:creationId xmlns:a16="http://schemas.microsoft.com/office/drawing/2014/main" id="{6F21DA31-3609-6D37-2044-38CEAEEAFD4A}"/>
              </a:ext>
            </a:extLst>
          </p:cNvPr>
          <p:cNvSpPr>
            <a:spLocks noGrp="1"/>
          </p:cNvSpPr>
          <p:nvPr>
            <p:ph type="body" sz="quarter" idx="18" hasCustomPrompt="1"/>
          </p:nvPr>
        </p:nvSpPr>
        <p:spPr>
          <a:xfrm>
            <a:off x="639762"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6625242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5" name="Content Placeholder 2">
            <a:extLst>
              <a:ext uri="{FF2B5EF4-FFF2-40B4-BE49-F238E27FC236}">
                <a16:creationId xmlns:a16="http://schemas.microsoft.com/office/drawing/2014/main" id="{8662A2D0-C864-28D2-F5CA-8AE40712C004}"/>
              </a:ext>
            </a:extLst>
          </p:cNvPr>
          <p:cNvSpPr>
            <a:spLocks noGrp="1"/>
          </p:cNvSpPr>
          <p:nvPr>
            <p:ph sz="half" idx="1" hasCustomPrompt="1"/>
          </p:nvPr>
        </p:nvSpPr>
        <p:spPr>
          <a:xfrm>
            <a:off x="640079"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6" name="Content Placeholder 3">
            <a:extLst>
              <a:ext uri="{FF2B5EF4-FFF2-40B4-BE49-F238E27FC236}">
                <a16:creationId xmlns:a16="http://schemas.microsoft.com/office/drawing/2014/main" id="{06832129-E639-8FDE-58C4-D5951A49D1F3}"/>
              </a:ext>
            </a:extLst>
          </p:cNvPr>
          <p:cNvSpPr>
            <a:spLocks noGrp="1"/>
          </p:cNvSpPr>
          <p:nvPr>
            <p:ph sz="half" idx="2" hasCustomPrompt="1"/>
          </p:nvPr>
        </p:nvSpPr>
        <p:spPr>
          <a:xfrm>
            <a:off x="449199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7" name="Content Placeholder 3">
            <a:extLst>
              <a:ext uri="{FF2B5EF4-FFF2-40B4-BE49-F238E27FC236}">
                <a16:creationId xmlns:a16="http://schemas.microsoft.com/office/drawing/2014/main" id="{7FEB275E-0489-5A64-19B5-E91AAC85F1B0}"/>
              </a:ext>
            </a:extLst>
          </p:cNvPr>
          <p:cNvSpPr>
            <a:spLocks noGrp="1"/>
          </p:cNvSpPr>
          <p:nvPr>
            <p:ph sz="half" idx="12" hasCustomPrompt="1"/>
          </p:nvPr>
        </p:nvSpPr>
        <p:spPr>
          <a:xfrm>
            <a:off x="834390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8" name="Text Placeholder 2">
            <a:extLst>
              <a:ext uri="{FF2B5EF4-FFF2-40B4-BE49-F238E27FC236}">
                <a16:creationId xmlns:a16="http://schemas.microsoft.com/office/drawing/2014/main" id="{A521B54F-79B5-E995-EBC3-02FE24144172}"/>
              </a:ext>
            </a:extLst>
          </p:cNvPr>
          <p:cNvSpPr>
            <a:spLocks noGrp="1"/>
          </p:cNvSpPr>
          <p:nvPr>
            <p:ph type="body" idx="13" hasCustomPrompt="1"/>
          </p:nvPr>
        </p:nvSpPr>
        <p:spPr>
          <a:xfrm>
            <a:off x="640081" y="1719072"/>
            <a:ext cx="3200400" cy="273193"/>
          </a:xfrm>
        </p:spPr>
        <p:txBody>
          <a:bodyPr anchor="b"/>
          <a:lstStyle>
            <a:lvl1pPr marL="0" indent="0">
              <a:buNone/>
              <a:defRPr sz="1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9" name="Text Placeholder 2">
            <a:extLst>
              <a:ext uri="{FF2B5EF4-FFF2-40B4-BE49-F238E27FC236}">
                <a16:creationId xmlns:a16="http://schemas.microsoft.com/office/drawing/2014/main" id="{1A4DDC31-0928-D643-71D8-37D3EADE0B0E}"/>
              </a:ext>
            </a:extLst>
          </p:cNvPr>
          <p:cNvSpPr>
            <a:spLocks noGrp="1"/>
          </p:cNvSpPr>
          <p:nvPr>
            <p:ph type="body" idx="14" hasCustomPrompt="1"/>
          </p:nvPr>
        </p:nvSpPr>
        <p:spPr>
          <a:xfrm>
            <a:off x="4491990" y="1719072"/>
            <a:ext cx="3200400" cy="273193"/>
          </a:xfrm>
        </p:spPr>
        <p:txBody>
          <a:bodyPr anchor="b"/>
          <a:lstStyle>
            <a:lvl1pPr marL="0" indent="0">
              <a:buNone/>
              <a:defRPr sz="1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0" name="Text Placeholder 2">
            <a:extLst>
              <a:ext uri="{FF2B5EF4-FFF2-40B4-BE49-F238E27FC236}">
                <a16:creationId xmlns:a16="http://schemas.microsoft.com/office/drawing/2014/main" id="{6056BF74-3145-1A65-7D32-D79E5BD3DCEB}"/>
              </a:ext>
            </a:extLst>
          </p:cNvPr>
          <p:cNvSpPr>
            <a:spLocks noGrp="1"/>
          </p:cNvSpPr>
          <p:nvPr>
            <p:ph type="body" idx="15" hasCustomPrompt="1"/>
          </p:nvPr>
        </p:nvSpPr>
        <p:spPr>
          <a:xfrm>
            <a:off x="8343900" y="1719072"/>
            <a:ext cx="3200400" cy="273193"/>
          </a:xfrm>
        </p:spPr>
        <p:txBody>
          <a:bodyPr anchor="b"/>
          <a:lstStyle>
            <a:lvl1pPr marL="0" indent="0">
              <a:buNone/>
              <a:defRPr sz="1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1" name="Text Placeholder 11">
            <a:extLst>
              <a:ext uri="{FF2B5EF4-FFF2-40B4-BE49-F238E27FC236}">
                <a16:creationId xmlns:a16="http://schemas.microsoft.com/office/drawing/2014/main" id="{1A32B712-44A7-849E-D24F-45BFDFE7FD30}"/>
              </a:ext>
            </a:extLst>
          </p:cNvPr>
          <p:cNvSpPr>
            <a:spLocks noGrp="1"/>
          </p:cNvSpPr>
          <p:nvPr>
            <p:ph type="body" sz="quarter" idx="16" hasCustomPrompt="1"/>
          </p:nvPr>
        </p:nvSpPr>
        <p:spPr>
          <a:xfrm>
            <a:off x="449199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52C10EE6-878C-A81F-AB9A-2AE728608D16}"/>
              </a:ext>
            </a:extLst>
          </p:cNvPr>
          <p:cNvSpPr>
            <a:spLocks noGrp="1"/>
          </p:cNvSpPr>
          <p:nvPr>
            <p:ph type="body" sz="quarter" idx="17" hasCustomPrompt="1"/>
          </p:nvPr>
        </p:nvSpPr>
        <p:spPr>
          <a:xfrm>
            <a:off x="834390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3" name="Text Placeholder 11">
            <a:extLst>
              <a:ext uri="{FF2B5EF4-FFF2-40B4-BE49-F238E27FC236}">
                <a16:creationId xmlns:a16="http://schemas.microsoft.com/office/drawing/2014/main" id="{6F21DA31-3609-6D37-2044-38CEAEEAFD4A}"/>
              </a:ext>
            </a:extLst>
          </p:cNvPr>
          <p:cNvSpPr>
            <a:spLocks noGrp="1"/>
          </p:cNvSpPr>
          <p:nvPr>
            <p:ph type="body" sz="quarter" idx="18" hasCustomPrompt="1"/>
          </p:nvPr>
        </p:nvSpPr>
        <p:spPr>
          <a:xfrm>
            <a:off x="639762"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1000862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5" name="Content Placeholder 2">
            <a:extLst>
              <a:ext uri="{FF2B5EF4-FFF2-40B4-BE49-F238E27FC236}">
                <a16:creationId xmlns:a16="http://schemas.microsoft.com/office/drawing/2014/main" id="{8662A2D0-C864-28D2-F5CA-8AE40712C004}"/>
              </a:ext>
            </a:extLst>
          </p:cNvPr>
          <p:cNvSpPr>
            <a:spLocks noGrp="1"/>
          </p:cNvSpPr>
          <p:nvPr>
            <p:ph sz="half" idx="1" hasCustomPrompt="1"/>
          </p:nvPr>
        </p:nvSpPr>
        <p:spPr>
          <a:xfrm>
            <a:off x="640079"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6" name="Content Placeholder 3">
            <a:extLst>
              <a:ext uri="{FF2B5EF4-FFF2-40B4-BE49-F238E27FC236}">
                <a16:creationId xmlns:a16="http://schemas.microsoft.com/office/drawing/2014/main" id="{06832129-E639-8FDE-58C4-D5951A49D1F3}"/>
              </a:ext>
            </a:extLst>
          </p:cNvPr>
          <p:cNvSpPr>
            <a:spLocks noGrp="1"/>
          </p:cNvSpPr>
          <p:nvPr>
            <p:ph sz="half" idx="2" hasCustomPrompt="1"/>
          </p:nvPr>
        </p:nvSpPr>
        <p:spPr>
          <a:xfrm>
            <a:off x="449199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7" name="Content Placeholder 3">
            <a:extLst>
              <a:ext uri="{FF2B5EF4-FFF2-40B4-BE49-F238E27FC236}">
                <a16:creationId xmlns:a16="http://schemas.microsoft.com/office/drawing/2014/main" id="{7FEB275E-0489-5A64-19B5-E91AAC85F1B0}"/>
              </a:ext>
            </a:extLst>
          </p:cNvPr>
          <p:cNvSpPr>
            <a:spLocks noGrp="1"/>
          </p:cNvSpPr>
          <p:nvPr>
            <p:ph sz="half" idx="12" hasCustomPrompt="1"/>
          </p:nvPr>
        </p:nvSpPr>
        <p:spPr>
          <a:xfrm>
            <a:off x="834390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8" name="Text Placeholder 2">
            <a:extLst>
              <a:ext uri="{FF2B5EF4-FFF2-40B4-BE49-F238E27FC236}">
                <a16:creationId xmlns:a16="http://schemas.microsoft.com/office/drawing/2014/main" id="{A521B54F-79B5-E995-EBC3-02FE24144172}"/>
              </a:ext>
            </a:extLst>
          </p:cNvPr>
          <p:cNvSpPr>
            <a:spLocks noGrp="1"/>
          </p:cNvSpPr>
          <p:nvPr>
            <p:ph type="body" idx="13" hasCustomPrompt="1"/>
          </p:nvPr>
        </p:nvSpPr>
        <p:spPr>
          <a:xfrm>
            <a:off x="640081" y="1719072"/>
            <a:ext cx="3200400" cy="273193"/>
          </a:xfrm>
        </p:spPr>
        <p:txBody>
          <a:bodyPr anchor="b"/>
          <a:lstStyle>
            <a:lvl1pPr marL="0" indent="0">
              <a:buNone/>
              <a:defRPr sz="1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9" name="Text Placeholder 2">
            <a:extLst>
              <a:ext uri="{FF2B5EF4-FFF2-40B4-BE49-F238E27FC236}">
                <a16:creationId xmlns:a16="http://schemas.microsoft.com/office/drawing/2014/main" id="{1A4DDC31-0928-D643-71D8-37D3EADE0B0E}"/>
              </a:ext>
            </a:extLst>
          </p:cNvPr>
          <p:cNvSpPr>
            <a:spLocks noGrp="1"/>
          </p:cNvSpPr>
          <p:nvPr>
            <p:ph type="body" idx="14" hasCustomPrompt="1"/>
          </p:nvPr>
        </p:nvSpPr>
        <p:spPr>
          <a:xfrm>
            <a:off x="4491990" y="1719072"/>
            <a:ext cx="3200400" cy="273193"/>
          </a:xfrm>
        </p:spPr>
        <p:txBody>
          <a:bodyPr anchor="b"/>
          <a:lstStyle>
            <a:lvl1pPr marL="0" indent="0">
              <a:buNone/>
              <a:defRPr sz="1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0" name="Text Placeholder 2">
            <a:extLst>
              <a:ext uri="{FF2B5EF4-FFF2-40B4-BE49-F238E27FC236}">
                <a16:creationId xmlns:a16="http://schemas.microsoft.com/office/drawing/2014/main" id="{6056BF74-3145-1A65-7D32-D79E5BD3DCEB}"/>
              </a:ext>
            </a:extLst>
          </p:cNvPr>
          <p:cNvSpPr>
            <a:spLocks noGrp="1"/>
          </p:cNvSpPr>
          <p:nvPr>
            <p:ph type="body" idx="15" hasCustomPrompt="1"/>
          </p:nvPr>
        </p:nvSpPr>
        <p:spPr>
          <a:xfrm>
            <a:off x="8343900" y="1719072"/>
            <a:ext cx="3200400" cy="273193"/>
          </a:xfrm>
        </p:spPr>
        <p:txBody>
          <a:bodyPr anchor="b"/>
          <a:lstStyle>
            <a:lvl1pPr marL="0" indent="0">
              <a:buNone/>
              <a:defRPr sz="1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1" name="Text Placeholder 11">
            <a:extLst>
              <a:ext uri="{FF2B5EF4-FFF2-40B4-BE49-F238E27FC236}">
                <a16:creationId xmlns:a16="http://schemas.microsoft.com/office/drawing/2014/main" id="{1A32B712-44A7-849E-D24F-45BFDFE7FD30}"/>
              </a:ext>
            </a:extLst>
          </p:cNvPr>
          <p:cNvSpPr>
            <a:spLocks noGrp="1"/>
          </p:cNvSpPr>
          <p:nvPr>
            <p:ph type="body" sz="quarter" idx="16" hasCustomPrompt="1"/>
          </p:nvPr>
        </p:nvSpPr>
        <p:spPr>
          <a:xfrm>
            <a:off x="449199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52C10EE6-878C-A81F-AB9A-2AE728608D16}"/>
              </a:ext>
            </a:extLst>
          </p:cNvPr>
          <p:cNvSpPr>
            <a:spLocks noGrp="1"/>
          </p:cNvSpPr>
          <p:nvPr>
            <p:ph type="body" sz="quarter" idx="17" hasCustomPrompt="1"/>
          </p:nvPr>
        </p:nvSpPr>
        <p:spPr>
          <a:xfrm>
            <a:off x="834390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3" name="Text Placeholder 11">
            <a:extLst>
              <a:ext uri="{FF2B5EF4-FFF2-40B4-BE49-F238E27FC236}">
                <a16:creationId xmlns:a16="http://schemas.microsoft.com/office/drawing/2014/main" id="{6F21DA31-3609-6D37-2044-38CEAEEAFD4A}"/>
              </a:ext>
            </a:extLst>
          </p:cNvPr>
          <p:cNvSpPr>
            <a:spLocks noGrp="1"/>
          </p:cNvSpPr>
          <p:nvPr>
            <p:ph type="body" sz="quarter" idx="18" hasCustomPrompt="1"/>
          </p:nvPr>
        </p:nvSpPr>
        <p:spPr>
          <a:xfrm>
            <a:off x="639762"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168925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5" name="Content Placeholder 2">
            <a:extLst>
              <a:ext uri="{FF2B5EF4-FFF2-40B4-BE49-F238E27FC236}">
                <a16:creationId xmlns:a16="http://schemas.microsoft.com/office/drawing/2014/main" id="{8662A2D0-C864-28D2-F5CA-8AE40712C004}"/>
              </a:ext>
            </a:extLst>
          </p:cNvPr>
          <p:cNvSpPr>
            <a:spLocks noGrp="1"/>
          </p:cNvSpPr>
          <p:nvPr>
            <p:ph sz="half" idx="1" hasCustomPrompt="1"/>
          </p:nvPr>
        </p:nvSpPr>
        <p:spPr>
          <a:xfrm>
            <a:off x="640079"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6" name="Content Placeholder 3">
            <a:extLst>
              <a:ext uri="{FF2B5EF4-FFF2-40B4-BE49-F238E27FC236}">
                <a16:creationId xmlns:a16="http://schemas.microsoft.com/office/drawing/2014/main" id="{06832129-E639-8FDE-58C4-D5951A49D1F3}"/>
              </a:ext>
            </a:extLst>
          </p:cNvPr>
          <p:cNvSpPr>
            <a:spLocks noGrp="1"/>
          </p:cNvSpPr>
          <p:nvPr>
            <p:ph sz="half" idx="2" hasCustomPrompt="1"/>
          </p:nvPr>
        </p:nvSpPr>
        <p:spPr>
          <a:xfrm>
            <a:off x="449199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7" name="Content Placeholder 3">
            <a:extLst>
              <a:ext uri="{FF2B5EF4-FFF2-40B4-BE49-F238E27FC236}">
                <a16:creationId xmlns:a16="http://schemas.microsoft.com/office/drawing/2014/main" id="{7FEB275E-0489-5A64-19B5-E91AAC85F1B0}"/>
              </a:ext>
            </a:extLst>
          </p:cNvPr>
          <p:cNvSpPr>
            <a:spLocks noGrp="1"/>
          </p:cNvSpPr>
          <p:nvPr>
            <p:ph sz="half" idx="12" hasCustomPrompt="1"/>
          </p:nvPr>
        </p:nvSpPr>
        <p:spPr>
          <a:xfrm>
            <a:off x="834390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8" name="Text Placeholder 2">
            <a:extLst>
              <a:ext uri="{FF2B5EF4-FFF2-40B4-BE49-F238E27FC236}">
                <a16:creationId xmlns:a16="http://schemas.microsoft.com/office/drawing/2014/main" id="{A521B54F-79B5-E995-EBC3-02FE24144172}"/>
              </a:ext>
            </a:extLst>
          </p:cNvPr>
          <p:cNvSpPr>
            <a:spLocks noGrp="1"/>
          </p:cNvSpPr>
          <p:nvPr>
            <p:ph type="body" idx="13" hasCustomPrompt="1"/>
          </p:nvPr>
        </p:nvSpPr>
        <p:spPr>
          <a:xfrm>
            <a:off x="640081" y="1719072"/>
            <a:ext cx="3200400" cy="273193"/>
          </a:xfrm>
        </p:spPr>
        <p:txBody>
          <a:bodyPr anchor="b"/>
          <a:lstStyle>
            <a:lvl1pPr marL="0" indent="0">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9" name="Text Placeholder 2">
            <a:extLst>
              <a:ext uri="{FF2B5EF4-FFF2-40B4-BE49-F238E27FC236}">
                <a16:creationId xmlns:a16="http://schemas.microsoft.com/office/drawing/2014/main" id="{1A4DDC31-0928-D643-71D8-37D3EADE0B0E}"/>
              </a:ext>
            </a:extLst>
          </p:cNvPr>
          <p:cNvSpPr>
            <a:spLocks noGrp="1"/>
          </p:cNvSpPr>
          <p:nvPr>
            <p:ph type="body" idx="14" hasCustomPrompt="1"/>
          </p:nvPr>
        </p:nvSpPr>
        <p:spPr>
          <a:xfrm>
            <a:off x="4491990" y="1719072"/>
            <a:ext cx="3200400" cy="273193"/>
          </a:xfrm>
        </p:spPr>
        <p:txBody>
          <a:bodyPr anchor="b"/>
          <a:lstStyle>
            <a:lvl1pPr marL="0" indent="0">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0" name="Text Placeholder 2">
            <a:extLst>
              <a:ext uri="{FF2B5EF4-FFF2-40B4-BE49-F238E27FC236}">
                <a16:creationId xmlns:a16="http://schemas.microsoft.com/office/drawing/2014/main" id="{6056BF74-3145-1A65-7D32-D79E5BD3DCEB}"/>
              </a:ext>
            </a:extLst>
          </p:cNvPr>
          <p:cNvSpPr>
            <a:spLocks noGrp="1"/>
          </p:cNvSpPr>
          <p:nvPr>
            <p:ph type="body" idx="15" hasCustomPrompt="1"/>
          </p:nvPr>
        </p:nvSpPr>
        <p:spPr>
          <a:xfrm>
            <a:off x="8343900" y="1719072"/>
            <a:ext cx="3200400" cy="273193"/>
          </a:xfrm>
        </p:spPr>
        <p:txBody>
          <a:bodyPr anchor="b"/>
          <a:lstStyle>
            <a:lvl1pPr marL="0" indent="0">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1" name="Text Placeholder 11">
            <a:extLst>
              <a:ext uri="{FF2B5EF4-FFF2-40B4-BE49-F238E27FC236}">
                <a16:creationId xmlns:a16="http://schemas.microsoft.com/office/drawing/2014/main" id="{1A32B712-44A7-849E-D24F-45BFDFE7FD30}"/>
              </a:ext>
            </a:extLst>
          </p:cNvPr>
          <p:cNvSpPr>
            <a:spLocks noGrp="1"/>
          </p:cNvSpPr>
          <p:nvPr>
            <p:ph type="body" sz="quarter" idx="16" hasCustomPrompt="1"/>
          </p:nvPr>
        </p:nvSpPr>
        <p:spPr>
          <a:xfrm>
            <a:off x="449199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52C10EE6-878C-A81F-AB9A-2AE728608D16}"/>
              </a:ext>
            </a:extLst>
          </p:cNvPr>
          <p:cNvSpPr>
            <a:spLocks noGrp="1"/>
          </p:cNvSpPr>
          <p:nvPr>
            <p:ph type="body" sz="quarter" idx="17" hasCustomPrompt="1"/>
          </p:nvPr>
        </p:nvSpPr>
        <p:spPr>
          <a:xfrm>
            <a:off x="834390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3" name="Text Placeholder 11">
            <a:extLst>
              <a:ext uri="{FF2B5EF4-FFF2-40B4-BE49-F238E27FC236}">
                <a16:creationId xmlns:a16="http://schemas.microsoft.com/office/drawing/2014/main" id="{6F21DA31-3609-6D37-2044-38CEAEEAFD4A}"/>
              </a:ext>
            </a:extLst>
          </p:cNvPr>
          <p:cNvSpPr>
            <a:spLocks noGrp="1"/>
          </p:cNvSpPr>
          <p:nvPr>
            <p:ph type="body" sz="quarter" idx="18" hasCustomPrompt="1"/>
          </p:nvPr>
        </p:nvSpPr>
        <p:spPr>
          <a:xfrm>
            <a:off x="639762"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3695766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5" name="Content Placeholder 2">
            <a:extLst>
              <a:ext uri="{FF2B5EF4-FFF2-40B4-BE49-F238E27FC236}">
                <a16:creationId xmlns:a16="http://schemas.microsoft.com/office/drawing/2014/main" id="{8662A2D0-C864-28D2-F5CA-8AE40712C004}"/>
              </a:ext>
            </a:extLst>
          </p:cNvPr>
          <p:cNvSpPr>
            <a:spLocks noGrp="1"/>
          </p:cNvSpPr>
          <p:nvPr>
            <p:ph sz="half" idx="1" hasCustomPrompt="1"/>
          </p:nvPr>
        </p:nvSpPr>
        <p:spPr>
          <a:xfrm>
            <a:off x="640079"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6" name="Content Placeholder 3">
            <a:extLst>
              <a:ext uri="{FF2B5EF4-FFF2-40B4-BE49-F238E27FC236}">
                <a16:creationId xmlns:a16="http://schemas.microsoft.com/office/drawing/2014/main" id="{06832129-E639-8FDE-58C4-D5951A49D1F3}"/>
              </a:ext>
            </a:extLst>
          </p:cNvPr>
          <p:cNvSpPr>
            <a:spLocks noGrp="1"/>
          </p:cNvSpPr>
          <p:nvPr>
            <p:ph sz="half" idx="2" hasCustomPrompt="1"/>
          </p:nvPr>
        </p:nvSpPr>
        <p:spPr>
          <a:xfrm>
            <a:off x="449199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7" name="Content Placeholder 3">
            <a:extLst>
              <a:ext uri="{FF2B5EF4-FFF2-40B4-BE49-F238E27FC236}">
                <a16:creationId xmlns:a16="http://schemas.microsoft.com/office/drawing/2014/main" id="{7FEB275E-0489-5A64-19B5-E91AAC85F1B0}"/>
              </a:ext>
            </a:extLst>
          </p:cNvPr>
          <p:cNvSpPr>
            <a:spLocks noGrp="1"/>
          </p:cNvSpPr>
          <p:nvPr>
            <p:ph sz="half" idx="12" hasCustomPrompt="1"/>
          </p:nvPr>
        </p:nvSpPr>
        <p:spPr>
          <a:xfrm>
            <a:off x="834390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8" name="Text Placeholder 2">
            <a:extLst>
              <a:ext uri="{FF2B5EF4-FFF2-40B4-BE49-F238E27FC236}">
                <a16:creationId xmlns:a16="http://schemas.microsoft.com/office/drawing/2014/main" id="{A521B54F-79B5-E995-EBC3-02FE24144172}"/>
              </a:ext>
            </a:extLst>
          </p:cNvPr>
          <p:cNvSpPr>
            <a:spLocks noGrp="1"/>
          </p:cNvSpPr>
          <p:nvPr>
            <p:ph type="body" idx="13" hasCustomPrompt="1"/>
          </p:nvPr>
        </p:nvSpPr>
        <p:spPr>
          <a:xfrm>
            <a:off x="640081" y="1719072"/>
            <a:ext cx="3200400" cy="273193"/>
          </a:xfrm>
        </p:spPr>
        <p:txBody>
          <a:bodyPr anchor="b"/>
          <a:lstStyle>
            <a:lvl1pPr marL="0" indent="0">
              <a:buNone/>
              <a:defRPr sz="1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9" name="Text Placeholder 2">
            <a:extLst>
              <a:ext uri="{FF2B5EF4-FFF2-40B4-BE49-F238E27FC236}">
                <a16:creationId xmlns:a16="http://schemas.microsoft.com/office/drawing/2014/main" id="{1A4DDC31-0928-D643-71D8-37D3EADE0B0E}"/>
              </a:ext>
            </a:extLst>
          </p:cNvPr>
          <p:cNvSpPr>
            <a:spLocks noGrp="1"/>
          </p:cNvSpPr>
          <p:nvPr>
            <p:ph type="body" idx="14" hasCustomPrompt="1"/>
          </p:nvPr>
        </p:nvSpPr>
        <p:spPr>
          <a:xfrm>
            <a:off x="4491990" y="1719072"/>
            <a:ext cx="3200400" cy="273193"/>
          </a:xfrm>
        </p:spPr>
        <p:txBody>
          <a:bodyPr anchor="b"/>
          <a:lstStyle>
            <a:lvl1pPr marL="0" indent="0">
              <a:buNone/>
              <a:defRPr sz="1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0" name="Text Placeholder 2">
            <a:extLst>
              <a:ext uri="{FF2B5EF4-FFF2-40B4-BE49-F238E27FC236}">
                <a16:creationId xmlns:a16="http://schemas.microsoft.com/office/drawing/2014/main" id="{6056BF74-3145-1A65-7D32-D79E5BD3DCEB}"/>
              </a:ext>
            </a:extLst>
          </p:cNvPr>
          <p:cNvSpPr>
            <a:spLocks noGrp="1"/>
          </p:cNvSpPr>
          <p:nvPr>
            <p:ph type="body" idx="15" hasCustomPrompt="1"/>
          </p:nvPr>
        </p:nvSpPr>
        <p:spPr>
          <a:xfrm>
            <a:off x="8343900" y="1719072"/>
            <a:ext cx="3200400" cy="273193"/>
          </a:xfrm>
        </p:spPr>
        <p:txBody>
          <a:bodyPr anchor="b"/>
          <a:lstStyle>
            <a:lvl1pPr marL="0" indent="0">
              <a:buNone/>
              <a:defRPr sz="1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1" name="Text Placeholder 11">
            <a:extLst>
              <a:ext uri="{FF2B5EF4-FFF2-40B4-BE49-F238E27FC236}">
                <a16:creationId xmlns:a16="http://schemas.microsoft.com/office/drawing/2014/main" id="{1A32B712-44A7-849E-D24F-45BFDFE7FD30}"/>
              </a:ext>
            </a:extLst>
          </p:cNvPr>
          <p:cNvSpPr>
            <a:spLocks noGrp="1"/>
          </p:cNvSpPr>
          <p:nvPr>
            <p:ph type="body" sz="quarter" idx="16" hasCustomPrompt="1"/>
          </p:nvPr>
        </p:nvSpPr>
        <p:spPr>
          <a:xfrm>
            <a:off x="449199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52C10EE6-878C-A81F-AB9A-2AE728608D16}"/>
              </a:ext>
            </a:extLst>
          </p:cNvPr>
          <p:cNvSpPr>
            <a:spLocks noGrp="1"/>
          </p:cNvSpPr>
          <p:nvPr>
            <p:ph type="body" sz="quarter" idx="17" hasCustomPrompt="1"/>
          </p:nvPr>
        </p:nvSpPr>
        <p:spPr>
          <a:xfrm>
            <a:off x="834390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3" name="Text Placeholder 11">
            <a:extLst>
              <a:ext uri="{FF2B5EF4-FFF2-40B4-BE49-F238E27FC236}">
                <a16:creationId xmlns:a16="http://schemas.microsoft.com/office/drawing/2014/main" id="{6F21DA31-3609-6D37-2044-38CEAEEAFD4A}"/>
              </a:ext>
            </a:extLst>
          </p:cNvPr>
          <p:cNvSpPr>
            <a:spLocks noGrp="1"/>
          </p:cNvSpPr>
          <p:nvPr>
            <p:ph type="body" sz="quarter" idx="18" hasCustomPrompt="1"/>
          </p:nvPr>
        </p:nvSpPr>
        <p:spPr>
          <a:xfrm>
            <a:off x="639762"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4"/>
              </a:solidFill>
            </a:endParaRPr>
          </a:p>
        </p:txBody>
      </p:sp>
    </p:spTree>
    <p:extLst>
      <p:ext uri="{BB962C8B-B14F-4D97-AF65-F5344CB8AC3E}">
        <p14:creationId xmlns:p14="http://schemas.microsoft.com/office/powerpoint/2010/main" val="257685221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Picture Placeholder 9">
            <a:extLst>
              <a:ext uri="{FF2B5EF4-FFF2-40B4-BE49-F238E27FC236}">
                <a16:creationId xmlns:a16="http://schemas.microsoft.com/office/drawing/2014/main" id="{C42C9ECE-7C47-A12A-63C9-3E926662CB4B}"/>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20" name="Content Placeholder 2">
            <a:extLst>
              <a:ext uri="{FF2B5EF4-FFF2-40B4-BE49-F238E27FC236}">
                <a16:creationId xmlns:a16="http://schemas.microsoft.com/office/drawing/2014/main" id="{E1E7B0E0-912C-C3D5-EFCA-B2B2C6FDFC4A}"/>
              </a:ext>
            </a:extLst>
          </p:cNvPr>
          <p:cNvSpPr>
            <a:spLocks noGrp="1"/>
          </p:cNvSpPr>
          <p:nvPr>
            <p:ph sz="half" idx="1" hasCustomPrompt="1"/>
          </p:nvPr>
        </p:nvSpPr>
        <p:spPr>
          <a:xfrm>
            <a:off x="640080" y="3672634"/>
            <a:ext cx="5184648" cy="2069797"/>
          </a:xfrm>
        </p:spPr>
        <p:txBody>
          <a:bodyPr/>
          <a:lstStyle>
            <a:lvl1pPr>
              <a:defRPr sz="1400"/>
            </a:lvl1pPr>
            <a:lvl2pPr>
              <a:defRPr sz="1400"/>
            </a:lvl2pPr>
            <a:lvl3pPr>
              <a:defRPr sz="1400"/>
            </a:lvl3pPr>
            <a:lvl4pPr>
              <a:defRPr sz="1800"/>
            </a:lvl4pPr>
            <a:lvl5pPr>
              <a:defRPr sz="1800"/>
            </a:lvl5pPr>
          </a:lstStyle>
          <a:p>
            <a:pPr lvl="0"/>
            <a:r>
              <a:rPr lang="en-US"/>
              <a:t>Click to edit text</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4FB663E6-5314-8871-1583-42D2B1871BD8}"/>
              </a:ext>
            </a:extLst>
          </p:cNvPr>
          <p:cNvSpPr>
            <a:spLocks noGrp="1"/>
          </p:cNvSpPr>
          <p:nvPr>
            <p:ph sz="half" idx="2" hasCustomPrompt="1"/>
          </p:nvPr>
        </p:nvSpPr>
        <p:spPr>
          <a:xfrm>
            <a:off x="6362700" y="3672634"/>
            <a:ext cx="5184648" cy="2069797"/>
          </a:xfrm>
        </p:spPr>
        <p:txBody>
          <a:bodyPr/>
          <a:lstStyle>
            <a:lvl1pPr>
              <a:defRPr sz="1400"/>
            </a:lvl1pPr>
            <a:lvl2pPr>
              <a:defRPr sz="1400"/>
            </a:lvl2pPr>
            <a:lvl3pPr>
              <a:defRPr sz="1400"/>
            </a:lvl3pPr>
            <a:lvl4pPr>
              <a:defRPr sz="1800"/>
            </a:lvl4pPr>
            <a:lvl5pPr>
              <a:defRPr sz="1800"/>
            </a:lvl5pPr>
          </a:lstStyle>
          <a:p>
            <a:pPr lvl="0"/>
            <a:r>
              <a:rPr lang="en-US"/>
              <a:t>Click to edit text</a:t>
            </a:r>
          </a:p>
          <a:p>
            <a:pPr lvl="1"/>
            <a:r>
              <a:rPr lang="en-US"/>
              <a:t>Second level</a:t>
            </a:r>
          </a:p>
          <a:p>
            <a:pPr lvl="2"/>
            <a:r>
              <a:rPr lang="en-US"/>
              <a:t>Third level</a:t>
            </a:r>
          </a:p>
        </p:txBody>
      </p:sp>
      <p:sp>
        <p:nvSpPr>
          <p:cNvPr id="22" name="Picture Placeholder 9">
            <a:extLst>
              <a:ext uri="{FF2B5EF4-FFF2-40B4-BE49-F238E27FC236}">
                <a16:creationId xmlns:a16="http://schemas.microsoft.com/office/drawing/2014/main" id="{C6186BCA-6120-3F48-5ACE-BB6DE037C5F3}"/>
              </a:ext>
            </a:extLst>
          </p:cNvPr>
          <p:cNvSpPr>
            <a:spLocks noGrp="1" noChangeAspect="1"/>
          </p:cNvSpPr>
          <p:nvPr>
            <p:ph type="pic" sz="quarter" idx="13"/>
          </p:nvPr>
        </p:nvSpPr>
        <p:spPr>
          <a:xfrm>
            <a:off x="63627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12111018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2-column w/ subhead (Go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46C8B0BD-A178-6AF1-00CF-F2643BB946EE}"/>
              </a:ext>
            </a:extLst>
          </p:cNvPr>
          <p:cNvGraphicFramePr>
            <a:graphicFrameLocks noChangeAspect="1"/>
          </p:cNvGraphicFramePr>
          <p:nvPr userDrawn="1">
            <p:custDataLst>
              <p:tags r:id="rId1"/>
            </p:custDataLst>
            <p:extLst>
              <p:ext uri="{D42A27DB-BD31-4B8C-83A1-F6EECF244321}">
                <p14:modId xmlns:p14="http://schemas.microsoft.com/office/powerpoint/2010/main" val="269357354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vert="horz"/>
          <a:lstStyle>
            <a:lvl1pPr>
              <a:defRPr>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497840" y="2051222"/>
            <a:ext cx="5323519" cy="4125741"/>
          </a:xfrm>
        </p:spPr>
        <p:txBody>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269330" y="2051222"/>
            <a:ext cx="5518528" cy="4125741"/>
          </a:xfrm>
        </p:spPr>
        <p:txBody>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Text Placeholder 2">
            <a:extLst>
              <a:ext uri="{FF2B5EF4-FFF2-40B4-BE49-F238E27FC236}">
                <a16:creationId xmlns:a16="http://schemas.microsoft.com/office/drawing/2014/main" id="{3508BE0C-ABB7-58F0-C020-D6A81EE948CF}"/>
              </a:ext>
            </a:extLst>
          </p:cNvPr>
          <p:cNvSpPr>
            <a:spLocks noGrp="1"/>
          </p:cNvSpPr>
          <p:nvPr>
            <p:ph type="body" idx="13"/>
          </p:nvPr>
        </p:nvSpPr>
        <p:spPr>
          <a:xfrm>
            <a:off x="497840" y="1243915"/>
            <a:ext cx="5323519" cy="576648"/>
          </a:xfrm>
        </p:spPr>
        <p:txBody>
          <a:bodyPr anchor="b">
            <a:normAutofit/>
          </a:bodyPr>
          <a:lstStyle>
            <a:lvl1pPr marL="0" indent="0">
              <a:buNone/>
              <a:defRPr sz="16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4">
            <a:extLst>
              <a:ext uri="{FF2B5EF4-FFF2-40B4-BE49-F238E27FC236}">
                <a16:creationId xmlns:a16="http://schemas.microsoft.com/office/drawing/2014/main" id="{54B11C96-5C5C-CC34-C884-8D7B1587ABA4}"/>
              </a:ext>
            </a:extLst>
          </p:cNvPr>
          <p:cNvSpPr>
            <a:spLocks noGrp="1"/>
          </p:cNvSpPr>
          <p:nvPr>
            <p:ph type="body" sz="quarter" idx="3"/>
          </p:nvPr>
        </p:nvSpPr>
        <p:spPr>
          <a:xfrm>
            <a:off x="6269329" y="1243915"/>
            <a:ext cx="5518527" cy="576648"/>
          </a:xfrm>
        </p:spPr>
        <p:txBody>
          <a:bodyPr anchor="b">
            <a:normAutofit/>
          </a:bodyPr>
          <a:lstStyle>
            <a:lvl1pPr marL="0" indent="0">
              <a:buNone/>
              <a:defRPr sz="16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Text Placeholder 6">
            <a:extLst>
              <a:ext uri="{FF2B5EF4-FFF2-40B4-BE49-F238E27FC236}">
                <a16:creationId xmlns:a16="http://schemas.microsoft.com/office/drawing/2014/main" id="{AB5BB01D-4734-53CD-D62C-9803B3C7E239}"/>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10" name="Freeform 9">
            <a:extLst>
              <a:ext uri="{FF2B5EF4-FFF2-40B4-BE49-F238E27FC236}">
                <a16:creationId xmlns:a16="http://schemas.microsoft.com/office/drawing/2014/main" id="{DF8B7F76-27AB-66A0-5207-9A522254CFB9}"/>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77728987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Picture Placeholder 9">
            <a:extLst>
              <a:ext uri="{FF2B5EF4-FFF2-40B4-BE49-F238E27FC236}">
                <a16:creationId xmlns:a16="http://schemas.microsoft.com/office/drawing/2014/main" id="{C42C9ECE-7C47-A12A-63C9-3E926662CB4B}"/>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20" name="Content Placeholder 2">
            <a:extLst>
              <a:ext uri="{FF2B5EF4-FFF2-40B4-BE49-F238E27FC236}">
                <a16:creationId xmlns:a16="http://schemas.microsoft.com/office/drawing/2014/main" id="{E1E7B0E0-912C-C3D5-EFCA-B2B2C6FDFC4A}"/>
              </a:ext>
            </a:extLst>
          </p:cNvPr>
          <p:cNvSpPr>
            <a:spLocks noGrp="1"/>
          </p:cNvSpPr>
          <p:nvPr>
            <p:ph sz="half" idx="1" hasCustomPrompt="1"/>
          </p:nvPr>
        </p:nvSpPr>
        <p:spPr>
          <a:xfrm>
            <a:off x="640080" y="3672634"/>
            <a:ext cx="5184648" cy="2069797"/>
          </a:xfrm>
        </p:spPr>
        <p:txBody>
          <a:bodyPr/>
          <a:lstStyle>
            <a:lvl1pPr>
              <a:defRPr sz="1400"/>
            </a:lvl1pPr>
            <a:lvl2pPr>
              <a:defRPr sz="1400"/>
            </a:lvl2pPr>
            <a:lvl3pPr>
              <a:defRPr sz="1400"/>
            </a:lvl3pPr>
            <a:lvl4pPr>
              <a:defRPr sz="1800"/>
            </a:lvl4pPr>
            <a:lvl5pPr>
              <a:defRPr sz="1800"/>
            </a:lvl5pPr>
          </a:lstStyle>
          <a:p>
            <a:pPr lvl="0"/>
            <a:r>
              <a:rPr lang="en-US"/>
              <a:t>Click to edit text</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4FB663E6-5314-8871-1583-42D2B1871BD8}"/>
              </a:ext>
            </a:extLst>
          </p:cNvPr>
          <p:cNvSpPr>
            <a:spLocks noGrp="1"/>
          </p:cNvSpPr>
          <p:nvPr>
            <p:ph sz="half" idx="2" hasCustomPrompt="1"/>
          </p:nvPr>
        </p:nvSpPr>
        <p:spPr>
          <a:xfrm>
            <a:off x="6362700" y="3672634"/>
            <a:ext cx="5184648" cy="2069797"/>
          </a:xfrm>
        </p:spPr>
        <p:txBody>
          <a:bodyPr/>
          <a:lstStyle>
            <a:lvl1pPr>
              <a:defRPr sz="1400"/>
            </a:lvl1pPr>
            <a:lvl2pPr>
              <a:defRPr sz="1400"/>
            </a:lvl2pPr>
            <a:lvl3pPr>
              <a:defRPr sz="1400"/>
            </a:lvl3pPr>
            <a:lvl4pPr>
              <a:defRPr sz="1800"/>
            </a:lvl4pPr>
            <a:lvl5pPr>
              <a:defRPr sz="1800"/>
            </a:lvl5pPr>
          </a:lstStyle>
          <a:p>
            <a:pPr lvl="0"/>
            <a:r>
              <a:rPr lang="en-US"/>
              <a:t>Click to edit text</a:t>
            </a:r>
          </a:p>
          <a:p>
            <a:pPr lvl="1"/>
            <a:r>
              <a:rPr lang="en-US"/>
              <a:t>Second level</a:t>
            </a:r>
          </a:p>
          <a:p>
            <a:pPr lvl="2"/>
            <a:r>
              <a:rPr lang="en-US"/>
              <a:t>Third level</a:t>
            </a:r>
          </a:p>
        </p:txBody>
      </p:sp>
      <p:sp>
        <p:nvSpPr>
          <p:cNvPr id="22" name="Picture Placeholder 9">
            <a:extLst>
              <a:ext uri="{FF2B5EF4-FFF2-40B4-BE49-F238E27FC236}">
                <a16:creationId xmlns:a16="http://schemas.microsoft.com/office/drawing/2014/main" id="{C6186BCA-6120-3F48-5ACE-BB6DE037C5F3}"/>
              </a:ext>
            </a:extLst>
          </p:cNvPr>
          <p:cNvSpPr>
            <a:spLocks noGrp="1" noChangeAspect="1"/>
          </p:cNvSpPr>
          <p:nvPr>
            <p:ph type="pic" sz="quarter" idx="13"/>
          </p:nvPr>
        </p:nvSpPr>
        <p:spPr>
          <a:xfrm>
            <a:off x="63627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174238742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Picture Placeholder 9">
            <a:extLst>
              <a:ext uri="{FF2B5EF4-FFF2-40B4-BE49-F238E27FC236}">
                <a16:creationId xmlns:a16="http://schemas.microsoft.com/office/drawing/2014/main" id="{C42C9ECE-7C47-A12A-63C9-3E926662CB4B}"/>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20" name="Content Placeholder 2">
            <a:extLst>
              <a:ext uri="{FF2B5EF4-FFF2-40B4-BE49-F238E27FC236}">
                <a16:creationId xmlns:a16="http://schemas.microsoft.com/office/drawing/2014/main" id="{E1E7B0E0-912C-C3D5-EFCA-B2B2C6FDFC4A}"/>
              </a:ext>
            </a:extLst>
          </p:cNvPr>
          <p:cNvSpPr>
            <a:spLocks noGrp="1"/>
          </p:cNvSpPr>
          <p:nvPr>
            <p:ph sz="half" idx="1" hasCustomPrompt="1"/>
          </p:nvPr>
        </p:nvSpPr>
        <p:spPr>
          <a:xfrm>
            <a:off x="640080" y="3672634"/>
            <a:ext cx="5184648" cy="2069797"/>
          </a:xfrm>
        </p:spPr>
        <p:txBody>
          <a:bodyPr/>
          <a:lstStyle>
            <a:lvl1pPr>
              <a:defRPr sz="1400"/>
            </a:lvl1pPr>
            <a:lvl2pPr>
              <a:defRPr sz="1400"/>
            </a:lvl2pPr>
            <a:lvl3pPr>
              <a:defRPr sz="1400"/>
            </a:lvl3pPr>
            <a:lvl4pPr>
              <a:defRPr sz="1800"/>
            </a:lvl4pPr>
            <a:lvl5pPr>
              <a:defRPr sz="1800"/>
            </a:lvl5pPr>
          </a:lstStyle>
          <a:p>
            <a:pPr lvl="0"/>
            <a:r>
              <a:rPr lang="en-US"/>
              <a:t>Click to edit text</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4FB663E6-5314-8871-1583-42D2B1871BD8}"/>
              </a:ext>
            </a:extLst>
          </p:cNvPr>
          <p:cNvSpPr>
            <a:spLocks noGrp="1"/>
          </p:cNvSpPr>
          <p:nvPr>
            <p:ph sz="half" idx="2" hasCustomPrompt="1"/>
          </p:nvPr>
        </p:nvSpPr>
        <p:spPr>
          <a:xfrm>
            <a:off x="6362700" y="3672634"/>
            <a:ext cx="5184648" cy="2069797"/>
          </a:xfrm>
        </p:spPr>
        <p:txBody>
          <a:bodyPr/>
          <a:lstStyle>
            <a:lvl1pPr>
              <a:defRPr sz="1400"/>
            </a:lvl1pPr>
            <a:lvl2pPr>
              <a:defRPr sz="1400"/>
            </a:lvl2pPr>
            <a:lvl3pPr>
              <a:defRPr sz="1400"/>
            </a:lvl3pPr>
            <a:lvl4pPr>
              <a:defRPr sz="1800"/>
            </a:lvl4pPr>
            <a:lvl5pPr>
              <a:defRPr sz="1800"/>
            </a:lvl5pPr>
          </a:lstStyle>
          <a:p>
            <a:pPr lvl="0"/>
            <a:r>
              <a:rPr lang="en-US"/>
              <a:t>Click to edit text</a:t>
            </a:r>
          </a:p>
          <a:p>
            <a:pPr lvl="1"/>
            <a:r>
              <a:rPr lang="en-US"/>
              <a:t>Second level</a:t>
            </a:r>
          </a:p>
          <a:p>
            <a:pPr lvl="2"/>
            <a:r>
              <a:rPr lang="en-US"/>
              <a:t>Third level</a:t>
            </a:r>
          </a:p>
        </p:txBody>
      </p:sp>
      <p:sp>
        <p:nvSpPr>
          <p:cNvPr id="22" name="Picture Placeholder 9">
            <a:extLst>
              <a:ext uri="{FF2B5EF4-FFF2-40B4-BE49-F238E27FC236}">
                <a16:creationId xmlns:a16="http://schemas.microsoft.com/office/drawing/2014/main" id="{C6186BCA-6120-3F48-5ACE-BB6DE037C5F3}"/>
              </a:ext>
            </a:extLst>
          </p:cNvPr>
          <p:cNvSpPr>
            <a:spLocks noGrp="1" noChangeAspect="1"/>
          </p:cNvSpPr>
          <p:nvPr>
            <p:ph type="pic" sz="quarter" idx="13"/>
          </p:nvPr>
        </p:nvSpPr>
        <p:spPr>
          <a:xfrm>
            <a:off x="63627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208305175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Picture Placeholder 9">
            <a:extLst>
              <a:ext uri="{FF2B5EF4-FFF2-40B4-BE49-F238E27FC236}">
                <a16:creationId xmlns:a16="http://schemas.microsoft.com/office/drawing/2014/main" id="{C42C9ECE-7C47-A12A-63C9-3E926662CB4B}"/>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20" name="Content Placeholder 2">
            <a:extLst>
              <a:ext uri="{FF2B5EF4-FFF2-40B4-BE49-F238E27FC236}">
                <a16:creationId xmlns:a16="http://schemas.microsoft.com/office/drawing/2014/main" id="{E1E7B0E0-912C-C3D5-EFCA-B2B2C6FDFC4A}"/>
              </a:ext>
            </a:extLst>
          </p:cNvPr>
          <p:cNvSpPr>
            <a:spLocks noGrp="1"/>
          </p:cNvSpPr>
          <p:nvPr>
            <p:ph sz="half" idx="1" hasCustomPrompt="1"/>
          </p:nvPr>
        </p:nvSpPr>
        <p:spPr>
          <a:xfrm>
            <a:off x="640080" y="3672634"/>
            <a:ext cx="5184648" cy="2069797"/>
          </a:xfrm>
        </p:spPr>
        <p:txBody>
          <a:bodyPr/>
          <a:lstStyle>
            <a:lvl1pPr>
              <a:defRPr sz="1400"/>
            </a:lvl1pPr>
            <a:lvl2pPr>
              <a:defRPr sz="1400"/>
            </a:lvl2pPr>
            <a:lvl3pPr>
              <a:defRPr sz="1400"/>
            </a:lvl3pPr>
            <a:lvl4pPr>
              <a:defRPr sz="1800"/>
            </a:lvl4pPr>
            <a:lvl5pPr>
              <a:defRPr sz="1800"/>
            </a:lvl5pPr>
          </a:lstStyle>
          <a:p>
            <a:pPr lvl="0"/>
            <a:r>
              <a:rPr lang="en-US"/>
              <a:t>Click to edit text</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4FB663E6-5314-8871-1583-42D2B1871BD8}"/>
              </a:ext>
            </a:extLst>
          </p:cNvPr>
          <p:cNvSpPr>
            <a:spLocks noGrp="1"/>
          </p:cNvSpPr>
          <p:nvPr>
            <p:ph sz="half" idx="2" hasCustomPrompt="1"/>
          </p:nvPr>
        </p:nvSpPr>
        <p:spPr>
          <a:xfrm>
            <a:off x="6362700" y="3672634"/>
            <a:ext cx="5184648" cy="2069797"/>
          </a:xfrm>
        </p:spPr>
        <p:txBody>
          <a:bodyPr/>
          <a:lstStyle>
            <a:lvl1pPr>
              <a:defRPr sz="1400"/>
            </a:lvl1pPr>
            <a:lvl2pPr>
              <a:defRPr sz="1400"/>
            </a:lvl2pPr>
            <a:lvl3pPr>
              <a:defRPr sz="1400"/>
            </a:lvl3pPr>
            <a:lvl4pPr>
              <a:defRPr sz="1800"/>
            </a:lvl4pPr>
            <a:lvl5pPr>
              <a:defRPr sz="1800"/>
            </a:lvl5pPr>
          </a:lstStyle>
          <a:p>
            <a:pPr lvl="0"/>
            <a:r>
              <a:rPr lang="en-US"/>
              <a:t>Click to edit text</a:t>
            </a:r>
          </a:p>
          <a:p>
            <a:pPr lvl="1"/>
            <a:r>
              <a:rPr lang="en-US"/>
              <a:t>Second level</a:t>
            </a:r>
          </a:p>
          <a:p>
            <a:pPr lvl="2"/>
            <a:r>
              <a:rPr lang="en-US"/>
              <a:t>Third level</a:t>
            </a:r>
          </a:p>
        </p:txBody>
      </p:sp>
      <p:sp>
        <p:nvSpPr>
          <p:cNvPr id="22" name="Picture Placeholder 9">
            <a:extLst>
              <a:ext uri="{FF2B5EF4-FFF2-40B4-BE49-F238E27FC236}">
                <a16:creationId xmlns:a16="http://schemas.microsoft.com/office/drawing/2014/main" id="{C6186BCA-6120-3F48-5ACE-BB6DE037C5F3}"/>
              </a:ext>
            </a:extLst>
          </p:cNvPr>
          <p:cNvSpPr>
            <a:spLocks noGrp="1" noChangeAspect="1"/>
          </p:cNvSpPr>
          <p:nvPr>
            <p:ph type="pic" sz="quarter" idx="13"/>
          </p:nvPr>
        </p:nvSpPr>
        <p:spPr>
          <a:xfrm>
            <a:off x="63627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409591010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Picture Placeholder 9">
            <a:extLst>
              <a:ext uri="{FF2B5EF4-FFF2-40B4-BE49-F238E27FC236}">
                <a16:creationId xmlns:a16="http://schemas.microsoft.com/office/drawing/2014/main" id="{C42C9ECE-7C47-A12A-63C9-3E926662CB4B}"/>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20" name="Content Placeholder 2">
            <a:extLst>
              <a:ext uri="{FF2B5EF4-FFF2-40B4-BE49-F238E27FC236}">
                <a16:creationId xmlns:a16="http://schemas.microsoft.com/office/drawing/2014/main" id="{E1E7B0E0-912C-C3D5-EFCA-B2B2C6FDFC4A}"/>
              </a:ext>
            </a:extLst>
          </p:cNvPr>
          <p:cNvSpPr>
            <a:spLocks noGrp="1"/>
          </p:cNvSpPr>
          <p:nvPr>
            <p:ph sz="half" idx="1" hasCustomPrompt="1"/>
          </p:nvPr>
        </p:nvSpPr>
        <p:spPr>
          <a:xfrm>
            <a:off x="640080" y="3672634"/>
            <a:ext cx="5184648" cy="2069797"/>
          </a:xfrm>
        </p:spPr>
        <p:txBody>
          <a:bodyPr/>
          <a:lstStyle>
            <a:lvl1pPr>
              <a:defRPr sz="1400"/>
            </a:lvl1pPr>
            <a:lvl2pPr>
              <a:defRPr sz="1400"/>
            </a:lvl2pPr>
            <a:lvl3pPr>
              <a:defRPr sz="1400"/>
            </a:lvl3pPr>
            <a:lvl4pPr>
              <a:defRPr sz="1800"/>
            </a:lvl4pPr>
            <a:lvl5pPr>
              <a:defRPr sz="1800"/>
            </a:lvl5pPr>
          </a:lstStyle>
          <a:p>
            <a:pPr lvl="0"/>
            <a:r>
              <a:rPr lang="en-US"/>
              <a:t>Click to edit text</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4FB663E6-5314-8871-1583-42D2B1871BD8}"/>
              </a:ext>
            </a:extLst>
          </p:cNvPr>
          <p:cNvSpPr>
            <a:spLocks noGrp="1"/>
          </p:cNvSpPr>
          <p:nvPr>
            <p:ph sz="half" idx="2" hasCustomPrompt="1"/>
          </p:nvPr>
        </p:nvSpPr>
        <p:spPr>
          <a:xfrm>
            <a:off x="6362700" y="3672634"/>
            <a:ext cx="5184648" cy="2069797"/>
          </a:xfrm>
        </p:spPr>
        <p:txBody>
          <a:bodyPr/>
          <a:lstStyle>
            <a:lvl1pPr>
              <a:defRPr sz="1400"/>
            </a:lvl1pPr>
            <a:lvl2pPr>
              <a:defRPr sz="1400"/>
            </a:lvl2pPr>
            <a:lvl3pPr>
              <a:defRPr sz="1400"/>
            </a:lvl3pPr>
            <a:lvl4pPr>
              <a:defRPr sz="1800"/>
            </a:lvl4pPr>
            <a:lvl5pPr>
              <a:defRPr sz="1800"/>
            </a:lvl5pPr>
          </a:lstStyle>
          <a:p>
            <a:pPr lvl="0"/>
            <a:r>
              <a:rPr lang="en-US"/>
              <a:t>Click to edit text</a:t>
            </a:r>
          </a:p>
          <a:p>
            <a:pPr lvl="1"/>
            <a:r>
              <a:rPr lang="en-US"/>
              <a:t>Second level</a:t>
            </a:r>
          </a:p>
          <a:p>
            <a:pPr lvl="2"/>
            <a:r>
              <a:rPr lang="en-US"/>
              <a:t>Third level</a:t>
            </a:r>
          </a:p>
        </p:txBody>
      </p:sp>
      <p:sp>
        <p:nvSpPr>
          <p:cNvPr id="22" name="Picture Placeholder 9">
            <a:extLst>
              <a:ext uri="{FF2B5EF4-FFF2-40B4-BE49-F238E27FC236}">
                <a16:creationId xmlns:a16="http://schemas.microsoft.com/office/drawing/2014/main" id="{C6186BCA-6120-3F48-5ACE-BB6DE037C5F3}"/>
              </a:ext>
            </a:extLst>
          </p:cNvPr>
          <p:cNvSpPr>
            <a:spLocks noGrp="1" noChangeAspect="1"/>
          </p:cNvSpPr>
          <p:nvPr>
            <p:ph type="pic" sz="quarter" idx="13"/>
          </p:nvPr>
        </p:nvSpPr>
        <p:spPr>
          <a:xfrm>
            <a:off x="63627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355501516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Picture Placeholder 9">
            <a:extLst>
              <a:ext uri="{FF2B5EF4-FFF2-40B4-BE49-F238E27FC236}">
                <a16:creationId xmlns:a16="http://schemas.microsoft.com/office/drawing/2014/main" id="{BAA11F78-A631-6E7B-4CA0-EBA94109B8A2}"/>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2" name="Content Placeholder 2">
            <a:extLst>
              <a:ext uri="{FF2B5EF4-FFF2-40B4-BE49-F238E27FC236}">
                <a16:creationId xmlns:a16="http://schemas.microsoft.com/office/drawing/2014/main" id="{543B41D9-4B7F-938D-8BC2-B3838AC6D49F}"/>
              </a:ext>
            </a:extLst>
          </p:cNvPr>
          <p:cNvSpPr>
            <a:spLocks noGrp="1"/>
          </p:cNvSpPr>
          <p:nvPr>
            <p:ph sz="half" idx="1" hasCustomPrompt="1"/>
          </p:nvPr>
        </p:nvSpPr>
        <p:spPr>
          <a:xfrm>
            <a:off x="640079" y="3672634"/>
            <a:ext cx="3200400" cy="2069797"/>
          </a:xfrm>
        </p:spPr>
        <p:txBody>
          <a:bodyPr/>
          <a:lstStyle>
            <a:lvl1pPr>
              <a:defRPr sz="1400"/>
            </a:lvl1pPr>
            <a:lvl2pPr>
              <a:defRPr sz="1400"/>
            </a:lvl2pPr>
            <a:lvl3pPr>
              <a:defRPr sz="1400"/>
            </a:lvl3pPr>
            <a:lvl4pPr>
              <a:defRPr sz="1500"/>
            </a:lvl4pPr>
            <a:lvl5pPr>
              <a:defRPr sz="1500"/>
            </a:lvl5pPr>
          </a:lstStyle>
          <a:p>
            <a:pPr lvl="0"/>
            <a:r>
              <a:rPr lang="en-US"/>
              <a:t>Click to edit text</a:t>
            </a:r>
          </a:p>
          <a:p>
            <a:pPr lvl="1"/>
            <a:r>
              <a:rPr lang="en-US"/>
              <a:t>Second level</a:t>
            </a:r>
          </a:p>
          <a:p>
            <a:pPr lvl="2"/>
            <a:r>
              <a:rPr lang="en-US"/>
              <a:t>Third level</a:t>
            </a:r>
          </a:p>
        </p:txBody>
      </p:sp>
      <p:sp>
        <p:nvSpPr>
          <p:cNvPr id="13" name="Content Placeholder 3">
            <a:extLst>
              <a:ext uri="{FF2B5EF4-FFF2-40B4-BE49-F238E27FC236}">
                <a16:creationId xmlns:a16="http://schemas.microsoft.com/office/drawing/2014/main" id="{0917EE44-329F-942D-2258-6B0FB55AEB30}"/>
              </a:ext>
            </a:extLst>
          </p:cNvPr>
          <p:cNvSpPr>
            <a:spLocks noGrp="1"/>
          </p:cNvSpPr>
          <p:nvPr>
            <p:ph sz="half" idx="2" hasCustomPrompt="1"/>
          </p:nvPr>
        </p:nvSpPr>
        <p:spPr>
          <a:xfrm>
            <a:off x="4491989" y="3672634"/>
            <a:ext cx="3200400" cy="2069797"/>
          </a:xfrm>
        </p:spPr>
        <p:txBody>
          <a:bodyPr/>
          <a:lstStyle>
            <a:lvl1pPr>
              <a:defRPr sz="1400"/>
            </a:lvl1pPr>
            <a:lvl2pPr>
              <a:defRPr sz="1400"/>
            </a:lvl2pPr>
            <a:lvl3pPr>
              <a:defRPr sz="1400"/>
            </a:lvl3pPr>
            <a:lvl4pPr>
              <a:defRPr sz="1500"/>
            </a:lvl4pPr>
            <a:lvl5pPr>
              <a:defRPr sz="1500"/>
            </a:lvl5pPr>
          </a:lstStyle>
          <a:p>
            <a:pPr lvl="0"/>
            <a:r>
              <a:rPr lang="en-US"/>
              <a:t>Click to edit text</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3EE707E3-2696-D7CC-9ACB-428F5683B294}"/>
              </a:ext>
            </a:extLst>
          </p:cNvPr>
          <p:cNvSpPr>
            <a:spLocks noGrp="1"/>
          </p:cNvSpPr>
          <p:nvPr>
            <p:ph sz="half" idx="13" hasCustomPrompt="1"/>
          </p:nvPr>
        </p:nvSpPr>
        <p:spPr>
          <a:xfrm>
            <a:off x="8343900" y="3672634"/>
            <a:ext cx="3200400" cy="2069797"/>
          </a:xfrm>
        </p:spPr>
        <p:txBody>
          <a:bodyPr/>
          <a:lstStyle>
            <a:lvl1pPr>
              <a:defRPr sz="1400"/>
            </a:lvl1pPr>
            <a:lvl2pPr>
              <a:defRPr sz="1400"/>
            </a:lvl2pPr>
            <a:lvl3pPr>
              <a:defRPr sz="1400"/>
            </a:lvl3pPr>
            <a:lvl4pPr>
              <a:defRPr sz="1500"/>
            </a:lvl4pPr>
            <a:lvl5pPr>
              <a:defRPr sz="1500"/>
            </a:lvl5pPr>
          </a:lstStyle>
          <a:p>
            <a:pPr lvl="0"/>
            <a:r>
              <a:rPr lang="en-US"/>
              <a:t>Click to edit text</a:t>
            </a:r>
          </a:p>
          <a:p>
            <a:pPr lvl="1"/>
            <a:r>
              <a:rPr lang="en-US"/>
              <a:t>Second level</a:t>
            </a:r>
          </a:p>
          <a:p>
            <a:pPr lvl="2"/>
            <a:r>
              <a:rPr lang="en-US"/>
              <a:t>Third level</a:t>
            </a:r>
          </a:p>
        </p:txBody>
      </p:sp>
      <p:sp>
        <p:nvSpPr>
          <p:cNvPr id="16" name="Picture Placeholder 9">
            <a:extLst>
              <a:ext uri="{FF2B5EF4-FFF2-40B4-BE49-F238E27FC236}">
                <a16:creationId xmlns:a16="http://schemas.microsoft.com/office/drawing/2014/main" id="{869B96BC-57EE-A947-AC7A-5C8DF4315DE9}"/>
              </a:ext>
            </a:extLst>
          </p:cNvPr>
          <p:cNvSpPr>
            <a:spLocks noGrp="1" noChangeAspect="1"/>
          </p:cNvSpPr>
          <p:nvPr>
            <p:ph type="pic" sz="quarter" idx="14"/>
          </p:nvPr>
        </p:nvSpPr>
        <p:spPr>
          <a:xfrm>
            <a:off x="4491989"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7" name="Picture Placeholder 9">
            <a:extLst>
              <a:ext uri="{FF2B5EF4-FFF2-40B4-BE49-F238E27FC236}">
                <a16:creationId xmlns:a16="http://schemas.microsoft.com/office/drawing/2014/main" id="{982A9A2F-283D-060E-42B7-7410A6CCA48C}"/>
              </a:ext>
            </a:extLst>
          </p:cNvPr>
          <p:cNvSpPr>
            <a:spLocks noGrp="1" noChangeAspect="1"/>
          </p:cNvSpPr>
          <p:nvPr>
            <p:ph type="pic" sz="quarter" idx="15"/>
          </p:nvPr>
        </p:nvSpPr>
        <p:spPr>
          <a:xfrm>
            <a:off x="83439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382513580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Picture Placeholder 9">
            <a:extLst>
              <a:ext uri="{FF2B5EF4-FFF2-40B4-BE49-F238E27FC236}">
                <a16:creationId xmlns:a16="http://schemas.microsoft.com/office/drawing/2014/main" id="{BAA11F78-A631-6E7B-4CA0-EBA94109B8A2}"/>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2" name="Content Placeholder 2">
            <a:extLst>
              <a:ext uri="{FF2B5EF4-FFF2-40B4-BE49-F238E27FC236}">
                <a16:creationId xmlns:a16="http://schemas.microsoft.com/office/drawing/2014/main" id="{543B41D9-4B7F-938D-8BC2-B3838AC6D49F}"/>
              </a:ext>
            </a:extLst>
          </p:cNvPr>
          <p:cNvSpPr>
            <a:spLocks noGrp="1"/>
          </p:cNvSpPr>
          <p:nvPr>
            <p:ph sz="half" idx="1" hasCustomPrompt="1"/>
          </p:nvPr>
        </p:nvSpPr>
        <p:spPr>
          <a:xfrm>
            <a:off x="640079" y="3672634"/>
            <a:ext cx="3200400" cy="2069797"/>
          </a:xfrm>
        </p:spPr>
        <p:txBody>
          <a:bodyPr/>
          <a:lstStyle>
            <a:lvl1pPr>
              <a:defRPr sz="1400"/>
            </a:lvl1pPr>
            <a:lvl2pPr>
              <a:defRPr sz="1400"/>
            </a:lvl2pPr>
            <a:lvl3pPr>
              <a:defRPr sz="1400"/>
            </a:lvl3pPr>
            <a:lvl4pPr>
              <a:defRPr sz="1500"/>
            </a:lvl4pPr>
            <a:lvl5pPr>
              <a:defRPr sz="1500"/>
            </a:lvl5pPr>
          </a:lstStyle>
          <a:p>
            <a:pPr lvl="0"/>
            <a:r>
              <a:rPr lang="en-US"/>
              <a:t>Click to edit text</a:t>
            </a:r>
          </a:p>
          <a:p>
            <a:pPr lvl="1"/>
            <a:r>
              <a:rPr lang="en-US"/>
              <a:t>Second level</a:t>
            </a:r>
          </a:p>
          <a:p>
            <a:pPr lvl="2"/>
            <a:r>
              <a:rPr lang="en-US"/>
              <a:t>Third level</a:t>
            </a:r>
          </a:p>
        </p:txBody>
      </p:sp>
      <p:sp>
        <p:nvSpPr>
          <p:cNvPr id="13" name="Content Placeholder 3">
            <a:extLst>
              <a:ext uri="{FF2B5EF4-FFF2-40B4-BE49-F238E27FC236}">
                <a16:creationId xmlns:a16="http://schemas.microsoft.com/office/drawing/2014/main" id="{0917EE44-329F-942D-2258-6B0FB55AEB30}"/>
              </a:ext>
            </a:extLst>
          </p:cNvPr>
          <p:cNvSpPr>
            <a:spLocks noGrp="1"/>
          </p:cNvSpPr>
          <p:nvPr>
            <p:ph sz="half" idx="2" hasCustomPrompt="1"/>
          </p:nvPr>
        </p:nvSpPr>
        <p:spPr>
          <a:xfrm>
            <a:off x="4491989" y="3672634"/>
            <a:ext cx="3200400" cy="2069797"/>
          </a:xfrm>
        </p:spPr>
        <p:txBody>
          <a:bodyPr/>
          <a:lstStyle>
            <a:lvl1pPr>
              <a:defRPr sz="1400"/>
            </a:lvl1pPr>
            <a:lvl2pPr>
              <a:defRPr sz="1400"/>
            </a:lvl2pPr>
            <a:lvl3pPr>
              <a:defRPr sz="1400"/>
            </a:lvl3pPr>
            <a:lvl4pPr>
              <a:defRPr sz="1500"/>
            </a:lvl4pPr>
            <a:lvl5pPr>
              <a:defRPr sz="1500"/>
            </a:lvl5pPr>
          </a:lstStyle>
          <a:p>
            <a:pPr lvl="0"/>
            <a:r>
              <a:rPr lang="en-US"/>
              <a:t>Click to edit text</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3EE707E3-2696-D7CC-9ACB-428F5683B294}"/>
              </a:ext>
            </a:extLst>
          </p:cNvPr>
          <p:cNvSpPr>
            <a:spLocks noGrp="1"/>
          </p:cNvSpPr>
          <p:nvPr>
            <p:ph sz="half" idx="13" hasCustomPrompt="1"/>
          </p:nvPr>
        </p:nvSpPr>
        <p:spPr>
          <a:xfrm>
            <a:off x="8343900" y="3672634"/>
            <a:ext cx="3200400" cy="2069797"/>
          </a:xfrm>
        </p:spPr>
        <p:txBody>
          <a:bodyPr/>
          <a:lstStyle>
            <a:lvl1pPr>
              <a:defRPr sz="1400"/>
            </a:lvl1pPr>
            <a:lvl2pPr>
              <a:defRPr sz="1400"/>
            </a:lvl2pPr>
            <a:lvl3pPr>
              <a:defRPr sz="1400"/>
            </a:lvl3pPr>
            <a:lvl4pPr>
              <a:defRPr sz="1500"/>
            </a:lvl4pPr>
            <a:lvl5pPr>
              <a:defRPr sz="1500"/>
            </a:lvl5pPr>
          </a:lstStyle>
          <a:p>
            <a:pPr lvl="0"/>
            <a:r>
              <a:rPr lang="en-US"/>
              <a:t>Click to edit text</a:t>
            </a:r>
          </a:p>
          <a:p>
            <a:pPr lvl="1"/>
            <a:r>
              <a:rPr lang="en-US"/>
              <a:t>Second level</a:t>
            </a:r>
          </a:p>
          <a:p>
            <a:pPr lvl="2"/>
            <a:r>
              <a:rPr lang="en-US"/>
              <a:t>Third level</a:t>
            </a:r>
          </a:p>
        </p:txBody>
      </p:sp>
      <p:sp>
        <p:nvSpPr>
          <p:cNvPr id="16" name="Picture Placeholder 9">
            <a:extLst>
              <a:ext uri="{FF2B5EF4-FFF2-40B4-BE49-F238E27FC236}">
                <a16:creationId xmlns:a16="http://schemas.microsoft.com/office/drawing/2014/main" id="{869B96BC-57EE-A947-AC7A-5C8DF4315DE9}"/>
              </a:ext>
            </a:extLst>
          </p:cNvPr>
          <p:cNvSpPr>
            <a:spLocks noGrp="1" noChangeAspect="1"/>
          </p:cNvSpPr>
          <p:nvPr>
            <p:ph type="pic" sz="quarter" idx="14"/>
          </p:nvPr>
        </p:nvSpPr>
        <p:spPr>
          <a:xfrm>
            <a:off x="4491989"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7" name="Picture Placeholder 9">
            <a:extLst>
              <a:ext uri="{FF2B5EF4-FFF2-40B4-BE49-F238E27FC236}">
                <a16:creationId xmlns:a16="http://schemas.microsoft.com/office/drawing/2014/main" id="{982A9A2F-283D-060E-42B7-7410A6CCA48C}"/>
              </a:ext>
            </a:extLst>
          </p:cNvPr>
          <p:cNvSpPr>
            <a:spLocks noGrp="1" noChangeAspect="1"/>
          </p:cNvSpPr>
          <p:nvPr>
            <p:ph type="pic" sz="quarter" idx="15"/>
          </p:nvPr>
        </p:nvSpPr>
        <p:spPr>
          <a:xfrm>
            <a:off x="83439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164221672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Picture Placeholder 9">
            <a:extLst>
              <a:ext uri="{FF2B5EF4-FFF2-40B4-BE49-F238E27FC236}">
                <a16:creationId xmlns:a16="http://schemas.microsoft.com/office/drawing/2014/main" id="{BAA11F78-A631-6E7B-4CA0-EBA94109B8A2}"/>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2" name="Content Placeholder 2">
            <a:extLst>
              <a:ext uri="{FF2B5EF4-FFF2-40B4-BE49-F238E27FC236}">
                <a16:creationId xmlns:a16="http://schemas.microsoft.com/office/drawing/2014/main" id="{543B41D9-4B7F-938D-8BC2-B3838AC6D49F}"/>
              </a:ext>
            </a:extLst>
          </p:cNvPr>
          <p:cNvSpPr>
            <a:spLocks noGrp="1"/>
          </p:cNvSpPr>
          <p:nvPr>
            <p:ph sz="half" idx="1" hasCustomPrompt="1"/>
          </p:nvPr>
        </p:nvSpPr>
        <p:spPr>
          <a:xfrm>
            <a:off x="640079" y="3672634"/>
            <a:ext cx="3200400" cy="2069797"/>
          </a:xfrm>
        </p:spPr>
        <p:txBody>
          <a:bodyPr/>
          <a:lstStyle>
            <a:lvl1pPr>
              <a:defRPr sz="1400"/>
            </a:lvl1pPr>
            <a:lvl2pPr>
              <a:defRPr sz="1400"/>
            </a:lvl2pPr>
            <a:lvl3pPr>
              <a:defRPr sz="1400"/>
            </a:lvl3pPr>
            <a:lvl4pPr>
              <a:defRPr sz="1500"/>
            </a:lvl4pPr>
            <a:lvl5pPr>
              <a:defRPr sz="1500"/>
            </a:lvl5pPr>
          </a:lstStyle>
          <a:p>
            <a:pPr lvl="0"/>
            <a:r>
              <a:rPr lang="en-US"/>
              <a:t>Click to edit text</a:t>
            </a:r>
          </a:p>
          <a:p>
            <a:pPr lvl="1"/>
            <a:r>
              <a:rPr lang="en-US"/>
              <a:t>Second level</a:t>
            </a:r>
          </a:p>
          <a:p>
            <a:pPr lvl="2"/>
            <a:r>
              <a:rPr lang="en-US"/>
              <a:t>Third level</a:t>
            </a:r>
          </a:p>
        </p:txBody>
      </p:sp>
      <p:sp>
        <p:nvSpPr>
          <p:cNvPr id="13" name="Content Placeholder 3">
            <a:extLst>
              <a:ext uri="{FF2B5EF4-FFF2-40B4-BE49-F238E27FC236}">
                <a16:creationId xmlns:a16="http://schemas.microsoft.com/office/drawing/2014/main" id="{0917EE44-329F-942D-2258-6B0FB55AEB30}"/>
              </a:ext>
            </a:extLst>
          </p:cNvPr>
          <p:cNvSpPr>
            <a:spLocks noGrp="1"/>
          </p:cNvSpPr>
          <p:nvPr>
            <p:ph sz="half" idx="2" hasCustomPrompt="1"/>
          </p:nvPr>
        </p:nvSpPr>
        <p:spPr>
          <a:xfrm>
            <a:off x="4491989" y="3672634"/>
            <a:ext cx="3200400" cy="2069797"/>
          </a:xfrm>
        </p:spPr>
        <p:txBody>
          <a:bodyPr/>
          <a:lstStyle>
            <a:lvl1pPr>
              <a:defRPr sz="1400"/>
            </a:lvl1pPr>
            <a:lvl2pPr>
              <a:defRPr sz="1400"/>
            </a:lvl2pPr>
            <a:lvl3pPr>
              <a:defRPr sz="1400"/>
            </a:lvl3pPr>
            <a:lvl4pPr>
              <a:defRPr sz="1500"/>
            </a:lvl4pPr>
            <a:lvl5pPr>
              <a:defRPr sz="1500"/>
            </a:lvl5pPr>
          </a:lstStyle>
          <a:p>
            <a:pPr lvl="0"/>
            <a:r>
              <a:rPr lang="en-US"/>
              <a:t>Click to edit text</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3EE707E3-2696-D7CC-9ACB-428F5683B294}"/>
              </a:ext>
            </a:extLst>
          </p:cNvPr>
          <p:cNvSpPr>
            <a:spLocks noGrp="1"/>
          </p:cNvSpPr>
          <p:nvPr>
            <p:ph sz="half" idx="13" hasCustomPrompt="1"/>
          </p:nvPr>
        </p:nvSpPr>
        <p:spPr>
          <a:xfrm>
            <a:off x="8343900" y="3672634"/>
            <a:ext cx="3200400" cy="2069797"/>
          </a:xfrm>
        </p:spPr>
        <p:txBody>
          <a:bodyPr/>
          <a:lstStyle>
            <a:lvl1pPr>
              <a:defRPr sz="1400"/>
            </a:lvl1pPr>
            <a:lvl2pPr>
              <a:defRPr sz="1400"/>
            </a:lvl2pPr>
            <a:lvl3pPr>
              <a:defRPr sz="1400"/>
            </a:lvl3pPr>
            <a:lvl4pPr>
              <a:defRPr sz="1500"/>
            </a:lvl4pPr>
            <a:lvl5pPr>
              <a:defRPr sz="1500"/>
            </a:lvl5pPr>
          </a:lstStyle>
          <a:p>
            <a:pPr lvl="0"/>
            <a:r>
              <a:rPr lang="en-US"/>
              <a:t>Click to edit text</a:t>
            </a:r>
          </a:p>
          <a:p>
            <a:pPr lvl="1"/>
            <a:r>
              <a:rPr lang="en-US"/>
              <a:t>Second level</a:t>
            </a:r>
          </a:p>
          <a:p>
            <a:pPr lvl="2"/>
            <a:r>
              <a:rPr lang="en-US"/>
              <a:t>Third level</a:t>
            </a:r>
          </a:p>
        </p:txBody>
      </p:sp>
      <p:sp>
        <p:nvSpPr>
          <p:cNvPr id="16" name="Picture Placeholder 9">
            <a:extLst>
              <a:ext uri="{FF2B5EF4-FFF2-40B4-BE49-F238E27FC236}">
                <a16:creationId xmlns:a16="http://schemas.microsoft.com/office/drawing/2014/main" id="{869B96BC-57EE-A947-AC7A-5C8DF4315DE9}"/>
              </a:ext>
            </a:extLst>
          </p:cNvPr>
          <p:cNvSpPr>
            <a:spLocks noGrp="1" noChangeAspect="1"/>
          </p:cNvSpPr>
          <p:nvPr>
            <p:ph type="pic" sz="quarter" idx="14"/>
          </p:nvPr>
        </p:nvSpPr>
        <p:spPr>
          <a:xfrm>
            <a:off x="4491989"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7" name="Picture Placeholder 9">
            <a:extLst>
              <a:ext uri="{FF2B5EF4-FFF2-40B4-BE49-F238E27FC236}">
                <a16:creationId xmlns:a16="http://schemas.microsoft.com/office/drawing/2014/main" id="{982A9A2F-283D-060E-42B7-7410A6CCA48C}"/>
              </a:ext>
            </a:extLst>
          </p:cNvPr>
          <p:cNvSpPr>
            <a:spLocks noGrp="1" noChangeAspect="1"/>
          </p:cNvSpPr>
          <p:nvPr>
            <p:ph type="pic" sz="quarter" idx="15"/>
          </p:nvPr>
        </p:nvSpPr>
        <p:spPr>
          <a:xfrm>
            <a:off x="83439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6678384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Picture Placeholder 9">
            <a:extLst>
              <a:ext uri="{FF2B5EF4-FFF2-40B4-BE49-F238E27FC236}">
                <a16:creationId xmlns:a16="http://schemas.microsoft.com/office/drawing/2014/main" id="{BAA11F78-A631-6E7B-4CA0-EBA94109B8A2}"/>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2" name="Content Placeholder 2">
            <a:extLst>
              <a:ext uri="{FF2B5EF4-FFF2-40B4-BE49-F238E27FC236}">
                <a16:creationId xmlns:a16="http://schemas.microsoft.com/office/drawing/2014/main" id="{543B41D9-4B7F-938D-8BC2-B3838AC6D49F}"/>
              </a:ext>
            </a:extLst>
          </p:cNvPr>
          <p:cNvSpPr>
            <a:spLocks noGrp="1"/>
          </p:cNvSpPr>
          <p:nvPr>
            <p:ph sz="half" idx="1" hasCustomPrompt="1"/>
          </p:nvPr>
        </p:nvSpPr>
        <p:spPr>
          <a:xfrm>
            <a:off x="640079" y="3672634"/>
            <a:ext cx="3200400" cy="2069797"/>
          </a:xfrm>
        </p:spPr>
        <p:txBody>
          <a:bodyPr/>
          <a:lstStyle>
            <a:lvl1pPr>
              <a:defRPr sz="1400"/>
            </a:lvl1pPr>
            <a:lvl2pPr>
              <a:defRPr sz="1400"/>
            </a:lvl2pPr>
            <a:lvl3pPr>
              <a:defRPr sz="1400"/>
            </a:lvl3pPr>
            <a:lvl4pPr>
              <a:defRPr sz="1500"/>
            </a:lvl4pPr>
            <a:lvl5pPr>
              <a:defRPr sz="1500"/>
            </a:lvl5pPr>
          </a:lstStyle>
          <a:p>
            <a:pPr lvl="0"/>
            <a:r>
              <a:rPr lang="en-US"/>
              <a:t>Click to edit text</a:t>
            </a:r>
          </a:p>
          <a:p>
            <a:pPr lvl="1"/>
            <a:r>
              <a:rPr lang="en-US"/>
              <a:t>Second level</a:t>
            </a:r>
          </a:p>
          <a:p>
            <a:pPr lvl="2"/>
            <a:r>
              <a:rPr lang="en-US"/>
              <a:t>Third level</a:t>
            </a:r>
          </a:p>
        </p:txBody>
      </p:sp>
      <p:sp>
        <p:nvSpPr>
          <p:cNvPr id="13" name="Content Placeholder 3">
            <a:extLst>
              <a:ext uri="{FF2B5EF4-FFF2-40B4-BE49-F238E27FC236}">
                <a16:creationId xmlns:a16="http://schemas.microsoft.com/office/drawing/2014/main" id="{0917EE44-329F-942D-2258-6B0FB55AEB30}"/>
              </a:ext>
            </a:extLst>
          </p:cNvPr>
          <p:cNvSpPr>
            <a:spLocks noGrp="1"/>
          </p:cNvSpPr>
          <p:nvPr>
            <p:ph sz="half" idx="2" hasCustomPrompt="1"/>
          </p:nvPr>
        </p:nvSpPr>
        <p:spPr>
          <a:xfrm>
            <a:off x="4491989" y="3672634"/>
            <a:ext cx="3200400" cy="2069797"/>
          </a:xfrm>
        </p:spPr>
        <p:txBody>
          <a:bodyPr/>
          <a:lstStyle>
            <a:lvl1pPr>
              <a:defRPr sz="1400"/>
            </a:lvl1pPr>
            <a:lvl2pPr>
              <a:defRPr sz="1400"/>
            </a:lvl2pPr>
            <a:lvl3pPr>
              <a:defRPr sz="1400"/>
            </a:lvl3pPr>
            <a:lvl4pPr>
              <a:defRPr sz="1500"/>
            </a:lvl4pPr>
            <a:lvl5pPr>
              <a:defRPr sz="1500"/>
            </a:lvl5pPr>
          </a:lstStyle>
          <a:p>
            <a:pPr lvl="0"/>
            <a:r>
              <a:rPr lang="en-US"/>
              <a:t>Click to edit text</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3EE707E3-2696-D7CC-9ACB-428F5683B294}"/>
              </a:ext>
            </a:extLst>
          </p:cNvPr>
          <p:cNvSpPr>
            <a:spLocks noGrp="1"/>
          </p:cNvSpPr>
          <p:nvPr>
            <p:ph sz="half" idx="13" hasCustomPrompt="1"/>
          </p:nvPr>
        </p:nvSpPr>
        <p:spPr>
          <a:xfrm>
            <a:off x="8343900" y="3672634"/>
            <a:ext cx="3200400" cy="2069797"/>
          </a:xfrm>
        </p:spPr>
        <p:txBody>
          <a:bodyPr/>
          <a:lstStyle>
            <a:lvl1pPr>
              <a:defRPr sz="1400"/>
            </a:lvl1pPr>
            <a:lvl2pPr>
              <a:defRPr sz="1400"/>
            </a:lvl2pPr>
            <a:lvl3pPr>
              <a:defRPr sz="1400"/>
            </a:lvl3pPr>
            <a:lvl4pPr>
              <a:defRPr sz="1500"/>
            </a:lvl4pPr>
            <a:lvl5pPr>
              <a:defRPr sz="1500"/>
            </a:lvl5pPr>
          </a:lstStyle>
          <a:p>
            <a:pPr lvl="0"/>
            <a:r>
              <a:rPr lang="en-US"/>
              <a:t>Click to edit text</a:t>
            </a:r>
          </a:p>
          <a:p>
            <a:pPr lvl="1"/>
            <a:r>
              <a:rPr lang="en-US"/>
              <a:t>Second level</a:t>
            </a:r>
          </a:p>
          <a:p>
            <a:pPr lvl="2"/>
            <a:r>
              <a:rPr lang="en-US"/>
              <a:t>Third level</a:t>
            </a:r>
          </a:p>
        </p:txBody>
      </p:sp>
      <p:sp>
        <p:nvSpPr>
          <p:cNvPr id="16" name="Picture Placeholder 9">
            <a:extLst>
              <a:ext uri="{FF2B5EF4-FFF2-40B4-BE49-F238E27FC236}">
                <a16:creationId xmlns:a16="http://schemas.microsoft.com/office/drawing/2014/main" id="{869B96BC-57EE-A947-AC7A-5C8DF4315DE9}"/>
              </a:ext>
            </a:extLst>
          </p:cNvPr>
          <p:cNvSpPr>
            <a:spLocks noGrp="1" noChangeAspect="1"/>
          </p:cNvSpPr>
          <p:nvPr>
            <p:ph type="pic" sz="quarter" idx="14"/>
          </p:nvPr>
        </p:nvSpPr>
        <p:spPr>
          <a:xfrm>
            <a:off x="4491989"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7" name="Picture Placeholder 9">
            <a:extLst>
              <a:ext uri="{FF2B5EF4-FFF2-40B4-BE49-F238E27FC236}">
                <a16:creationId xmlns:a16="http://schemas.microsoft.com/office/drawing/2014/main" id="{982A9A2F-283D-060E-42B7-7410A6CCA48C}"/>
              </a:ext>
            </a:extLst>
          </p:cNvPr>
          <p:cNvSpPr>
            <a:spLocks noGrp="1" noChangeAspect="1"/>
          </p:cNvSpPr>
          <p:nvPr>
            <p:ph type="pic" sz="quarter" idx="15"/>
          </p:nvPr>
        </p:nvSpPr>
        <p:spPr>
          <a:xfrm>
            <a:off x="83439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358986644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Picture Placeholder 9">
            <a:extLst>
              <a:ext uri="{FF2B5EF4-FFF2-40B4-BE49-F238E27FC236}">
                <a16:creationId xmlns:a16="http://schemas.microsoft.com/office/drawing/2014/main" id="{BAA11F78-A631-6E7B-4CA0-EBA94109B8A2}"/>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2" name="Content Placeholder 2">
            <a:extLst>
              <a:ext uri="{FF2B5EF4-FFF2-40B4-BE49-F238E27FC236}">
                <a16:creationId xmlns:a16="http://schemas.microsoft.com/office/drawing/2014/main" id="{543B41D9-4B7F-938D-8BC2-B3838AC6D49F}"/>
              </a:ext>
            </a:extLst>
          </p:cNvPr>
          <p:cNvSpPr>
            <a:spLocks noGrp="1"/>
          </p:cNvSpPr>
          <p:nvPr>
            <p:ph sz="half" idx="1" hasCustomPrompt="1"/>
          </p:nvPr>
        </p:nvSpPr>
        <p:spPr>
          <a:xfrm>
            <a:off x="640079" y="3672634"/>
            <a:ext cx="3200400" cy="2069797"/>
          </a:xfrm>
        </p:spPr>
        <p:txBody>
          <a:bodyPr/>
          <a:lstStyle>
            <a:lvl1pPr>
              <a:defRPr sz="1400"/>
            </a:lvl1pPr>
            <a:lvl2pPr>
              <a:defRPr sz="1400"/>
            </a:lvl2pPr>
            <a:lvl3pPr>
              <a:defRPr sz="1400"/>
            </a:lvl3pPr>
            <a:lvl4pPr>
              <a:defRPr sz="1500"/>
            </a:lvl4pPr>
            <a:lvl5pPr>
              <a:defRPr sz="1500"/>
            </a:lvl5pPr>
          </a:lstStyle>
          <a:p>
            <a:pPr lvl="0"/>
            <a:r>
              <a:rPr lang="en-US"/>
              <a:t>Click to edit text</a:t>
            </a:r>
          </a:p>
          <a:p>
            <a:pPr lvl="1"/>
            <a:r>
              <a:rPr lang="en-US"/>
              <a:t>Second level</a:t>
            </a:r>
          </a:p>
          <a:p>
            <a:pPr lvl="2"/>
            <a:r>
              <a:rPr lang="en-US"/>
              <a:t>Third level</a:t>
            </a:r>
          </a:p>
        </p:txBody>
      </p:sp>
      <p:sp>
        <p:nvSpPr>
          <p:cNvPr id="13" name="Content Placeholder 3">
            <a:extLst>
              <a:ext uri="{FF2B5EF4-FFF2-40B4-BE49-F238E27FC236}">
                <a16:creationId xmlns:a16="http://schemas.microsoft.com/office/drawing/2014/main" id="{0917EE44-329F-942D-2258-6B0FB55AEB30}"/>
              </a:ext>
            </a:extLst>
          </p:cNvPr>
          <p:cNvSpPr>
            <a:spLocks noGrp="1"/>
          </p:cNvSpPr>
          <p:nvPr>
            <p:ph sz="half" idx="2" hasCustomPrompt="1"/>
          </p:nvPr>
        </p:nvSpPr>
        <p:spPr>
          <a:xfrm>
            <a:off x="4491989" y="3672634"/>
            <a:ext cx="3200400" cy="2069797"/>
          </a:xfrm>
        </p:spPr>
        <p:txBody>
          <a:bodyPr/>
          <a:lstStyle>
            <a:lvl1pPr>
              <a:defRPr sz="1400"/>
            </a:lvl1pPr>
            <a:lvl2pPr>
              <a:defRPr sz="1400"/>
            </a:lvl2pPr>
            <a:lvl3pPr>
              <a:defRPr sz="1400"/>
            </a:lvl3pPr>
            <a:lvl4pPr>
              <a:defRPr sz="1500"/>
            </a:lvl4pPr>
            <a:lvl5pPr>
              <a:defRPr sz="1500"/>
            </a:lvl5pPr>
          </a:lstStyle>
          <a:p>
            <a:pPr lvl="0"/>
            <a:r>
              <a:rPr lang="en-US"/>
              <a:t>Click to edit text</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3EE707E3-2696-D7CC-9ACB-428F5683B294}"/>
              </a:ext>
            </a:extLst>
          </p:cNvPr>
          <p:cNvSpPr>
            <a:spLocks noGrp="1"/>
          </p:cNvSpPr>
          <p:nvPr>
            <p:ph sz="half" idx="13" hasCustomPrompt="1"/>
          </p:nvPr>
        </p:nvSpPr>
        <p:spPr>
          <a:xfrm>
            <a:off x="8343900" y="3672634"/>
            <a:ext cx="3200400" cy="2069797"/>
          </a:xfrm>
        </p:spPr>
        <p:txBody>
          <a:bodyPr/>
          <a:lstStyle>
            <a:lvl1pPr>
              <a:defRPr sz="1400"/>
            </a:lvl1pPr>
            <a:lvl2pPr>
              <a:defRPr sz="1400"/>
            </a:lvl2pPr>
            <a:lvl3pPr>
              <a:defRPr sz="1400"/>
            </a:lvl3pPr>
            <a:lvl4pPr>
              <a:defRPr sz="1500"/>
            </a:lvl4pPr>
            <a:lvl5pPr>
              <a:defRPr sz="1500"/>
            </a:lvl5pPr>
          </a:lstStyle>
          <a:p>
            <a:pPr lvl="0"/>
            <a:r>
              <a:rPr lang="en-US"/>
              <a:t>Click to edit text</a:t>
            </a:r>
          </a:p>
          <a:p>
            <a:pPr lvl="1"/>
            <a:r>
              <a:rPr lang="en-US"/>
              <a:t>Second level</a:t>
            </a:r>
          </a:p>
          <a:p>
            <a:pPr lvl="2"/>
            <a:r>
              <a:rPr lang="en-US"/>
              <a:t>Third level</a:t>
            </a:r>
          </a:p>
        </p:txBody>
      </p:sp>
      <p:sp>
        <p:nvSpPr>
          <p:cNvPr id="16" name="Picture Placeholder 9">
            <a:extLst>
              <a:ext uri="{FF2B5EF4-FFF2-40B4-BE49-F238E27FC236}">
                <a16:creationId xmlns:a16="http://schemas.microsoft.com/office/drawing/2014/main" id="{869B96BC-57EE-A947-AC7A-5C8DF4315DE9}"/>
              </a:ext>
            </a:extLst>
          </p:cNvPr>
          <p:cNvSpPr>
            <a:spLocks noGrp="1" noChangeAspect="1"/>
          </p:cNvSpPr>
          <p:nvPr>
            <p:ph type="pic" sz="quarter" idx="14"/>
          </p:nvPr>
        </p:nvSpPr>
        <p:spPr>
          <a:xfrm>
            <a:off x="4491989"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7" name="Picture Placeholder 9">
            <a:extLst>
              <a:ext uri="{FF2B5EF4-FFF2-40B4-BE49-F238E27FC236}">
                <a16:creationId xmlns:a16="http://schemas.microsoft.com/office/drawing/2014/main" id="{982A9A2F-283D-060E-42B7-7410A6CCA48C}"/>
              </a:ext>
            </a:extLst>
          </p:cNvPr>
          <p:cNvSpPr>
            <a:spLocks noGrp="1" noChangeAspect="1"/>
          </p:cNvSpPr>
          <p:nvPr>
            <p:ph type="pic" sz="quarter" idx="15"/>
          </p:nvPr>
        </p:nvSpPr>
        <p:spPr>
          <a:xfrm>
            <a:off x="83439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27578943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Picture Placeholder 9">
            <a:extLst>
              <a:ext uri="{FF2B5EF4-FFF2-40B4-BE49-F238E27FC236}">
                <a16:creationId xmlns:a16="http://schemas.microsoft.com/office/drawing/2014/main" id="{1E633C92-5BE7-B8CC-98F6-0EF69B261593}"/>
              </a:ext>
            </a:extLst>
          </p:cNvPr>
          <p:cNvSpPr>
            <a:spLocks noGrp="1" noChangeAspect="1"/>
          </p:cNvSpPr>
          <p:nvPr>
            <p:ph type="pic" sz="quarter" idx="12"/>
          </p:nvPr>
        </p:nvSpPr>
        <p:spPr>
          <a:xfrm>
            <a:off x="641350"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6" name="Content Placeholder 3">
            <a:extLst>
              <a:ext uri="{FF2B5EF4-FFF2-40B4-BE49-F238E27FC236}">
                <a16:creationId xmlns:a16="http://schemas.microsoft.com/office/drawing/2014/main" id="{D9CA4B8A-EF89-ECF5-C0FA-63283DB22581}"/>
              </a:ext>
            </a:extLst>
          </p:cNvPr>
          <p:cNvSpPr>
            <a:spLocks noGrp="1"/>
          </p:cNvSpPr>
          <p:nvPr>
            <p:ph sz="half" idx="17" hasCustomPrompt="1"/>
          </p:nvPr>
        </p:nvSpPr>
        <p:spPr>
          <a:xfrm>
            <a:off x="6413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7" name="Picture Placeholder 9">
            <a:extLst>
              <a:ext uri="{FF2B5EF4-FFF2-40B4-BE49-F238E27FC236}">
                <a16:creationId xmlns:a16="http://schemas.microsoft.com/office/drawing/2014/main" id="{FFB73E13-7495-A9A8-F6C1-5FAAD304153C}"/>
              </a:ext>
            </a:extLst>
          </p:cNvPr>
          <p:cNvSpPr>
            <a:spLocks noGrp="1" noChangeAspect="1"/>
          </p:cNvSpPr>
          <p:nvPr>
            <p:ph type="pic" sz="quarter" idx="18"/>
          </p:nvPr>
        </p:nvSpPr>
        <p:spPr>
          <a:xfrm>
            <a:off x="3536949"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8" name="Picture Placeholder 9">
            <a:extLst>
              <a:ext uri="{FF2B5EF4-FFF2-40B4-BE49-F238E27FC236}">
                <a16:creationId xmlns:a16="http://schemas.microsoft.com/office/drawing/2014/main" id="{8FE2BB0C-4E77-5A01-E6FC-7ADF4C965906}"/>
              </a:ext>
            </a:extLst>
          </p:cNvPr>
          <p:cNvSpPr>
            <a:spLocks noGrp="1" noChangeAspect="1"/>
          </p:cNvSpPr>
          <p:nvPr>
            <p:ph type="pic" sz="quarter" idx="19"/>
          </p:nvPr>
        </p:nvSpPr>
        <p:spPr>
          <a:xfrm>
            <a:off x="6432548"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9" name="Picture Placeholder 9">
            <a:extLst>
              <a:ext uri="{FF2B5EF4-FFF2-40B4-BE49-F238E27FC236}">
                <a16:creationId xmlns:a16="http://schemas.microsoft.com/office/drawing/2014/main" id="{56596C24-62F3-5142-7B51-A035F6C668B4}"/>
              </a:ext>
            </a:extLst>
          </p:cNvPr>
          <p:cNvSpPr>
            <a:spLocks noGrp="1" noChangeAspect="1"/>
          </p:cNvSpPr>
          <p:nvPr>
            <p:ph type="pic" sz="quarter" idx="20"/>
          </p:nvPr>
        </p:nvSpPr>
        <p:spPr>
          <a:xfrm>
            <a:off x="9328147"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10" name="Content Placeholder 3">
            <a:extLst>
              <a:ext uri="{FF2B5EF4-FFF2-40B4-BE49-F238E27FC236}">
                <a16:creationId xmlns:a16="http://schemas.microsoft.com/office/drawing/2014/main" id="{3DAD87B0-F124-4BDC-98D8-532ED62AF7AA}"/>
              </a:ext>
            </a:extLst>
          </p:cNvPr>
          <p:cNvSpPr>
            <a:spLocks noGrp="1"/>
          </p:cNvSpPr>
          <p:nvPr>
            <p:ph sz="half" idx="21" hasCustomPrompt="1"/>
          </p:nvPr>
        </p:nvSpPr>
        <p:spPr>
          <a:xfrm>
            <a:off x="35369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8" name="Content Placeholder 3">
            <a:extLst>
              <a:ext uri="{FF2B5EF4-FFF2-40B4-BE49-F238E27FC236}">
                <a16:creationId xmlns:a16="http://schemas.microsoft.com/office/drawing/2014/main" id="{2D858B37-861B-9CB0-517E-B3921A6D2F81}"/>
              </a:ext>
            </a:extLst>
          </p:cNvPr>
          <p:cNvSpPr>
            <a:spLocks noGrp="1"/>
          </p:cNvSpPr>
          <p:nvPr>
            <p:ph sz="half" idx="22" hasCustomPrompt="1"/>
          </p:nvPr>
        </p:nvSpPr>
        <p:spPr>
          <a:xfrm>
            <a:off x="64325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9" name="Content Placeholder 3">
            <a:extLst>
              <a:ext uri="{FF2B5EF4-FFF2-40B4-BE49-F238E27FC236}">
                <a16:creationId xmlns:a16="http://schemas.microsoft.com/office/drawing/2014/main" id="{22B38810-22CE-EEEF-32A1-ACF249E7CF01}"/>
              </a:ext>
            </a:extLst>
          </p:cNvPr>
          <p:cNvSpPr>
            <a:spLocks noGrp="1"/>
          </p:cNvSpPr>
          <p:nvPr>
            <p:ph sz="half" idx="23" hasCustomPrompt="1"/>
          </p:nvPr>
        </p:nvSpPr>
        <p:spPr>
          <a:xfrm>
            <a:off x="9328150"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Tree>
    <p:extLst>
      <p:ext uri="{BB962C8B-B14F-4D97-AF65-F5344CB8AC3E}">
        <p14:creationId xmlns:p14="http://schemas.microsoft.com/office/powerpoint/2010/main" val="2548405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Teal">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830E32F7-BFD0-FF38-BFE3-E3C67AFDF8DD}"/>
              </a:ext>
            </a:extLst>
          </p:cNvPr>
          <p:cNvGraphicFramePr>
            <a:graphicFrameLocks noChangeAspect="1"/>
          </p:cNvGraphicFramePr>
          <p:nvPr userDrawn="1">
            <p:custDataLst>
              <p:tags r:id="rId1"/>
            </p:custDataLst>
            <p:extLst>
              <p:ext uri="{D42A27DB-BD31-4B8C-83A1-F6EECF244321}">
                <p14:modId xmlns:p14="http://schemas.microsoft.com/office/powerpoint/2010/main" val="42921106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3C84D5C-3478-89A5-E448-2F16DAB64CE4}"/>
              </a:ext>
            </a:extLst>
          </p:cNvPr>
          <p:cNvSpPr>
            <a:spLocks noGrp="1"/>
          </p:cNvSpPr>
          <p:nvPr>
            <p:ph type="ctrTitle"/>
          </p:nvPr>
        </p:nvSpPr>
        <p:spPr>
          <a:xfrm>
            <a:off x="1524000" y="1320144"/>
            <a:ext cx="9144000" cy="1845733"/>
          </a:xfrm>
        </p:spPr>
        <p:txBody>
          <a:bodyPr vert="horz" anchor="ctr">
            <a:normAutofit/>
          </a:bodyPr>
          <a:lstStyle>
            <a:lvl1pPr algn="l">
              <a:defRPr sz="4800">
                <a:latin typeface="+mj-lt"/>
              </a:defRPr>
            </a:lvl1pPr>
          </a:lstStyle>
          <a:p>
            <a:r>
              <a:rPr lang="en-US" dirty="0"/>
              <a:t>Click to edit Master title style</a:t>
            </a:r>
          </a:p>
        </p:txBody>
      </p:sp>
      <p:sp>
        <p:nvSpPr>
          <p:cNvPr id="3" name="Subtitle 2">
            <a:extLst>
              <a:ext uri="{FF2B5EF4-FFF2-40B4-BE49-F238E27FC236}">
                <a16:creationId xmlns:a16="http://schemas.microsoft.com/office/drawing/2014/main" id="{4F86DF4D-B76E-37FD-6F3C-B293C47DFE28}"/>
              </a:ext>
            </a:extLst>
          </p:cNvPr>
          <p:cNvSpPr>
            <a:spLocks noGrp="1"/>
          </p:cNvSpPr>
          <p:nvPr>
            <p:ph type="subTitle" idx="1"/>
          </p:nvPr>
        </p:nvSpPr>
        <p:spPr>
          <a:xfrm>
            <a:off x="1524000" y="3230619"/>
            <a:ext cx="9144000" cy="1109605"/>
          </a:xfrm>
        </p:spPr>
        <p:txBody>
          <a:bodyPr/>
          <a:lstStyle>
            <a:lvl1pPr marL="0" indent="0" algn="l">
              <a:buNone/>
              <a:defRPr sz="2400" b="1">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75B4273-C513-95BF-CDC1-97DF00B6997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9AD4CAB1-3A0C-113A-1825-4A4DDFE80FE2}"/>
              </a:ext>
            </a:extLst>
          </p:cNvPr>
          <p:cNvSpPr>
            <a:spLocks noGrp="1"/>
          </p:cNvSpPr>
          <p:nvPr>
            <p:ph type="ftr" sz="quarter" idx="11"/>
          </p:nvPr>
        </p:nvSpPr>
        <p:spPr>
          <a:xfrm>
            <a:off x="4342669" y="6356350"/>
            <a:ext cx="6945923"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9513DF-EF36-D9E7-53D7-C7CA60288A6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1" name="Rectangle 10">
            <a:extLst>
              <a:ext uri="{FF2B5EF4-FFF2-40B4-BE49-F238E27FC236}">
                <a16:creationId xmlns:a16="http://schemas.microsoft.com/office/drawing/2014/main" id="{4D6F7B7C-CA54-7A3A-D4DA-61EA5093E2B1}"/>
              </a:ext>
            </a:extLst>
          </p:cNvPr>
          <p:cNvSpPr/>
          <p:nvPr userDrawn="1"/>
        </p:nvSpPr>
        <p:spPr>
          <a:xfrm>
            <a:off x="0" y="5012266"/>
            <a:ext cx="12192000" cy="18457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0B32B002-9144-E55F-4905-3FCAF31CCCE7}"/>
              </a:ext>
            </a:extLst>
          </p:cNvPr>
          <p:cNvSpPr/>
          <p:nvPr userDrawn="1"/>
        </p:nvSpPr>
        <p:spPr>
          <a:xfrm>
            <a:off x="-1" y="1384886"/>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5081010-4973-8E23-90AF-36DB7B43757E}"/>
              </a:ext>
            </a:extLst>
          </p:cNvPr>
          <p:cNvPicPr>
            <a:picLocks noChangeAspect="1"/>
          </p:cNvPicPr>
          <p:nvPr userDrawn="1"/>
        </p:nvPicPr>
        <p:blipFill>
          <a:blip r:embed="rId5"/>
          <a:stretch>
            <a:fillRect/>
          </a:stretch>
        </p:blipFill>
        <p:spPr>
          <a:xfrm>
            <a:off x="1704754" y="5620291"/>
            <a:ext cx="3264402" cy="631238"/>
          </a:xfrm>
          <a:prstGeom prst="rect">
            <a:avLst/>
          </a:prstGeom>
        </p:spPr>
      </p:pic>
    </p:spTree>
    <p:extLst>
      <p:ext uri="{BB962C8B-B14F-4D97-AF65-F5344CB8AC3E}">
        <p14:creationId xmlns:p14="http://schemas.microsoft.com/office/powerpoint/2010/main" val="20460401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multi-column w/subhea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Content: multi-column with subhead in box</a:t>
            </a:r>
          </a:p>
        </p:txBody>
      </p:sp>
    </p:spTree>
    <p:extLst>
      <p:ext uri="{BB962C8B-B14F-4D97-AF65-F5344CB8AC3E}">
        <p14:creationId xmlns:p14="http://schemas.microsoft.com/office/powerpoint/2010/main" val="2677888244"/>
      </p:ext>
    </p:extLst>
  </p:cSld>
  <p:clrMapOvr>
    <a:masterClrMapping/>
  </p:clrMapOvr>
  <p:hf sldNum="0" hdr="0" dt="0"/>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Picture Placeholder 9">
            <a:extLst>
              <a:ext uri="{FF2B5EF4-FFF2-40B4-BE49-F238E27FC236}">
                <a16:creationId xmlns:a16="http://schemas.microsoft.com/office/drawing/2014/main" id="{1E633C92-5BE7-B8CC-98F6-0EF69B261593}"/>
              </a:ext>
            </a:extLst>
          </p:cNvPr>
          <p:cNvSpPr>
            <a:spLocks noGrp="1" noChangeAspect="1"/>
          </p:cNvSpPr>
          <p:nvPr>
            <p:ph type="pic" sz="quarter" idx="12"/>
          </p:nvPr>
        </p:nvSpPr>
        <p:spPr>
          <a:xfrm>
            <a:off x="641350"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6" name="Content Placeholder 3">
            <a:extLst>
              <a:ext uri="{FF2B5EF4-FFF2-40B4-BE49-F238E27FC236}">
                <a16:creationId xmlns:a16="http://schemas.microsoft.com/office/drawing/2014/main" id="{D9CA4B8A-EF89-ECF5-C0FA-63283DB22581}"/>
              </a:ext>
            </a:extLst>
          </p:cNvPr>
          <p:cNvSpPr>
            <a:spLocks noGrp="1"/>
          </p:cNvSpPr>
          <p:nvPr>
            <p:ph sz="half" idx="17" hasCustomPrompt="1"/>
          </p:nvPr>
        </p:nvSpPr>
        <p:spPr>
          <a:xfrm>
            <a:off x="6413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7" name="Picture Placeholder 9">
            <a:extLst>
              <a:ext uri="{FF2B5EF4-FFF2-40B4-BE49-F238E27FC236}">
                <a16:creationId xmlns:a16="http://schemas.microsoft.com/office/drawing/2014/main" id="{FFB73E13-7495-A9A8-F6C1-5FAAD304153C}"/>
              </a:ext>
            </a:extLst>
          </p:cNvPr>
          <p:cNvSpPr>
            <a:spLocks noGrp="1" noChangeAspect="1"/>
          </p:cNvSpPr>
          <p:nvPr>
            <p:ph type="pic" sz="quarter" idx="18"/>
          </p:nvPr>
        </p:nvSpPr>
        <p:spPr>
          <a:xfrm>
            <a:off x="3536949"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8" name="Picture Placeholder 9">
            <a:extLst>
              <a:ext uri="{FF2B5EF4-FFF2-40B4-BE49-F238E27FC236}">
                <a16:creationId xmlns:a16="http://schemas.microsoft.com/office/drawing/2014/main" id="{8FE2BB0C-4E77-5A01-E6FC-7ADF4C965906}"/>
              </a:ext>
            </a:extLst>
          </p:cNvPr>
          <p:cNvSpPr>
            <a:spLocks noGrp="1" noChangeAspect="1"/>
          </p:cNvSpPr>
          <p:nvPr>
            <p:ph type="pic" sz="quarter" idx="19"/>
          </p:nvPr>
        </p:nvSpPr>
        <p:spPr>
          <a:xfrm>
            <a:off x="6432548"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9" name="Picture Placeholder 9">
            <a:extLst>
              <a:ext uri="{FF2B5EF4-FFF2-40B4-BE49-F238E27FC236}">
                <a16:creationId xmlns:a16="http://schemas.microsoft.com/office/drawing/2014/main" id="{56596C24-62F3-5142-7B51-A035F6C668B4}"/>
              </a:ext>
            </a:extLst>
          </p:cNvPr>
          <p:cNvSpPr>
            <a:spLocks noGrp="1" noChangeAspect="1"/>
          </p:cNvSpPr>
          <p:nvPr>
            <p:ph type="pic" sz="quarter" idx="20"/>
          </p:nvPr>
        </p:nvSpPr>
        <p:spPr>
          <a:xfrm>
            <a:off x="9328147"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10" name="Content Placeholder 3">
            <a:extLst>
              <a:ext uri="{FF2B5EF4-FFF2-40B4-BE49-F238E27FC236}">
                <a16:creationId xmlns:a16="http://schemas.microsoft.com/office/drawing/2014/main" id="{3DAD87B0-F124-4BDC-98D8-532ED62AF7AA}"/>
              </a:ext>
            </a:extLst>
          </p:cNvPr>
          <p:cNvSpPr>
            <a:spLocks noGrp="1"/>
          </p:cNvSpPr>
          <p:nvPr>
            <p:ph sz="half" idx="21" hasCustomPrompt="1"/>
          </p:nvPr>
        </p:nvSpPr>
        <p:spPr>
          <a:xfrm>
            <a:off x="35369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8" name="Content Placeholder 3">
            <a:extLst>
              <a:ext uri="{FF2B5EF4-FFF2-40B4-BE49-F238E27FC236}">
                <a16:creationId xmlns:a16="http://schemas.microsoft.com/office/drawing/2014/main" id="{2D858B37-861B-9CB0-517E-B3921A6D2F81}"/>
              </a:ext>
            </a:extLst>
          </p:cNvPr>
          <p:cNvSpPr>
            <a:spLocks noGrp="1"/>
          </p:cNvSpPr>
          <p:nvPr>
            <p:ph sz="half" idx="22" hasCustomPrompt="1"/>
          </p:nvPr>
        </p:nvSpPr>
        <p:spPr>
          <a:xfrm>
            <a:off x="64325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9" name="Content Placeholder 3">
            <a:extLst>
              <a:ext uri="{FF2B5EF4-FFF2-40B4-BE49-F238E27FC236}">
                <a16:creationId xmlns:a16="http://schemas.microsoft.com/office/drawing/2014/main" id="{22B38810-22CE-EEEF-32A1-ACF249E7CF01}"/>
              </a:ext>
            </a:extLst>
          </p:cNvPr>
          <p:cNvSpPr>
            <a:spLocks noGrp="1"/>
          </p:cNvSpPr>
          <p:nvPr>
            <p:ph sz="half" idx="23" hasCustomPrompt="1"/>
          </p:nvPr>
        </p:nvSpPr>
        <p:spPr>
          <a:xfrm>
            <a:off x="9328150"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Tree>
    <p:extLst>
      <p:ext uri="{BB962C8B-B14F-4D97-AF65-F5344CB8AC3E}">
        <p14:creationId xmlns:p14="http://schemas.microsoft.com/office/powerpoint/2010/main" val="53701457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Picture Placeholder 9">
            <a:extLst>
              <a:ext uri="{FF2B5EF4-FFF2-40B4-BE49-F238E27FC236}">
                <a16:creationId xmlns:a16="http://schemas.microsoft.com/office/drawing/2014/main" id="{1E633C92-5BE7-B8CC-98F6-0EF69B261593}"/>
              </a:ext>
            </a:extLst>
          </p:cNvPr>
          <p:cNvSpPr>
            <a:spLocks noGrp="1" noChangeAspect="1"/>
          </p:cNvSpPr>
          <p:nvPr>
            <p:ph type="pic" sz="quarter" idx="12"/>
          </p:nvPr>
        </p:nvSpPr>
        <p:spPr>
          <a:xfrm>
            <a:off x="641350"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6" name="Content Placeholder 3">
            <a:extLst>
              <a:ext uri="{FF2B5EF4-FFF2-40B4-BE49-F238E27FC236}">
                <a16:creationId xmlns:a16="http://schemas.microsoft.com/office/drawing/2014/main" id="{D9CA4B8A-EF89-ECF5-C0FA-63283DB22581}"/>
              </a:ext>
            </a:extLst>
          </p:cNvPr>
          <p:cNvSpPr>
            <a:spLocks noGrp="1"/>
          </p:cNvSpPr>
          <p:nvPr>
            <p:ph sz="half" idx="17" hasCustomPrompt="1"/>
          </p:nvPr>
        </p:nvSpPr>
        <p:spPr>
          <a:xfrm>
            <a:off x="6413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7" name="Picture Placeholder 9">
            <a:extLst>
              <a:ext uri="{FF2B5EF4-FFF2-40B4-BE49-F238E27FC236}">
                <a16:creationId xmlns:a16="http://schemas.microsoft.com/office/drawing/2014/main" id="{FFB73E13-7495-A9A8-F6C1-5FAAD304153C}"/>
              </a:ext>
            </a:extLst>
          </p:cNvPr>
          <p:cNvSpPr>
            <a:spLocks noGrp="1" noChangeAspect="1"/>
          </p:cNvSpPr>
          <p:nvPr>
            <p:ph type="pic" sz="quarter" idx="18"/>
          </p:nvPr>
        </p:nvSpPr>
        <p:spPr>
          <a:xfrm>
            <a:off x="3536949"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8" name="Picture Placeholder 9">
            <a:extLst>
              <a:ext uri="{FF2B5EF4-FFF2-40B4-BE49-F238E27FC236}">
                <a16:creationId xmlns:a16="http://schemas.microsoft.com/office/drawing/2014/main" id="{8FE2BB0C-4E77-5A01-E6FC-7ADF4C965906}"/>
              </a:ext>
            </a:extLst>
          </p:cNvPr>
          <p:cNvSpPr>
            <a:spLocks noGrp="1" noChangeAspect="1"/>
          </p:cNvSpPr>
          <p:nvPr>
            <p:ph type="pic" sz="quarter" idx="19"/>
          </p:nvPr>
        </p:nvSpPr>
        <p:spPr>
          <a:xfrm>
            <a:off x="6432548"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9" name="Picture Placeholder 9">
            <a:extLst>
              <a:ext uri="{FF2B5EF4-FFF2-40B4-BE49-F238E27FC236}">
                <a16:creationId xmlns:a16="http://schemas.microsoft.com/office/drawing/2014/main" id="{56596C24-62F3-5142-7B51-A035F6C668B4}"/>
              </a:ext>
            </a:extLst>
          </p:cNvPr>
          <p:cNvSpPr>
            <a:spLocks noGrp="1" noChangeAspect="1"/>
          </p:cNvSpPr>
          <p:nvPr>
            <p:ph type="pic" sz="quarter" idx="20"/>
          </p:nvPr>
        </p:nvSpPr>
        <p:spPr>
          <a:xfrm>
            <a:off x="9328147"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10" name="Content Placeholder 3">
            <a:extLst>
              <a:ext uri="{FF2B5EF4-FFF2-40B4-BE49-F238E27FC236}">
                <a16:creationId xmlns:a16="http://schemas.microsoft.com/office/drawing/2014/main" id="{3DAD87B0-F124-4BDC-98D8-532ED62AF7AA}"/>
              </a:ext>
            </a:extLst>
          </p:cNvPr>
          <p:cNvSpPr>
            <a:spLocks noGrp="1"/>
          </p:cNvSpPr>
          <p:nvPr>
            <p:ph sz="half" idx="21" hasCustomPrompt="1"/>
          </p:nvPr>
        </p:nvSpPr>
        <p:spPr>
          <a:xfrm>
            <a:off x="35369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8" name="Content Placeholder 3">
            <a:extLst>
              <a:ext uri="{FF2B5EF4-FFF2-40B4-BE49-F238E27FC236}">
                <a16:creationId xmlns:a16="http://schemas.microsoft.com/office/drawing/2014/main" id="{2D858B37-861B-9CB0-517E-B3921A6D2F81}"/>
              </a:ext>
            </a:extLst>
          </p:cNvPr>
          <p:cNvSpPr>
            <a:spLocks noGrp="1"/>
          </p:cNvSpPr>
          <p:nvPr>
            <p:ph sz="half" idx="22" hasCustomPrompt="1"/>
          </p:nvPr>
        </p:nvSpPr>
        <p:spPr>
          <a:xfrm>
            <a:off x="64325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9" name="Content Placeholder 3">
            <a:extLst>
              <a:ext uri="{FF2B5EF4-FFF2-40B4-BE49-F238E27FC236}">
                <a16:creationId xmlns:a16="http://schemas.microsoft.com/office/drawing/2014/main" id="{22B38810-22CE-EEEF-32A1-ACF249E7CF01}"/>
              </a:ext>
            </a:extLst>
          </p:cNvPr>
          <p:cNvSpPr>
            <a:spLocks noGrp="1"/>
          </p:cNvSpPr>
          <p:nvPr>
            <p:ph sz="half" idx="23" hasCustomPrompt="1"/>
          </p:nvPr>
        </p:nvSpPr>
        <p:spPr>
          <a:xfrm>
            <a:off x="9328150"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Tree>
    <p:extLst>
      <p:ext uri="{BB962C8B-B14F-4D97-AF65-F5344CB8AC3E}">
        <p14:creationId xmlns:p14="http://schemas.microsoft.com/office/powerpoint/2010/main" val="147395813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Picture Placeholder 9">
            <a:extLst>
              <a:ext uri="{FF2B5EF4-FFF2-40B4-BE49-F238E27FC236}">
                <a16:creationId xmlns:a16="http://schemas.microsoft.com/office/drawing/2014/main" id="{1E633C92-5BE7-B8CC-98F6-0EF69B261593}"/>
              </a:ext>
            </a:extLst>
          </p:cNvPr>
          <p:cNvSpPr>
            <a:spLocks noGrp="1" noChangeAspect="1"/>
          </p:cNvSpPr>
          <p:nvPr>
            <p:ph type="pic" sz="quarter" idx="12"/>
          </p:nvPr>
        </p:nvSpPr>
        <p:spPr>
          <a:xfrm>
            <a:off x="641350"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6" name="Content Placeholder 3">
            <a:extLst>
              <a:ext uri="{FF2B5EF4-FFF2-40B4-BE49-F238E27FC236}">
                <a16:creationId xmlns:a16="http://schemas.microsoft.com/office/drawing/2014/main" id="{D9CA4B8A-EF89-ECF5-C0FA-63283DB22581}"/>
              </a:ext>
            </a:extLst>
          </p:cNvPr>
          <p:cNvSpPr>
            <a:spLocks noGrp="1"/>
          </p:cNvSpPr>
          <p:nvPr>
            <p:ph sz="half" idx="17" hasCustomPrompt="1"/>
          </p:nvPr>
        </p:nvSpPr>
        <p:spPr>
          <a:xfrm>
            <a:off x="6413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7" name="Picture Placeholder 9">
            <a:extLst>
              <a:ext uri="{FF2B5EF4-FFF2-40B4-BE49-F238E27FC236}">
                <a16:creationId xmlns:a16="http://schemas.microsoft.com/office/drawing/2014/main" id="{FFB73E13-7495-A9A8-F6C1-5FAAD304153C}"/>
              </a:ext>
            </a:extLst>
          </p:cNvPr>
          <p:cNvSpPr>
            <a:spLocks noGrp="1" noChangeAspect="1"/>
          </p:cNvSpPr>
          <p:nvPr>
            <p:ph type="pic" sz="quarter" idx="18"/>
          </p:nvPr>
        </p:nvSpPr>
        <p:spPr>
          <a:xfrm>
            <a:off x="3536949"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8" name="Picture Placeholder 9">
            <a:extLst>
              <a:ext uri="{FF2B5EF4-FFF2-40B4-BE49-F238E27FC236}">
                <a16:creationId xmlns:a16="http://schemas.microsoft.com/office/drawing/2014/main" id="{8FE2BB0C-4E77-5A01-E6FC-7ADF4C965906}"/>
              </a:ext>
            </a:extLst>
          </p:cNvPr>
          <p:cNvSpPr>
            <a:spLocks noGrp="1" noChangeAspect="1"/>
          </p:cNvSpPr>
          <p:nvPr>
            <p:ph type="pic" sz="quarter" idx="19"/>
          </p:nvPr>
        </p:nvSpPr>
        <p:spPr>
          <a:xfrm>
            <a:off x="6432548"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9" name="Picture Placeholder 9">
            <a:extLst>
              <a:ext uri="{FF2B5EF4-FFF2-40B4-BE49-F238E27FC236}">
                <a16:creationId xmlns:a16="http://schemas.microsoft.com/office/drawing/2014/main" id="{56596C24-62F3-5142-7B51-A035F6C668B4}"/>
              </a:ext>
            </a:extLst>
          </p:cNvPr>
          <p:cNvSpPr>
            <a:spLocks noGrp="1" noChangeAspect="1"/>
          </p:cNvSpPr>
          <p:nvPr>
            <p:ph type="pic" sz="quarter" idx="20"/>
          </p:nvPr>
        </p:nvSpPr>
        <p:spPr>
          <a:xfrm>
            <a:off x="9328147"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10" name="Content Placeholder 3">
            <a:extLst>
              <a:ext uri="{FF2B5EF4-FFF2-40B4-BE49-F238E27FC236}">
                <a16:creationId xmlns:a16="http://schemas.microsoft.com/office/drawing/2014/main" id="{3DAD87B0-F124-4BDC-98D8-532ED62AF7AA}"/>
              </a:ext>
            </a:extLst>
          </p:cNvPr>
          <p:cNvSpPr>
            <a:spLocks noGrp="1"/>
          </p:cNvSpPr>
          <p:nvPr>
            <p:ph sz="half" idx="21" hasCustomPrompt="1"/>
          </p:nvPr>
        </p:nvSpPr>
        <p:spPr>
          <a:xfrm>
            <a:off x="35369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8" name="Content Placeholder 3">
            <a:extLst>
              <a:ext uri="{FF2B5EF4-FFF2-40B4-BE49-F238E27FC236}">
                <a16:creationId xmlns:a16="http://schemas.microsoft.com/office/drawing/2014/main" id="{2D858B37-861B-9CB0-517E-B3921A6D2F81}"/>
              </a:ext>
            </a:extLst>
          </p:cNvPr>
          <p:cNvSpPr>
            <a:spLocks noGrp="1"/>
          </p:cNvSpPr>
          <p:nvPr>
            <p:ph sz="half" idx="22" hasCustomPrompt="1"/>
          </p:nvPr>
        </p:nvSpPr>
        <p:spPr>
          <a:xfrm>
            <a:off x="64325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9" name="Content Placeholder 3">
            <a:extLst>
              <a:ext uri="{FF2B5EF4-FFF2-40B4-BE49-F238E27FC236}">
                <a16:creationId xmlns:a16="http://schemas.microsoft.com/office/drawing/2014/main" id="{22B38810-22CE-EEEF-32A1-ACF249E7CF01}"/>
              </a:ext>
            </a:extLst>
          </p:cNvPr>
          <p:cNvSpPr>
            <a:spLocks noGrp="1"/>
          </p:cNvSpPr>
          <p:nvPr>
            <p:ph sz="half" idx="23" hasCustomPrompt="1"/>
          </p:nvPr>
        </p:nvSpPr>
        <p:spPr>
          <a:xfrm>
            <a:off x="9328150"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Tree>
    <p:extLst>
      <p:ext uri="{BB962C8B-B14F-4D97-AF65-F5344CB8AC3E}">
        <p14:creationId xmlns:p14="http://schemas.microsoft.com/office/powerpoint/2010/main" val="362395817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Picture Placeholder 9">
            <a:extLst>
              <a:ext uri="{FF2B5EF4-FFF2-40B4-BE49-F238E27FC236}">
                <a16:creationId xmlns:a16="http://schemas.microsoft.com/office/drawing/2014/main" id="{1E633C92-5BE7-B8CC-98F6-0EF69B261593}"/>
              </a:ext>
            </a:extLst>
          </p:cNvPr>
          <p:cNvSpPr>
            <a:spLocks noGrp="1" noChangeAspect="1"/>
          </p:cNvSpPr>
          <p:nvPr>
            <p:ph type="pic" sz="quarter" idx="12"/>
          </p:nvPr>
        </p:nvSpPr>
        <p:spPr>
          <a:xfrm>
            <a:off x="641350"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6" name="Content Placeholder 3">
            <a:extLst>
              <a:ext uri="{FF2B5EF4-FFF2-40B4-BE49-F238E27FC236}">
                <a16:creationId xmlns:a16="http://schemas.microsoft.com/office/drawing/2014/main" id="{D9CA4B8A-EF89-ECF5-C0FA-63283DB22581}"/>
              </a:ext>
            </a:extLst>
          </p:cNvPr>
          <p:cNvSpPr>
            <a:spLocks noGrp="1"/>
          </p:cNvSpPr>
          <p:nvPr>
            <p:ph sz="half" idx="17" hasCustomPrompt="1"/>
          </p:nvPr>
        </p:nvSpPr>
        <p:spPr>
          <a:xfrm>
            <a:off x="6413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7" name="Picture Placeholder 9">
            <a:extLst>
              <a:ext uri="{FF2B5EF4-FFF2-40B4-BE49-F238E27FC236}">
                <a16:creationId xmlns:a16="http://schemas.microsoft.com/office/drawing/2014/main" id="{FFB73E13-7495-A9A8-F6C1-5FAAD304153C}"/>
              </a:ext>
            </a:extLst>
          </p:cNvPr>
          <p:cNvSpPr>
            <a:spLocks noGrp="1" noChangeAspect="1"/>
          </p:cNvSpPr>
          <p:nvPr>
            <p:ph type="pic" sz="quarter" idx="18"/>
          </p:nvPr>
        </p:nvSpPr>
        <p:spPr>
          <a:xfrm>
            <a:off x="3536949"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8" name="Picture Placeholder 9">
            <a:extLst>
              <a:ext uri="{FF2B5EF4-FFF2-40B4-BE49-F238E27FC236}">
                <a16:creationId xmlns:a16="http://schemas.microsoft.com/office/drawing/2014/main" id="{8FE2BB0C-4E77-5A01-E6FC-7ADF4C965906}"/>
              </a:ext>
            </a:extLst>
          </p:cNvPr>
          <p:cNvSpPr>
            <a:spLocks noGrp="1" noChangeAspect="1"/>
          </p:cNvSpPr>
          <p:nvPr>
            <p:ph type="pic" sz="quarter" idx="19"/>
          </p:nvPr>
        </p:nvSpPr>
        <p:spPr>
          <a:xfrm>
            <a:off x="6432548"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9" name="Picture Placeholder 9">
            <a:extLst>
              <a:ext uri="{FF2B5EF4-FFF2-40B4-BE49-F238E27FC236}">
                <a16:creationId xmlns:a16="http://schemas.microsoft.com/office/drawing/2014/main" id="{56596C24-62F3-5142-7B51-A035F6C668B4}"/>
              </a:ext>
            </a:extLst>
          </p:cNvPr>
          <p:cNvSpPr>
            <a:spLocks noGrp="1" noChangeAspect="1"/>
          </p:cNvSpPr>
          <p:nvPr>
            <p:ph type="pic" sz="quarter" idx="20"/>
          </p:nvPr>
        </p:nvSpPr>
        <p:spPr>
          <a:xfrm>
            <a:off x="9328147"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10" name="Content Placeholder 3">
            <a:extLst>
              <a:ext uri="{FF2B5EF4-FFF2-40B4-BE49-F238E27FC236}">
                <a16:creationId xmlns:a16="http://schemas.microsoft.com/office/drawing/2014/main" id="{3DAD87B0-F124-4BDC-98D8-532ED62AF7AA}"/>
              </a:ext>
            </a:extLst>
          </p:cNvPr>
          <p:cNvSpPr>
            <a:spLocks noGrp="1"/>
          </p:cNvSpPr>
          <p:nvPr>
            <p:ph sz="half" idx="21" hasCustomPrompt="1"/>
          </p:nvPr>
        </p:nvSpPr>
        <p:spPr>
          <a:xfrm>
            <a:off x="35369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8" name="Content Placeholder 3">
            <a:extLst>
              <a:ext uri="{FF2B5EF4-FFF2-40B4-BE49-F238E27FC236}">
                <a16:creationId xmlns:a16="http://schemas.microsoft.com/office/drawing/2014/main" id="{2D858B37-861B-9CB0-517E-B3921A6D2F81}"/>
              </a:ext>
            </a:extLst>
          </p:cNvPr>
          <p:cNvSpPr>
            <a:spLocks noGrp="1"/>
          </p:cNvSpPr>
          <p:nvPr>
            <p:ph sz="half" idx="22" hasCustomPrompt="1"/>
          </p:nvPr>
        </p:nvSpPr>
        <p:spPr>
          <a:xfrm>
            <a:off x="64325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9" name="Content Placeholder 3">
            <a:extLst>
              <a:ext uri="{FF2B5EF4-FFF2-40B4-BE49-F238E27FC236}">
                <a16:creationId xmlns:a16="http://schemas.microsoft.com/office/drawing/2014/main" id="{22B38810-22CE-EEEF-32A1-ACF249E7CF01}"/>
              </a:ext>
            </a:extLst>
          </p:cNvPr>
          <p:cNvSpPr>
            <a:spLocks noGrp="1"/>
          </p:cNvSpPr>
          <p:nvPr>
            <p:ph sz="half" idx="23" hasCustomPrompt="1"/>
          </p:nvPr>
        </p:nvSpPr>
        <p:spPr>
          <a:xfrm>
            <a:off x="9328150"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Tree>
    <p:extLst>
      <p:ext uri="{BB962C8B-B14F-4D97-AF65-F5344CB8AC3E}">
        <p14:creationId xmlns:p14="http://schemas.microsoft.com/office/powerpoint/2010/main" val="393056506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a:xfrm>
            <a:off x="639759" y="369174"/>
            <a:ext cx="10844029" cy="670130"/>
          </a:xfrm>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a:xfrm>
            <a:off x="639760" y="1673225"/>
            <a:ext cx="3200400" cy="4351338"/>
          </a:xfrm>
          <a:solidFill>
            <a:schemeClr val="accent1">
              <a:alpha val="10000"/>
            </a:schemeClr>
          </a:solidFill>
        </p:spPr>
        <p:txBody>
          <a:bodyPr lIns="274320" tIns="274320" rIns="274320" bIns="27432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1" name="Freeform 10">
            <a:extLst>
              <a:ext uri="{FF2B5EF4-FFF2-40B4-BE49-F238E27FC236}">
                <a16:creationId xmlns:a16="http://schemas.microsoft.com/office/drawing/2014/main" id="{B2D36130-C465-3408-1180-FAAE1B17F163}"/>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5163F8CB-4D99-660F-D58C-535AE1D769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
        <p:nvSpPr>
          <p:cNvPr id="12" name="Content Placeholder 2">
            <a:extLst>
              <a:ext uri="{FF2B5EF4-FFF2-40B4-BE49-F238E27FC236}">
                <a16:creationId xmlns:a16="http://schemas.microsoft.com/office/drawing/2014/main" id="{1CE27110-60AA-3EEF-C856-62EC6F63B744}"/>
              </a:ext>
            </a:extLst>
          </p:cNvPr>
          <p:cNvSpPr>
            <a:spLocks noGrp="1"/>
          </p:cNvSpPr>
          <p:nvPr>
            <p:ph idx="17" hasCustomPrompt="1"/>
          </p:nvPr>
        </p:nvSpPr>
        <p:spPr>
          <a:xfrm>
            <a:off x="4038598" y="1673225"/>
            <a:ext cx="744518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a:t>Click to add an object</a:t>
            </a:r>
          </a:p>
        </p:txBody>
      </p:sp>
    </p:spTree>
    <p:extLst>
      <p:ext uri="{BB962C8B-B14F-4D97-AF65-F5344CB8AC3E}">
        <p14:creationId xmlns:p14="http://schemas.microsoft.com/office/powerpoint/2010/main" val="425866401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a:xfrm>
            <a:off x="639759" y="369174"/>
            <a:ext cx="10844029" cy="670130"/>
          </a:xfrm>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a:xfrm>
            <a:off x="639760" y="1673225"/>
            <a:ext cx="3200400" cy="4351338"/>
          </a:xfrm>
          <a:solidFill>
            <a:schemeClr val="accent1">
              <a:alpha val="10000"/>
            </a:schemeClr>
          </a:solidFill>
        </p:spPr>
        <p:txBody>
          <a:bodyPr lIns="274320" tIns="274320" rIns="274320" bIns="27432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1" name="Freeform 10">
            <a:extLst>
              <a:ext uri="{FF2B5EF4-FFF2-40B4-BE49-F238E27FC236}">
                <a16:creationId xmlns:a16="http://schemas.microsoft.com/office/drawing/2014/main" id="{B2D36130-C465-3408-1180-FAAE1B17F163}"/>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5163F8CB-4D99-660F-D58C-535AE1D769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
        <p:nvSpPr>
          <p:cNvPr id="8" name="Content Placeholder 2">
            <a:extLst>
              <a:ext uri="{FF2B5EF4-FFF2-40B4-BE49-F238E27FC236}">
                <a16:creationId xmlns:a16="http://schemas.microsoft.com/office/drawing/2014/main" id="{795B1B35-7F12-A1D7-9FF6-ED6900A8BC78}"/>
              </a:ext>
            </a:extLst>
          </p:cNvPr>
          <p:cNvSpPr>
            <a:spLocks noGrp="1"/>
          </p:cNvSpPr>
          <p:nvPr>
            <p:ph idx="17" hasCustomPrompt="1"/>
          </p:nvPr>
        </p:nvSpPr>
        <p:spPr>
          <a:xfrm>
            <a:off x="4038598" y="1673225"/>
            <a:ext cx="744518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a:t>Click to add an object</a:t>
            </a:r>
          </a:p>
        </p:txBody>
      </p:sp>
    </p:spTree>
    <p:extLst>
      <p:ext uri="{BB962C8B-B14F-4D97-AF65-F5344CB8AC3E}">
        <p14:creationId xmlns:p14="http://schemas.microsoft.com/office/powerpoint/2010/main" val="238857303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a:xfrm>
            <a:off x="639759" y="369174"/>
            <a:ext cx="10844029" cy="670130"/>
          </a:xfrm>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a:xfrm>
            <a:off x="639760" y="1673225"/>
            <a:ext cx="3200400" cy="4351338"/>
          </a:xfrm>
          <a:solidFill>
            <a:schemeClr val="accent1">
              <a:alpha val="10000"/>
            </a:schemeClr>
          </a:solidFill>
        </p:spPr>
        <p:txBody>
          <a:bodyPr lIns="274320" tIns="274320" rIns="274320" bIns="27432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1" name="Freeform 10">
            <a:extLst>
              <a:ext uri="{FF2B5EF4-FFF2-40B4-BE49-F238E27FC236}">
                <a16:creationId xmlns:a16="http://schemas.microsoft.com/office/drawing/2014/main" id="{B2D36130-C465-3408-1180-FAAE1B17F163}"/>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5163F8CB-4D99-660F-D58C-535AE1D769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
        <p:nvSpPr>
          <p:cNvPr id="8" name="Content Placeholder 2">
            <a:extLst>
              <a:ext uri="{FF2B5EF4-FFF2-40B4-BE49-F238E27FC236}">
                <a16:creationId xmlns:a16="http://schemas.microsoft.com/office/drawing/2014/main" id="{BEC6DB14-8804-0C3D-EB09-EFAFCC6CDBEB}"/>
              </a:ext>
            </a:extLst>
          </p:cNvPr>
          <p:cNvSpPr>
            <a:spLocks noGrp="1"/>
          </p:cNvSpPr>
          <p:nvPr>
            <p:ph idx="17" hasCustomPrompt="1"/>
          </p:nvPr>
        </p:nvSpPr>
        <p:spPr>
          <a:xfrm>
            <a:off x="4038598" y="1673225"/>
            <a:ext cx="744518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a:t>Click to add an object</a:t>
            </a:r>
          </a:p>
        </p:txBody>
      </p:sp>
    </p:spTree>
    <p:extLst>
      <p:ext uri="{BB962C8B-B14F-4D97-AF65-F5344CB8AC3E}">
        <p14:creationId xmlns:p14="http://schemas.microsoft.com/office/powerpoint/2010/main" val="396079521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a:xfrm>
            <a:off x="639759" y="369174"/>
            <a:ext cx="10844029" cy="670130"/>
          </a:xfrm>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a:xfrm>
            <a:off x="639760" y="1673225"/>
            <a:ext cx="3200400" cy="4351338"/>
          </a:xfrm>
          <a:solidFill>
            <a:schemeClr val="accent1">
              <a:alpha val="10000"/>
            </a:schemeClr>
          </a:solidFill>
        </p:spPr>
        <p:txBody>
          <a:bodyPr lIns="274320" tIns="274320" rIns="274320" bIns="27432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1" name="Freeform 10">
            <a:extLst>
              <a:ext uri="{FF2B5EF4-FFF2-40B4-BE49-F238E27FC236}">
                <a16:creationId xmlns:a16="http://schemas.microsoft.com/office/drawing/2014/main" id="{B2D36130-C465-3408-1180-FAAE1B17F163}"/>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5163F8CB-4D99-660F-D58C-535AE1D769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
        <p:nvSpPr>
          <p:cNvPr id="8" name="Content Placeholder 2">
            <a:extLst>
              <a:ext uri="{FF2B5EF4-FFF2-40B4-BE49-F238E27FC236}">
                <a16:creationId xmlns:a16="http://schemas.microsoft.com/office/drawing/2014/main" id="{3E87388C-C233-1EC2-5FA7-0B72291F182B}"/>
              </a:ext>
            </a:extLst>
          </p:cNvPr>
          <p:cNvSpPr>
            <a:spLocks noGrp="1"/>
          </p:cNvSpPr>
          <p:nvPr>
            <p:ph idx="17" hasCustomPrompt="1"/>
          </p:nvPr>
        </p:nvSpPr>
        <p:spPr>
          <a:xfrm>
            <a:off x="4038598" y="1673225"/>
            <a:ext cx="744518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a:t>Click to add an object</a:t>
            </a:r>
          </a:p>
        </p:txBody>
      </p:sp>
    </p:spTree>
    <p:extLst>
      <p:ext uri="{BB962C8B-B14F-4D97-AF65-F5344CB8AC3E}">
        <p14:creationId xmlns:p14="http://schemas.microsoft.com/office/powerpoint/2010/main" val="2615547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a:xfrm>
            <a:off x="639759" y="369174"/>
            <a:ext cx="10844029" cy="670130"/>
          </a:xfrm>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a:xfrm>
            <a:off x="639760" y="1673225"/>
            <a:ext cx="3200400" cy="4351338"/>
          </a:xfrm>
          <a:solidFill>
            <a:schemeClr val="accent1">
              <a:alpha val="10000"/>
            </a:schemeClr>
          </a:solidFill>
        </p:spPr>
        <p:txBody>
          <a:bodyPr lIns="274320" tIns="274320" rIns="274320" bIns="27432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1" name="Freeform 10">
            <a:extLst>
              <a:ext uri="{FF2B5EF4-FFF2-40B4-BE49-F238E27FC236}">
                <a16:creationId xmlns:a16="http://schemas.microsoft.com/office/drawing/2014/main" id="{B2D36130-C465-3408-1180-FAAE1B17F163}"/>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5163F8CB-4D99-660F-D58C-535AE1D769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
        <p:nvSpPr>
          <p:cNvPr id="8" name="Content Placeholder 2">
            <a:extLst>
              <a:ext uri="{FF2B5EF4-FFF2-40B4-BE49-F238E27FC236}">
                <a16:creationId xmlns:a16="http://schemas.microsoft.com/office/drawing/2014/main" id="{E862CAE5-1A6F-026B-5C0E-B204D4E06ABC}"/>
              </a:ext>
            </a:extLst>
          </p:cNvPr>
          <p:cNvSpPr>
            <a:spLocks noGrp="1"/>
          </p:cNvSpPr>
          <p:nvPr>
            <p:ph idx="17" hasCustomPrompt="1"/>
          </p:nvPr>
        </p:nvSpPr>
        <p:spPr>
          <a:xfrm>
            <a:off x="4038598" y="1673225"/>
            <a:ext cx="744518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a:t>Click to add an object</a:t>
            </a:r>
          </a:p>
        </p:txBody>
      </p:sp>
    </p:spTree>
    <p:extLst>
      <p:ext uri="{BB962C8B-B14F-4D97-AF65-F5344CB8AC3E}">
        <p14:creationId xmlns:p14="http://schemas.microsoft.com/office/powerpoint/2010/main" val="183057591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97E73-C5AB-248C-D666-4E6EB496911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A8F93C8C-D753-5DF9-E899-B7AC947B9D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0067D9-F502-8316-2DA3-F9E51BEBA858}"/>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6" name="Freeform 5">
            <a:extLst>
              <a:ext uri="{FF2B5EF4-FFF2-40B4-BE49-F238E27FC236}">
                <a16:creationId xmlns:a16="http://schemas.microsoft.com/office/drawing/2014/main" id="{5E610994-53B8-42D9-B50E-F8F40FB7A9AC}"/>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ontent Placeholder 2">
            <a:extLst>
              <a:ext uri="{FF2B5EF4-FFF2-40B4-BE49-F238E27FC236}">
                <a16:creationId xmlns:a16="http://schemas.microsoft.com/office/drawing/2014/main" id="{630450F2-49AF-F288-DEF5-446B6F63F01B}"/>
              </a:ext>
            </a:extLst>
          </p:cNvPr>
          <p:cNvSpPr>
            <a:spLocks noGrp="1"/>
          </p:cNvSpPr>
          <p:nvPr>
            <p:ph idx="17" hasCustomPrompt="1"/>
          </p:nvPr>
        </p:nvSpPr>
        <p:spPr>
          <a:xfrm>
            <a:off x="639758" y="1673225"/>
            <a:ext cx="1084402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a:t>Click to add an object</a:t>
            </a:r>
          </a:p>
        </p:txBody>
      </p:sp>
    </p:spTree>
    <p:extLst>
      <p:ext uri="{BB962C8B-B14F-4D97-AF65-F5344CB8AC3E}">
        <p14:creationId xmlns:p14="http://schemas.microsoft.com/office/powerpoint/2010/main" val="3558400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2-column w/ subhead box (Teal)">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8FF1BAE5-A29C-04A9-4C8C-CAF72120C0FE}"/>
              </a:ext>
            </a:extLst>
          </p:cNvPr>
          <p:cNvGraphicFramePr>
            <a:graphicFrameLocks noChangeAspect="1"/>
          </p:cNvGraphicFramePr>
          <p:nvPr userDrawn="1">
            <p:custDataLst>
              <p:tags r:id="rId1"/>
            </p:custDataLst>
            <p:extLst>
              <p:ext uri="{D42A27DB-BD31-4B8C-83A1-F6EECF244321}">
                <p14:modId xmlns:p14="http://schemas.microsoft.com/office/powerpoint/2010/main" val="420383385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vert="horz"/>
          <a:lstStyle>
            <a:lvl1pPr>
              <a:defRPr>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497840" y="2051222"/>
            <a:ext cx="5323519" cy="4125741"/>
          </a:xfrm>
        </p:spPr>
        <p:txBody>
          <a:bodyPr/>
          <a:lstStyle>
            <a:lvl1pPr>
              <a:defRPr sz="1600" b="1">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269330" y="2051222"/>
            <a:ext cx="5518528" cy="4125741"/>
          </a:xfrm>
        </p:spPr>
        <p:txBody>
          <a:bodyPr/>
          <a:lstStyle>
            <a:lvl1pPr>
              <a:defRPr sz="1600" b="1">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Text Placeholder 2">
            <a:extLst>
              <a:ext uri="{FF2B5EF4-FFF2-40B4-BE49-F238E27FC236}">
                <a16:creationId xmlns:a16="http://schemas.microsoft.com/office/drawing/2014/main" id="{3508BE0C-ABB7-58F0-C020-D6A81EE948CF}"/>
              </a:ext>
            </a:extLst>
          </p:cNvPr>
          <p:cNvSpPr>
            <a:spLocks noGrp="1"/>
          </p:cNvSpPr>
          <p:nvPr>
            <p:ph type="body" idx="13"/>
          </p:nvPr>
        </p:nvSpPr>
        <p:spPr>
          <a:xfrm>
            <a:off x="497840" y="1243915"/>
            <a:ext cx="5323519" cy="576648"/>
          </a:xfrm>
          <a:solidFill>
            <a:schemeClr val="accent1"/>
          </a:solidFill>
        </p:spPr>
        <p:txBody>
          <a:bodyPr anchor="ctr">
            <a:normAutofit/>
          </a:bodyPr>
          <a:lstStyle>
            <a:lvl1pPr marL="0" indent="0">
              <a:buNone/>
              <a:defRPr sz="1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4">
            <a:extLst>
              <a:ext uri="{FF2B5EF4-FFF2-40B4-BE49-F238E27FC236}">
                <a16:creationId xmlns:a16="http://schemas.microsoft.com/office/drawing/2014/main" id="{54B11C96-5C5C-CC34-C884-8D7B1587ABA4}"/>
              </a:ext>
            </a:extLst>
          </p:cNvPr>
          <p:cNvSpPr>
            <a:spLocks noGrp="1"/>
          </p:cNvSpPr>
          <p:nvPr>
            <p:ph type="body" sz="quarter" idx="3"/>
          </p:nvPr>
        </p:nvSpPr>
        <p:spPr>
          <a:xfrm>
            <a:off x="6269329" y="1243915"/>
            <a:ext cx="5518527" cy="576648"/>
          </a:xfrm>
          <a:solidFill>
            <a:schemeClr val="accent1"/>
          </a:solidFill>
        </p:spPr>
        <p:txBody>
          <a:bodyPr anchor="ctr">
            <a:normAutofit/>
          </a:bodyPr>
          <a:lstStyle>
            <a:lvl1pPr marL="0" indent="0">
              <a:buNone/>
              <a:defRPr sz="1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6">
            <a:extLst>
              <a:ext uri="{FF2B5EF4-FFF2-40B4-BE49-F238E27FC236}">
                <a16:creationId xmlns:a16="http://schemas.microsoft.com/office/drawing/2014/main" id="{74EAF875-D48F-A9A0-AF67-82B81FF009FF}"/>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11" name="Freeform 10">
            <a:extLst>
              <a:ext uri="{FF2B5EF4-FFF2-40B4-BE49-F238E27FC236}">
                <a16:creationId xmlns:a16="http://schemas.microsoft.com/office/drawing/2014/main" id="{F6C821C7-AF73-8D6D-A626-B9B19B969437}"/>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3246144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97E73-C5AB-248C-D666-4E6EB496911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A8F93C8C-D753-5DF9-E899-B7AC947B9D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0067D9-F502-8316-2DA3-F9E51BEBA858}"/>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6" name="Freeform 5">
            <a:extLst>
              <a:ext uri="{FF2B5EF4-FFF2-40B4-BE49-F238E27FC236}">
                <a16:creationId xmlns:a16="http://schemas.microsoft.com/office/drawing/2014/main" id="{5E610994-53B8-42D9-B50E-F8F40FB7A9AC}"/>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ontent Placeholder 2">
            <a:extLst>
              <a:ext uri="{FF2B5EF4-FFF2-40B4-BE49-F238E27FC236}">
                <a16:creationId xmlns:a16="http://schemas.microsoft.com/office/drawing/2014/main" id="{630450F2-49AF-F288-DEF5-446B6F63F01B}"/>
              </a:ext>
            </a:extLst>
          </p:cNvPr>
          <p:cNvSpPr>
            <a:spLocks noGrp="1"/>
          </p:cNvSpPr>
          <p:nvPr>
            <p:ph idx="17" hasCustomPrompt="1"/>
          </p:nvPr>
        </p:nvSpPr>
        <p:spPr>
          <a:xfrm>
            <a:off x="639758" y="1673225"/>
            <a:ext cx="1084402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a:t>Click to add an object</a:t>
            </a:r>
          </a:p>
        </p:txBody>
      </p:sp>
    </p:spTree>
    <p:extLst>
      <p:ext uri="{BB962C8B-B14F-4D97-AF65-F5344CB8AC3E}">
        <p14:creationId xmlns:p14="http://schemas.microsoft.com/office/powerpoint/2010/main" val="406088025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97E73-C5AB-248C-D666-4E6EB496911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A8F93C8C-D753-5DF9-E899-B7AC947B9D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0067D9-F502-8316-2DA3-F9E51BEBA858}"/>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6" name="Freeform 5">
            <a:extLst>
              <a:ext uri="{FF2B5EF4-FFF2-40B4-BE49-F238E27FC236}">
                <a16:creationId xmlns:a16="http://schemas.microsoft.com/office/drawing/2014/main" id="{5E610994-53B8-42D9-B50E-F8F40FB7A9AC}"/>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ontent Placeholder 2">
            <a:extLst>
              <a:ext uri="{FF2B5EF4-FFF2-40B4-BE49-F238E27FC236}">
                <a16:creationId xmlns:a16="http://schemas.microsoft.com/office/drawing/2014/main" id="{630450F2-49AF-F288-DEF5-446B6F63F01B}"/>
              </a:ext>
            </a:extLst>
          </p:cNvPr>
          <p:cNvSpPr>
            <a:spLocks noGrp="1"/>
          </p:cNvSpPr>
          <p:nvPr>
            <p:ph idx="17" hasCustomPrompt="1"/>
          </p:nvPr>
        </p:nvSpPr>
        <p:spPr>
          <a:xfrm>
            <a:off x="639758" y="1673225"/>
            <a:ext cx="1084402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a:t>Click to add an object</a:t>
            </a:r>
          </a:p>
        </p:txBody>
      </p:sp>
    </p:spTree>
    <p:extLst>
      <p:ext uri="{BB962C8B-B14F-4D97-AF65-F5344CB8AC3E}">
        <p14:creationId xmlns:p14="http://schemas.microsoft.com/office/powerpoint/2010/main" val="162125861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97E73-C5AB-248C-D666-4E6EB496911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A8F93C8C-D753-5DF9-E899-B7AC947B9D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0067D9-F502-8316-2DA3-F9E51BEBA858}"/>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6" name="Freeform 5">
            <a:extLst>
              <a:ext uri="{FF2B5EF4-FFF2-40B4-BE49-F238E27FC236}">
                <a16:creationId xmlns:a16="http://schemas.microsoft.com/office/drawing/2014/main" id="{5E610994-53B8-42D9-B50E-F8F40FB7A9AC}"/>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ontent Placeholder 2">
            <a:extLst>
              <a:ext uri="{FF2B5EF4-FFF2-40B4-BE49-F238E27FC236}">
                <a16:creationId xmlns:a16="http://schemas.microsoft.com/office/drawing/2014/main" id="{630450F2-49AF-F288-DEF5-446B6F63F01B}"/>
              </a:ext>
            </a:extLst>
          </p:cNvPr>
          <p:cNvSpPr>
            <a:spLocks noGrp="1"/>
          </p:cNvSpPr>
          <p:nvPr>
            <p:ph idx="17" hasCustomPrompt="1"/>
          </p:nvPr>
        </p:nvSpPr>
        <p:spPr>
          <a:xfrm>
            <a:off x="639758" y="1673225"/>
            <a:ext cx="1084402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a:t>Click to add an object</a:t>
            </a:r>
          </a:p>
        </p:txBody>
      </p:sp>
    </p:spTree>
    <p:extLst>
      <p:ext uri="{BB962C8B-B14F-4D97-AF65-F5344CB8AC3E}">
        <p14:creationId xmlns:p14="http://schemas.microsoft.com/office/powerpoint/2010/main" val="377384503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97E73-C5AB-248C-D666-4E6EB496911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A8F93C8C-D753-5DF9-E899-B7AC947B9D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0067D9-F502-8316-2DA3-F9E51BEBA858}"/>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6" name="Freeform 5">
            <a:extLst>
              <a:ext uri="{FF2B5EF4-FFF2-40B4-BE49-F238E27FC236}">
                <a16:creationId xmlns:a16="http://schemas.microsoft.com/office/drawing/2014/main" id="{5E610994-53B8-42D9-B50E-F8F40FB7A9AC}"/>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ontent Placeholder 2">
            <a:extLst>
              <a:ext uri="{FF2B5EF4-FFF2-40B4-BE49-F238E27FC236}">
                <a16:creationId xmlns:a16="http://schemas.microsoft.com/office/drawing/2014/main" id="{630450F2-49AF-F288-DEF5-446B6F63F01B}"/>
              </a:ext>
            </a:extLst>
          </p:cNvPr>
          <p:cNvSpPr>
            <a:spLocks noGrp="1"/>
          </p:cNvSpPr>
          <p:nvPr>
            <p:ph idx="17" hasCustomPrompt="1"/>
          </p:nvPr>
        </p:nvSpPr>
        <p:spPr>
          <a:xfrm>
            <a:off x="639758" y="1673225"/>
            <a:ext cx="1084402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a:t>Click to add an object</a:t>
            </a:r>
          </a:p>
        </p:txBody>
      </p:sp>
    </p:spTree>
    <p:extLst>
      <p:ext uri="{BB962C8B-B14F-4D97-AF65-F5344CB8AC3E}">
        <p14:creationId xmlns:p14="http://schemas.microsoft.com/office/powerpoint/2010/main" val="95881546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8_Two Content">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a:xfrm>
            <a:off x="639760" y="279296"/>
            <a:ext cx="5181600" cy="849885"/>
          </a:xfr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6732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22417" y="6356350"/>
            <a:ext cx="3398943" cy="365125"/>
          </a:xfrm>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lvl1pPr>
              <a:defRPr>
                <a:solidFill>
                  <a:schemeClr val="bg1"/>
                </a:solidFill>
              </a:defRPr>
            </a:lvl1pPr>
          </a:lstStyle>
          <a:p>
            <a:fld id="{F85CE818-7367-6A4C-AA8A-8ACF11B1523A}" type="slidenum">
              <a:rPr lang="en-US" smtClean="0"/>
              <a:pPr/>
              <a:t>‹#›</a:t>
            </a:fld>
            <a:endParaRPr lang="en-US"/>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6B68669-556B-9E92-48CF-05E5B89875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Tree>
    <p:extLst>
      <p:ext uri="{BB962C8B-B14F-4D97-AF65-F5344CB8AC3E}">
        <p14:creationId xmlns:p14="http://schemas.microsoft.com/office/powerpoint/2010/main" val="361563613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9_Two Content">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22417" y="6356350"/>
            <a:ext cx="3398943" cy="365125"/>
          </a:xfrm>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lvl1pPr>
              <a:defRPr>
                <a:solidFill>
                  <a:schemeClr val="bg1"/>
                </a:solidFill>
              </a:defRPr>
            </a:lvl1pPr>
          </a:lstStyle>
          <a:p>
            <a:fld id="{F85CE818-7367-6A4C-AA8A-8ACF11B1523A}" type="slidenum">
              <a:rPr lang="en-US" smtClean="0"/>
              <a:pPr/>
              <a:t>‹#›</a:t>
            </a:fld>
            <a:endParaRPr lang="en-US"/>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6B68669-556B-9E92-48CF-05E5B89875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
        <p:nvSpPr>
          <p:cNvPr id="8" name="Title 1">
            <a:extLst>
              <a:ext uri="{FF2B5EF4-FFF2-40B4-BE49-F238E27FC236}">
                <a16:creationId xmlns:a16="http://schemas.microsoft.com/office/drawing/2014/main" id="{06898C8F-893A-22EC-A835-D6EB7236DDBF}"/>
              </a:ext>
            </a:extLst>
          </p:cNvPr>
          <p:cNvSpPr>
            <a:spLocks noGrp="1"/>
          </p:cNvSpPr>
          <p:nvPr>
            <p:ph type="title"/>
          </p:nvPr>
        </p:nvSpPr>
        <p:spPr>
          <a:xfrm>
            <a:off x="639760" y="279296"/>
            <a:ext cx="5181600" cy="849885"/>
          </a:xfrm>
        </p:spPr>
        <p:txBody>
          <a:bodyPr anchor="ctr"/>
          <a:lstStyle/>
          <a:p>
            <a:r>
              <a:rPr lang="en-US"/>
              <a:t>Click to edit Master title style</a:t>
            </a:r>
          </a:p>
        </p:txBody>
      </p:sp>
      <p:sp>
        <p:nvSpPr>
          <p:cNvPr id="9" name="Content Placeholder 2">
            <a:extLst>
              <a:ext uri="{FF2B5EF4-FFF2-40B4-BE49-F238E27FC236}">
                <a16:creationId xmlns:a16="http://schemas.microsoft.com/office/drawing/2014/main" id="{BC0730AD-1E01-A29F-64B8-DBAF1BF94A9F}"/>
              </a:ext>
            </a:extLst>
          </p:cNvPr>
          <p:cNvSpPr>
            <a:spLocks noGrp="1"/>
          </p:cNvSpPr>
          <p:nvPr>
            <p:ph sz="half" idx="1"/>
          </p:nvPr>
        </p:nvSpPr>
        <p:spPr>
          <a:xfrm>
            <a:off x="639759" y="16732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906585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10_Two Content">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22417" y="6356350"/>
            <a:ext cx="3398943" cy="365125"/>
          </a:xfrm>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6B68669-556B-9E92-48CF-05E5B89875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
        <p:nvSpPr>
          <p:cNvPr id="8" name="Title 1">
            <a:extLst>
              <a:ext uri="{FF2B5EF4-FFF2-40B4-BE49-F238E27FC236}">
                <a16:creationId xmlns:a16="http://schemas.microsoft.com/office/drawing/2014/main" id="{3B91FFB6-BF9F-5C4E-0C89-388785E5C75F}"/>
              </a:ext>
            </a:extLst>
          </p:cNvPr>
          <p:cNvSpPr>
            <a:spLocks noGrp="1"/>
          </p:cNvSpPr>
          <p:nvPr>
            <p:ph type="title"/>
          </p:nvPr>
        </p:nvSpPr>
        <p:spPr>
          <a:xfrm>
            <a:off x="639760" y="279296"/>
            <a:ext cx="5181600" cy="849885"/>
          </a:xfrm>
        </p:spPr>
        <p:txBody>
          <a:bodyPr anchor="ctr"/>
          <a:lstStyle/>
          <a:p>
            <a:r>
              <a:rPr lang="en-US"/>
              <a:t>Click to edit Master title style</a:t>
            </a:r>
          </a:p>
        </p:txBody>
      </p:sp>
      <p:sp>
        <p:nvSpPr>
          <p:cNvPr id="9" name="Content Placeholder 2">
            <a:extLst>
              <a:ext uri="{FF2B5EF4-FFF2-40B4-BE49-F238E27FC236}">
                <a16:creationId xmlns:a16="http://schemas.microsoft.com/office/drawing/2014/main" id="{C25129ED-8893-2AF3-B3F4-C61A5CA739EE}"/>
              </a:ext>
            </a:extLst>
          </p:cNvPr>
          <p:cNvSpPr>
            <a:spLocks noGrp="1"/>
          </p:cNvSpPr>
          <p:nvPr>
            <p:ph sz="half" idx="1"/>
          </p:nvPr>
        </p:nvSpPr>
        <p:spPr>
          <a:xfrm>
            <a:off x="639759" y="16732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820540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11_Two Content">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22417" y="6356350"/>
            <a:ext cx="3398943" cy="365125"/>
          </a:xfrm>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lvl1pPr>
              <a:defRPr>
                <a:solidFill>
                  <a:schemeClr val="bg1"/>
                </a:solidFill>
              </a:defRPr>
            </a:lvl1pPr>
          </a:lstStyle>
          <a:p>
            <a:fld id="{F85CE818-7367-6A4C-AA8A-8ACF11B1523A}" type="slidenum">
              <a:rPr lang="en-US" smtClean="0"/>
              <a:pPr/>
              <a:t>‹#›</a:t>
            </a:fld>
            <a:endParaRPr lang="en-US"/>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6B68669-556B-9E92-48CF-05E5B89875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
        <p:nvSpPr>
          <p:cNvPr id="8" name="Title 1">
            <a:extLst>
              <a:ext uri="{FF2B5EF4-FFF2-40B4-BE49-F238E27FC236}">
                <a16:creationId xmlns:a16="http://schemas.microsoft.com/office/drawing/2014/main" id="{A6326DED-4490-05FB-D864-1F35870F22B4}"/>
              </a:ext>
            </a:extLst>
          </p:cNvPr>
          <p:cNvSpPr>
            <a:spLocks noGrp="1"/>
          </p:cNvSpPr>
          <p:nvPr>
            <p:ph type="title"/>
          </p:nvPr>
        </p:nvSpPr>
        <p:spPr>
          <a:xfrm>
            <a:off x="639760" y="279296"/>
            <a:ext cx="5181600" cy="849885"/>
          </a:xfrm>
        </p:spPr>
        <p:txBody>
          <a:bodyPr anchor="ctr"/>
          <a:lstStyle/>
          <a:p>
            <a:r>
              <a:rPr lang="en-US"/>
              <a:t>Click to edit Master title style</a:t>
            </a:r>
          </a:p>
        </p:txBody>
      </p:sp>
      <p:sp>
        <p:nvSpPr>
          <p:cNvPr id="9" name="Content Placeholder 2">
            <a:extLst>
              <a:ext uri="{FF2B5EF4-FFF2-40B4-BE49-F238E27FC236}">
                <a16:creationId xmlns:a16="http://schemas.microsoft.com/office/drawing/2014/main" id="{722F4EED-8CE5-CDD5-8F9F-6B456FC28410}"/>
              </a:ext>
            </a:extLst>
          </p:cNvPr>
          <p:cNvSpPr>
            <a:spLocks noGrp="1"/>
          </p:cNvSpPr>
          <p:nvPr>
            <p:ph sz="half" idx="1"/>
          </p:nvPr>
        </p:nvSpPr>
        <p:spPr>
          <a:xfrm>
            <a:off x="639759" y="16732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015348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12_Two Content">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22417" y="6356350"/>
            <a:ext cx="3398943" cy="365125"/>
          </a:xfrm>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6B68669-556B-9E92-48CF-05E5B89875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
        <p:nvSpPr>
          <p:cNvPr id="8" name="Title 1">
            <a:extLst>
              <a:ext uri="{FF2B5EF4-FFF2-40B4-BE49-F238E27FC236}">
                <a16:creationId xmlns:a16="http://schemas.microsoft.com/office/drawing/2014/main" id="{2D0F699C-CAF6-C02D-9606-A6092E92413A}"/>
              </a:ext>
            </a:extLst>
          </p:cNvPr>
          <p:cNvSpPr>
            <a:spLocks noGrp="1"/>
          </p:cNvSpPr>
          <p:nvPr>
            <p:ph type="title"/>
          </p:nvPr>
        </p:nvSpPr>
        <p:spPr>
          <a:xfrm>
            <a:off x="639760" y="279296"/>
            <a:ext cx="5181600" cy="849885"/>
          </a:xfrm>
        </p:spPr>
        <p:txBody>
          <a:bodyPr anchor="ctr"/>
          <a:lstStyle/>
          <a:p>
            <a:r>
              <a:rPr lang="en-US"/>
              <a:t>Click to edit Master title style</a:t>
            </a:r>
          </a:p>
        </p:txBody>
      </p:sp>
      <p:sp>
        <p:nvSpPr>
          <p:cNvPr id="9" name="Content Placeholder 2">
            <a:extLst>
              <a:ext uri="{FF2B5EF4-FFF2-40B4-BE49-F238E27FC236}">
                <a16:creationId xmlns:a16="http://schemas.microsoft.com/office/drawing/2014/main" id="{CAE00403-509C-D123-8F87-D2ECBF7A3263}"/>
              </a:ext>
            </a:extLst>
          </p:cNvPr>
          <p:cNvSpPr>
            <a:spLocks noGrp="1"/>
          </p:cNvSpPr>
          <p:nvPr>
            <p:ph sz="half" idx="1"/>
          </p:nvPr>
        </p:nvSpPr>
        <p:spPr>
          <a:xfrm>
            <a:off x="639759" y="16732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37457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13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60EBB6-BB04-2C09-9C89-D22436ED3911}"/>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a:xfrm>
            <a:off x="639760" y="279298"/>
            <a:ext cx="5181600" cy="849884"/>
          </a:xfrm>
        </p:spPr>
        <p:txBody>
          <a:bodyPr anchor="ct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6732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35629" y="6356350"/>
            <a:ext cx="3385731" cy="365125"/>
          </a:xfrm>
        </p:spPr>
        <p:txBody>
          <a:bodyPr/>
          <a:lstStyle>
            <a:lvl1pPr>
              <a:defRPr>
                <a:solidFill>
                  <a:schemeClr val="bg1">
                    <a:alpha val="50000"/>
                  </a:schemeClr>
                </a:solidFill>
              </a:defRPr>
            </a:lvl1p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lvl1pPr>
              <a:defRPr>
                <a:solidFill>
                  <a:schemeClr val="bg1"/>
                </a:solidFill>
              </a:defRPr>
            </a:lvl1pPr>
          </a:lstStyle>
          <a:p>
            <a:fld id="{F85CE818-7367-6A4C-AA8A-8ACF11B1523A}" type="slidenum">
              <a:rPr lang="en-US" smtClean="0"/>
              <a:pPr/>
              <a:t>‹#›</a:t>
            </a:fld>
            <a:endParaRPr lang="en-US"/>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a:extLst>
              <a:ext uri="{FF2B5EF4-FFF2-40B4-BE49-F238E27FC236}">
                <a16:creationId xmlns:a16="http://schemas.microsoft.com/office/drawing/2014/main" id="{7BB07F2B-F98E-B70C-5E4B-951DE25588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31598"/>
            <a:ext cx="891432" cy="384074"/>
          </a:xfrm>
          <a:prstGeom prst="rect">
            <a:avLst/>
          </a:prstGeom>
        </p:spPr>
      </p:pic>
    </p:spTree>
    <p:extLst>
      <p:ext uri="{BB962C8B-B14F-4D97-AF65-F5344CB8AC3E}">
        <p14:creationId xmlns:p14="http://schemas.microsoft.com/office/powerpoint/2010/main" val="280083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2-column w/ subhead box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497840" y="2051222"/>
            <a:ext cx="5323519" cy="4125741"/>
          </a:xfrm>
        </p:spPr>
        <p:txBody>
          <a:bodyPr/>
          <a:lstStyle>
            <a:lvl1pPr>
              <a:defRPr sz="1600" b="1">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269330" y="2051222"/>
            <a:ext cx="5518528" cy="4125741"/>
          </a:xfrm>
        </p:spPr>
        <p:txBody>
          <a:bodyPr/>
          <a:lstStyle>
            <a:lvl1pPr>
              <a:defRPr sz="1600" b="1">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Text Placeholder 2">
            <a:extLst>
              <a:ext uri="{FF2B5EF4-FFF2-40B4-BE49-F238E27FC236}">
                <a16:creationId xmlns:a16="http://schemas.microsoft.com/office/drawing/2014/main" id="{3508BE0C-ABB7-58F0-C020-D6A81EE948CF}"/>
              </a:ext>
            </a:extLst>
          </p:cNvPr>
          <p:cNvSpPr>
            <a:spLocks noGrp="1"/>
          </p:cNvSpPr>
          <p:nvPr>
            <p:ph type="body" idx="13"/>
          </p:nvPr>
        </p:nvSpPr>
        <p:spPr>
          <a:xfrm>
            <a:off x="497840" y="1243915"/>
            <a:ext cx="5323519" cy="576648"/>
          </a:xfrm>
          <a:solidFill>
            <a:schemeClr val="accent2"/>
          </a:solidFill>
        </p:spPr>
        <p:txBody>
          <a:bodyPr anchor="ctr">
            <a:normAutofit/>
          </a:bodyPr>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4">
            <a:extLst>
              <a:ext uri="{FF2B5EF4-FFF2-40B4-BE49-F238E27FC236}">
                <a16:creationId xmlns:a16="http://schemas.microsoft.com/office/drawing/2014/main" id="{54B11C96-5C5C-CC34-C884-8D7B1587ABA4}"/>
              </a:ext>
            </a:extLst>
          </p:cNvPr>
          <p:cNvSpPr>
            <a:spLocks noGrp="1"/>
          </p:cNvSpPr>
          <p:nvPr>
            <p:ph type="body" sz="quarter" idx="3"/>
          </p:nvPr>
        </p:nvSpPr>
        <p:spPr>
          <a:xfrm>
            <a:off x="6269329" y="1243915"/>
            <a:ext cx="5518527" cy="576648"/>
          </a:xfrm>
          <a:solidFill>
            <a:schemeClr val="accent2"/>
          </a:solidFill>
        </p:spPr>
        <p:txBody>
          <a:bodyPr anchor="ctr">
            <a:normAutofit/>
          </a:bodyPr>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6">
            <a:extLst>
              <a:ext uri="{FF2B5EF4-FFF2-40B4-BE49-F238E27FC236}">
                <a16:creationId xmlns:a16="http://schemas.microsoft.com/office/drawing/2014/main" id="{5610D334-D7A6-5DA3-66BA-EE70E1E60A57}"/>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10" name="Freeform 9">
            <a:extLst>
              <a:ext uri="{FF2B5EF4-FFF2-40B4-BE49-F238E27FC236}">
                <a16:creationId xmlns:a16="http://schemas.microsoft.com/office/drawing/2014/main" id="{E9BCBE1D-FCE1-8DE7-5BB9-9004C0AD5C30}"/>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810191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14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60EBB6-BB04-2C09-9C89-D22436ED3911}"/>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a:xfrm>
            <a:off x="639760" y="279298"/>
            <a:ext cx="5181600" cy="849884"/>
          </a:xfrm>
        </p:spPr>
        <p:txBody>
          <a:bodyPr anchor="ct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6732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35629" y="6356350"/>
            <a:ext cx="3385731" cy="365125"/>
          </a:xfrm>
        </p:spPr>
        <p:txBody>
          <a:bodyPr/>
          <a:lstStyle>
            <a:lvl1pPr>
              <a:defRPr>
                <a:solidFill>
                  <a:schemeClr val="bg1">
                    <a:alpha val="50000"/>
                  </a:schemeClr>
                </a:solidFill>
              </a:defRPr>
            </a:lvl1p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lvl1pPr>
              <a:defRPr>
                <a:solidFill>
                  <a:schemeClr val="bg1"/>
                </a:solidFill>
              </a:defRPr>
            </a:lvl1pPr>
          </a:lstStyle>
          <a:p>
            <a:fld id="{F85CE818-7367-6A4C-AA8A-8ACF11B1523A}" type="slidenum">
              <a:rPr lang="en-US" smtClean="0"/>
              <a:pPr/>
              <a:t>‹#›</a:t>
            </a:fld>
            <a:endParaRPr lang="en-US"/>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a:extLst>
              <a:ext uri="{FF2B5EF4-FFF2-40B4-BE49-F238E27FC236}">
                <a16:creationId xmlns:a16="http://schemas.microsoft.com/office/drawing/2014/main" id="{7BB07F2B-F98E-B70C-5E4B-951DE25588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31598"/>
            <a:ext cx="891432" cy="384074"/>
          </a:xfrm>
          <a:prstGeom prst="rect">
            <a:avLst/>
          </a:prstGeom>
        </p:spPr>
      </p:pic>
    </p:spTree>
    <p:extLst>
      <p:ext uri="{BB962C8B-B14F-4D97-AF65-F5344CB8AC3E}">
        <p14:creationId xmlns:p14="http://schemas.microsoft.com/office/powerpoint/2010/main" val="54637098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15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60EBB6-BB04-2C09-9C89-D22436ED3911}"/>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a:xfrm>
            <a:off x="639760" y="279298"/>
            <a:ext cx="5181600" cy="849884"/>
          </a:xfrm>
        </p:spPr>
        <p:txBody>
          <a:bodyPr anchor="ct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6732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35629" y="6356350"/>
            <a:ext cx="3385731" cy="365125"/>
          </a:xfrm>
        </p:spPr>
        <p:txBody>
          <a:bodyPr/>
          <a:lstStyle>
            <a:lvl1pPr>
              <a:defRPr>
                <a:solidFill>
                  <a:schemeClr val="bg1">
                    <a:alpha val="50000"/>
                  </a:schemeClr>
                </a:solidFill>
              </a:defRPr>
            </a:lvl1p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lvl1pPr>
              <a:defRPr>
                <a:solidFill>
                  <a:schemeClr val="bg1"/>
                </a:solidFill>
              </a:defRPr>
            </a:lvl1pPr>
          </a:lstStyle>
          <a:p>
            <a:fld id="{F85CE818-7367-6A4C-AA8A-8ACF11B1523A}" type="slidenum">
              <a:rPr lang="en-US" smtClean="0"/>
              <a:pPr/>
              <a:t>‹#›</a:t>
            </a:fld>
            <a:endParaRPr lang="en-US"/>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a:extLst>
              <a:ext uri="{FF2B5EF4-FFF2-40B4-BE49-F238E27FC236}">
                <a16:creationId xmlns:a16="http://schemas.microsoft.com/office/drawing/2014/main" id="{7BB07F2B-F98E-B70C-5E4B-951DE25588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31598"/>
            <a:ext cx="891432" cy="384074"/>
          </a:xfrm>
          <a:prstGeom prst="rect">
            <a:avLst/>
          </a:prstGeom>
        </p:spPr>
      </p:pic>
    </p:spTree>
    <p:extLst>
      <p:ext uri="{BB962C8B-B14F-4D97-AF65-F5344CB8AC3E}">
        <p14:creationId xmlns:p14="http://schemas.microsoft.com/office/powerpoint/2010/main" val="70887938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16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60EBB6-BB04-2C09-9C89-D22436ED3911}"/>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a:xfrm>
            <a:off x="639760" y="279298"/>
            <a:ext cx="5181600" cy="849884"/>
          </a:xfrm>
        </p:spPr>
        <p:txBody>
          <a:bodyPr anchor="ct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6732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35629" y="6356350"/>
            <a:ext cx="3385731" cy="365125"/>
          </a:xfrm>
        </p:spPr>
        <p:txBody>
          <a:bodyPr/>
          <a:lstStyle>
            <a:lvl1pPr>
              <a:defRPr>
                <a:solidFill>
                  <a:schemeClr val="bg1">
                    <a:alpha val="50000"/>
                  </a:schemeClr>
                </a:solidFill>
              </a:defRPr>
            </a:lvl1p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lvl1pPr>
              <a:defRPr>
                <a:solidFill>
                  <a:schemeClr val="bg1"/>
                </a:solidFill>
              </a:defRPr>
            </a:lvl1pPr>
          </a:lstStyle>
          <a:p>
            <a:fld id="{F85CE818-7367-6A4C-AA8A-8ACF11B1523A}" type="slidenum">
              <a:rPr lang="en-US" smtClean="0"/>
              <a:pPr/>
              <a:t>‹#›</a:t>
            </a:fld>
            <a:endParaRPr lang="en-US"/>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a:extLst>
              <a:ext uri="{FF2B5EF4-FFF2-40B4-BE49-F238E27FC236}">
                <a16:creationId xmlns:a16="http://schemas.microsoft.com/office/drawing/2014/main" id="{7BB07F2B-F98E-B70C-5E4B-951DE25588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31598"/>
            <a:ext cx="891432" cy="384074"/>
          </a:xfrm>
          <a:prstGeom prst="rect">
            <a:avLst/>
          </a:prstGeom>
        </p:spPr>
      </p:pic>
    </p:spTree>
    <p:extLst>
      <p:ext uri="{BB962C8B-B14F-4D97-AF65-F5344CB8AC3E}">
        <p14:creationId xmlns:p14="http://schemas.microsoft.com/office/powerpoint/2010/main" val="360669554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17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60EBB6-BB04-2C09-9C89-D22436ED3911}"/>
              </a:ext>
            </a:extLst>
          </p:cNvPr>
          <p:cNvSpPr/>
          <p:nvPr userDrawn="1"/>
        </p:nvSpPr>
        <p:spPr>
          <a:xfrm>
            <a:off x="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a:xfrm>
            <a:off x="639760" y="279298"/>
            <a:ext cx="5181600" cy="849884"/>
          </a:xfrm>
        </p:spPr>
        <p:txBody>
          <a:bodyPr anchor="ct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6732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35629" y="6356350"/>
            <a:ext cx="3385731" cy="365125"/>
          </a:xfrm>
        </p:spPr>
        <p:txBody>
          <a:bodyPr/>
          <a:lstStyle>
            <a:lvl1pPr>
              <a:defRPr>
                <a:solidFill>
                  <a:schemeClr val="bg1">
                    <a:alpha val="50000"/>
                  </a:schemeClr>
                </a:solidFill>
              </a:defRPr>
            </a:lvl1p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lvl1pPr>
              <a:defRPr>
                <a:solidFill>
                  <a:schemeClr val="bg1"/>
                </a:solidFill>
              </a:defRPr>
            </a:lvl1pPr>
          </a:lstStyle>
          <a:p>
            <a:fld id="{F85CE818-7367-6A4C-AA8A-8ACF11B1523A}" type="slidenum">
              <a:rPr lang="en-US" smtClean="0"/>
              <a:pPr/>
              <a:t>‹#›</a:t>
            </a:fld>
            <a:endParaRPr lang="en-US"/>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a:extLst>
              <a:ext uri="{FF2B5EF4-FFF2-40B4-BE49-F238E27FC236}">
                <a16:creationId xmlns:a16="http://schemas.microsoft.com/office/drawing/2014/main" id="{7BB07F2B-F98E-B70C-5E4B-951DE25588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31598"/>
            <a:ext cx="891432" cy="384074"/>
          </a:xfrm>
          <a:prstGeom prst="rect">
            <a:avLst/>
          </a:prstGeom>
        </p:spPr>
      </p:pic>
    </p:spTree>
    <p:extLst>
      <p:ext uri="{BB962C8B-B14F-4D97-AF65-F5344CB8AC3E}">
        <p14:creationId xmlns:p14="http://schemas.microsoft.com/office/powerpoint/2010/main" val="166356850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0804E82-9318-093B-25B8-0B5C3FCEE2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6DA65-C7B0-03DA-4363-86EA8BFBC5D3}"/>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Content Placeholder 2">
            <a:extLst>
              <a:ext uri="{FF2B5EF4-FFF2-40B4-BE49-F238E27FC236}">
                <a16:creationId xmlns:a16="http://schemas.microsoft.com/office/drawing/2014/main" id="{2A00CE04-D653-5F00-0F18-3EC6ABB7B8BA}"/>
              </a:ext>
            </a:extLst>
          </p:cNvPr>
          <p:cNvSpPr>
            <a:spLocks noGrp="1"/>
          </p:cNvSpPr>
          <p:nvPr>
            <p:ph idx="17" hasCustomPrompt="1"/>
          </p:nvPr>
        </p:nvSpPr>
        <p:spPr>
          <a:xfrm>
            <a:off x="639758" y="440575"/>
            <a:ext cx="10844029" cy="558398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a:t>Click to add an object</a:t>
            </a:r>
          </a:p>
        </p:txBody>
      </p:sp>
    </p:spTree>
    <p:extLst>
      <p:ext uri="{BB962C8B-B14F-4D97-AF65-F5344CB8AC3E}">
        <p14:creationId xmlns:p14="http://schemas.microsoft.com/office/powerpoint/2010/main" val="358738147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6_––COV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a:solidFill>
                  <a:schemeClr val="bg1"/>
                </a:solidFill>
                <a:latin typeface="+mn-lt"/>
              </a:rPr>
              <a:t>Back Page</a:t>
            </a:r>
          </a:p>
        </p:txBody>
      </p:sp>
    </p:spTree>
    <p:extLst>
      <p:ext uri="{BB962C8B-B14F-4D97-AF65-F5344CB8AC3E}">
        <p14:creationId xmlns:p14="http://schemas.microsoft.com/office/powerpoint/2010/main" val="3091378652"/>
      </p:ext>
    </p:extLst>
  </p:cSld>
  <p:clrMapOvr>
    <a:masterClrMapping/>
  </p:clrMapOvr>
  <p:hf sldNum="0" hdr="0" dt="0"/>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1_BMC-Back Cover">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B2FDF9-ECEF-96F3-98EC-D63B91246DFF}"/>
              </a:ext>
            </a:extLst>
          </p:cNvPr>
          <p:cNvPicPr>
            <a:picLocks noChangeAspect="1"/>
          </p:cNvPicPr>
          <p:nvPr userDrawn="1"/>
        </p:nvPicPr>
        <p:blipFill>
          <a:blip r:embed="rId2"/>
          <a:stretch>
            <a:fillRect/>
          </a:stretch>
        </p:blipFill>
        <p:spPr>
          <a:xfrm>
            <a:off x="3952944" y="2076293"/>
            <a:ext cx="4500225" cy="1938927"/>
          </a:xfrm>
          <a:prstGeom prst="rect">
            <a:avLst/>
          </a:prstGeom>
        </p:spPr>
      </p:pic>
    </p:spTree>
    <p:extLst>
      <p:ext uri="{BB962C8B-B14F-4D97-AF65-F5344CB8AC3E}">
        <p14:creationId xmlns:p14="http://schemas.microsoft.com/office/powerpoint/2010/main" val="225070291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2_BMC-Back Cover">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B2FDF9-ECEF-96F3-98EC-D63B91246DFF}"/>
              </a:ext>
            </a:extLst>
          </p:cNvPr>
          <p:cNvPicPr>
            <a:picLocks noChangeAspect="1"/>
          </p:cNvPicPr>
          <p:nvPr userDrawn="1"/>
        </p:nvPicPr>
        <p:blipFill>
          <a:blip r:embed="rId2"/>
          <a:stretch>
            <a:fillRect/>
          </a:stretch>
        </p:blipFill>
        <p:spPr>
          <a:xfrm>
            <a:off x="3952944" y="2076293"/>
            <a:ext cx="4500225" cy="1938927"/>
          </a:xfrm>
          <a:prstGeom prst="rect">
            <a:avLst/>
          </a:prstGeom>
        </p:spPr>
      </p:pic>
    </p:spTree>
    <p:extLst>
      <p:ext uri="{BB962C8B-B14F-4D97-AF65-F5344CB8AC3E}">
        <p14:creationId xmlns:p14="http://schemas.microsoft.com/office/powerpoint/2010/main" val="152842857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1774" y="1142357"/>
            <a:ext cx="11672551" cy="5175176"/>
          </a:xfrm>
        </p:spPr>
        <p:txBody>
          <a:bodyPr>
            <a:noAutofit/>
          </a:bodyPr>
          <a:lstStyle>
            <a:lvl1pPr>
              <a:buClr>
                <a:schemeClr val="tx2"/>
              </a:buClr>
              <a:defRPr sz="1200">
                <a:solidFill>
                  <a:schemeClr val="tx1"/>
                </a:solidFill>
                <a:latin typeface="Arial" panose="020B0604020202020204" pitchFamily="34" charset="0"/>
                <a:cs typeface="Arial" panose="020B0604020202020204" pitchFamily="34" charset="0"/>
              </a:defRPr>
            </a:lvl1pPr>
            <a:lvl2pPr marL="384572" indent="-126206">
              <a:buClr>
                <a:schemeClr val="tx2"/>
              </a:buClr>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2pPr>
            <a:lvl3pPr marL="560785" indent="-170260">
              <a:buClr>
                <a:schemeClr val="tx2"/>
              </a:buClr>
              <a:buSzPct val="120000"/>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3pPr>
            <a:lvl4pPr>
              <a:buClr>
                <a:schemeClr val="tx2"/>
              </a:buClr>
              <a:defRPr sz="1200">
                <a:solidFill>
                  <a:schemeClr val="tx1"/>
                </a:solidFill>
                <a:latin typeface="Arial" panose="020B0604020202020204" pitchFamily="34" charset="0"/>
                <a:cs typeface="Arial" panose="020B0604020202020204" pitchFamily="34" charset="0"/>
              </a:defRPr>
            </a:lvl4pPr>
            <a:lvl5pPr>
              <a:buClr>
                <a:schemeClr val="tx2"/>
              </a:buClr>
              <a:defRPr sz="1200">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p:cNvSpPr>
            <a:spLocks noGrp="1"/>
          </p:cNvSpPr>
          <p:nvPr>
            <p:ph type="title"/>
          </p:nvPr>
        </p:nvSpPr>
        <p:spPr>
          <a:xfrm>
            <a:off x="231774" y="155579"/>
            <a:ext cx="11670161" cy="634999"/>
          </a:xfrm>
        </p:spPr>
        <p:txBody>
          <a:bodyPr/>
          <a:lstStyle>
            <a:lvl1pPr>
              <a:defRPr>
                <a:solidFill>
                  <a:schemeClr val="tx2"/>
                </a:solidFill>
              </a:defRPr>
            </a:lvl1pPr>
          </a:lstStyle>
          <a:p>
            <a:r>
              <a:rPr lang="en-US"/>
              <a:t>Click to edit Master title style</a:t>
            </a:r>
          </a:p>
        </p:txBody>
      </p:sp>
      <p:sp>
        <p:nvSpPr>
          <p:cNvPr id="11" name="Rectangle 10"/>
          <p:cNvSpPr>
            <a:spLocks noChangeArrowheads="1"/>
          </p:cNvSpPr>
          <p:nvPr/>
        </p:nvSpPr>
        <p:spPr bwMode="auto">
          <a:xfrm>
            <a:off x="2" y="878505"/>
            <a:ext cx="12198479" cy="77748"/>
          </a:xfrm>
          <a:prstGeom prst="rect">
            <a:avLst/>
          </a:prstGeom>
          <a:solidFill>
            <a:schemeClr val="accent6"/>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68573" tIns="34287" rIns="68573" bIns="34287" anchor="ctr"/>
          <a:lstStyle/>
          <a:p>
            <a:pPr algn="ctr">
              <a:defRPr/>
            </a:pPr>
            <a:endParaRPr lang="en-US" sz="1350">
              <a:solidFill>
                <a:srgbClr val="FFFFFF"/>
              </a:solidFill>
              <a:cs typeface="Arial" charset="0"/>
            </a:endParaRPr>
          </a:p>
        </p:txBody>
      </p:sp>
      <p:sp>
        <p:nvSpPr>
          <p:cNvPr id="9" name="Rectangle 8"/>
          <p:cNvSpPr>
            <a:spLocks noChangeArrowheads="1"/>
          </p:cNvSpPr>
          <p:nvPr/>
        </p:nvSpPr>
        <p:spPr bwMode="auto">
          <a:xfrm>
            <a:off x="7294263" y="878505"/>
            <a:ext cx="2924861" cy="77748"/>
          </a:xfrm>
          <a:prstGeom prst="rect">
            <a:avLst/>
          </a:prstGeom>
          <a:solidFill>
            <a:srgbClr val="F8BF56"/>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68573" tIns="34287" rIns="68573" bIns="34287" anchor="ctr"/>
          <a:lstStyle/>
          <a:p>
            <a:pPr algn="ctr">
              <a:defRPr/>
            </a:pPr>
            <a:endParaRPr lang="en-US" sz="1350">
              <a:solidFill>
                <a:srgbClr val="FFFFFF"/>
              </a:solidFill>
              <a:cs typeface="Arial" charset="0"/>
            </a:endParaRPr>
          </a:p>
        </p:txBody>
      </p:sp>
      <p:sp>
        <p:nvSpPr>
          <p:cNvPr id="10" name="Rectangle 9"/>
          <p:cNvSpPr>
            <a:spLocks noChangeArrowheads="1"/>
          </p:cNvSpPr>
          <p:nvPr/>
        </p:nvSpPr>
        <p:spPr bwMode="auto">
          <a:xfrm>
            <a:off x="11006448" y="878505"/>
            <a:ext cx="1185552" cy="77748"/>
          </a:xfrm>
          <a:prstGeom prst="rect">
            <a:avLst/>
          </a:prstGeom>
          <a:solidFill>
            <a:schemeClr val="accent6"/>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68573" tIns="34287" rIns="68573" bIns="34287" anchor="ctr"/>
          <a:lstStyle/>
          <a:p>
            <a:pPr algn="ctr">
              <a:defRPr/>
            </a:pPr>
            <a:endParaRPr lang="en-US" sz="1350">
              <a:solidFill>
                <a:srgbClr val="FFFFFF"/>
              </a:solidFill>
              <a:cs typeface="Arial" charset="0"/>
            </a:endParaRPr>
          </a:p>
        </p:txBody>
      </p:sp>
      <p:sp>
        <p:nvSpPr>
          <p:cNvPr id="18" name="Rectangle 17"/>
          <p:cNvSpPr>
            <a:spLocks noChangeArrowheads="1"/>
          </p:cNvSpPr>
          <p:nvPr/>
        </p:nvSpPr>
        <p:spPr bwMode="auto">
          <a:xfrm>
            <a:off x="9405849" y="878505"/>
            <a:ext cx="1626551" cy="77748"/>
          </a:xfrm>
          <a:prstGeom prst="rect">
            <a:avLst/>
          </a:prstGeom>
          <a:solidFill>
            <a:schemeClr val="tx2"/>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68573" tIns="34287" rIns="68573" bIns="34287" anchor="ctr"/>
          <a:lstStyle/>
          <a:p>
            <a:pPr algn="ctr">
              <a:defRPr/>
            </a:pPr>
            <a:endParaRPr lang="en-US" sz="1350">
              <a:solidFill>
                <a:srgbClr val="FFFFFF"/>
              </a:solidFill>
              <a:cs typeface="Arial" charset="0"/>
            </a:endParaRPr>
          </a:p>
        </p:txBody>
      </p:sp>
      <p:sp>
        <p:nvSpPr>
          <p:cNvPr id="19" name="Rectangle 18"/>
          <p:cNvSpPr>
            <a:spLocks noChangeArrowheads="1"/>
          </p:cNvSpPr>
          <p:nvPr/>
        </p:nvSpPr>
        <p:spPr bwMode="auto">
          <a:xfrm>
            <a:off x="11032399" y="878505"/>
            <a:ext cx="1159604" cy="77748"/>
          </a:xfrm>
          <a:prstGeom prst="rect">
            <a:avLst/>
          </a:prstGeom>
          <a:solidFill>
            <a:schemeClr val="bg1">
              <a:lumMod val="85000"/>
            </a:schemeClr>
          </a:solidFill>
          <a:ln>
            <a:noFill/>
          </a:ln>
          <a:extLst>
            <a:ext uri="{91240B29-F687-4f45-9708-019B960494DF}">
              <a14:hiddenLine xmlns:a14="http://schemas.microsoft.com/office/drawing/2010/main" xmlns="" w="25400" algn="ctr">
                <a:solidFill>
                  <a:srgbClr val="000000"/>
                </a:solidFill>
                <a:miter lim="800000"/>
                <a:headEnd/>
                <a:tailEnd/>
              </a14:hiddenLine>
            </a:ext>
          </a:extLst>
        </p:spPr>
        <p:txBody>
          <a:bodyPr lIns="68573" tIns="34287" rIns="68573" bIns="34287" anchor="ctr"/>
          <a:lstStyle/>
          <a:p>
            <a:pPr algn="ctr">
              <a:defRPr/>
            </a:pPr>
            <a:endParaRPr lang="en-US" sz="1350">
              <a:solidFill>
                <a:srgbClr val="FFFFFF"/>
              </a:solidFill>
              <a:cs typeface="Arial" charset="0"/>
            </a:endParaRPr>
          </a:p>
        </p:txBody>
      </p:sp>
    </p:spTree>
    <p:extLst>
      <p:ext uri="{BB962C8B-B14F-4D97-AF65-F5344CB8AC3E}">
        <p14:creationId xmlns:p14="http://schemas.microsoft.com/office/powerpoint/2010/main" val="358531967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cSld name="Section Header">
    <p:bg>
      <p:bgPr>
        <a:solidFill>
          <a:schemeClr val="accent1"/>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E70A4628-A09D-497E-081C-66D8D8237359}"/>
              </a:ext>
            </a:extLst>
          </p:cNvPr>
          <p:cNvGraphicFramePr>
            <a:graphicFrameLocks noChangeAspect="1"/>
          </p:cNvGraphicFramePr>
          <p:nvPr userDrawn="1">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think-cell data - do not delete" hidden="1">
                        <a:extLst>
                          <a:ext uri="{FF2B5EF4-FFF2-40B4-BE49-F238E27FC236}">
                            <a16:creationId xmlns:a16="http://schemas.microsoft.com/office/drawing/2014/main" id="{E70A4628-A09D-497E-081C-66D8D823735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vert="horz" anchor="ctr">
            <a:no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p:nvSpPr>
        <p:spPr>
          <a:xfrm>
            <a:off x="-1" y="2506132"/>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0D9F3AAB-9C34-957E-3E24-C0017AF3A419}"/>
              </a:ext>
            </a:extLst>
          </p:cNvPr>
          <p:cNvPicPr>
            <a:picLocks noChangeAspect="1"/>
          </p:cNvPicPr>
          <p:nvPr/>
        </p:nvPicPr>
        <p:blipFill>
          <a:blip r:embed="rId5"/>
          <a:stretch>
            <a:fillRect/>
          </a:stretch>
        </p:blipFill>
        <p:spPr>
          <a:xfrm>
            <a:off x="9759142" y="6135577"/>
            <a:ext cx="1954546" cy="377951"/>
          </a:xfrm>
          <a:prstGeom prst="rect">
            <a:avLst/>
          </a:prstGeom>
        </p:spPr>
      </p:pic>
    </p:spTree>
    <p:extLst>
      <p:ext uri="{BB962C8B-B14F-4D97-AF65-F5344CB8AC3E}">
        <p14:creationId xmlns:p14="http://schemas.microsoft.com/office/powerpoint/2010/main" val="36508680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2-column w/ subhead box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a:lstStyle>
            <a:lvl1pPr>
              <a:defRPr>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497840" y="2051222"/>
            <a:ext cx="5323519" cy="4125741"/>
          </a:xfrm>
        </p:spPr>
        <p:txBody>
          <a:bodyPr/>
          <a:lstStyle>
            <a:lvl1pPr>
              <a:defRPr sz="1600" b="1">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269330" y="2051222"/>
            <a:ext cx="5518528" cy="4125741"/>
          </a:xfrm>
        </p:spPr>
        <p:txBody>
          <a:bodyPr/>
          <a:lstStyle>
            <a:lvl1pPr>
              <a:defRPr sz="1600" b="1">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Text Placeholder 2">
            <a:extLst>
              <a:ext uri="{FF2B5EF4-FFF2-40B4-BE49-F238E27FC236}">
                <a16:creationId xmlns:a16="http://schemas.microsoft.com/office/drawing/2014/main" id="{3508BE0C-ABB7-58F0-C020-D6A81EE948CF}"/>
              </a:ext>
            </a:extLst>
          </p:cNvPr>
          <p:cNvSpPr>
            <a:spLocks noGrp="1"/>
          </p:cNvSpPr>
          <p:nvPr>
            <p:ph type="body" idx="13"/>
          </p:nvPr>
        </p:nvSpPr>
        <p:spPr>
          <a:xfrm>
            <a:off x="497840" y="1243915"/>
            <a:ext cx="5323519" cy="576648"/>
          </a:xfrm>
          <a:solidFill>
            <a:schemeClr val="accent5"/>
          </a:solidFill>
        </p:spPr>
        <p:txBody>
          <a:bodyPr anchor="ctr">
            <a:normAutofit/>
          </a:bodyPr>
          <a:lstStyle>
            <a:lvl1pPr marL="0" indent="0">
              <a:buNone/>
              <a:defRPr sz="1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4">
            <a:extLst>
              <a:ext uri="{FF2B5EF4-FFF2-40B4-BE49-F238E27FC236}">
                <a16:creationId xmlns:a16="http://schemas.microsoft.com/office/drawing/2014/main" id="{54B11C96-5C5C-CC34-C884-8D7B1587ABA4}"/>
              </a:ext>
            </a:extLst>
          </p:cNvPr>
          <p:cNvSpPr>
            <a:spLocks noGrp="1"/>
          </p:cNvSpPr>
          <p:nvPr>
            <p:ph type="body" sz="quarter" idx="3"/>
          </p:nvPr>
        </p:nvSpPr>
        <p:spPr>
          <a:xfrm>
            <a:off x="6269329" y="1243915"/>
            <a:ext cx="5518527" cy="576648"/>
          </a:xfrm>
          <a:solidFill>
            <a:schemeClr val="accent5"/>
          </a:solidFill>
        </p:spPr>
        <p:txBody>
          <a:bodyPr anchor="ctr">
            <a:normAutofit/>
          </a:bodyPr>
          <a:lstStyle>
            <a:lvl1pPr marL="0" indent="0">
              <a:buNone/>
              <a:defRPr sz="1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6">
            <a:extLst>
              <a:ext uri="{FF2B5EF4-FFF2-40B4-BE49-F238E27FC236}">
                <a16:creationId xmlns:a16="http://schemas.microsoft.com/office/drawing/2014/main" id="{FE0F261A-BDC9-AB5F-F8BB-661B98B0AB92}"/>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10" name="Freeform 9">
            <a:extLst>
              <a:ext uri="{FF2B5EF4-FFF2-40B4-BE49-F238E27FC236}">
                <a16:creationId xmlns:a16="http://schemas.microsoft.com/office/drawing/2014/main" id="{837BE38C-CD3E-CB30-0984-94A805BDDA7E}"/>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79556908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a:t>Click to add title</a:t>
            </a:r>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1" name="Picture Placeholder 9">
            <a:extLst>
              <a:ext uri="{FF2B5EF4-FFF2-40B4-BE49-F238E27FC236}">
                <a16:creationId xmlns:a16="http://schemas.microsoft.com/office/drawing/2014/main" id="{BAA11F78-A631-6E7B-4CA0-EBA94109B8A2}"/>
              </a:ext>
            </a:extLst>
          </p:cNvPr>
          <p:cNvSpPr>
            <a:spLocks noGrp="1" noChangeAspect="1"/>
          </p:cNvSpPr>
          <p:nvPr>
            <p:ph type="pic" sz="quarter" idx="12"/>
          </p:nvPr>
        </p:nvSpPr>
        <p:spPr>
          <a:xfrm>
            <a:off x="49784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2" name="Content Placeholder 2">
            <a:extLst>
              <a:ext uri="{FF2B5EF4-FFF2-40B4-BE49-F238E27FC236}">
                <a16:creationId xmlns:a16="http://schemas.microsoft.com/office/drawing/2014/main" id="{543B41D9-4B7F-938D-8BC2-B3838AC6D49F}"/>
              </a:ext>
            </a:extLst>
          </p:cNvPr>
          <p:cNvSpPr>
            <a:spLocks noGrp="1"/>
          </p:cNvSpPr>
          <p:nvPr>
            <p:ph sz="half" idx="1" hasCustomPrompt="1"/>
          </p:nvPr>
        </p:nvSpPr>
        <p:spPr>
          <a:xfrm>
            <a:off x="496569" y="3672634"/>
            <a:ext cx="3443958" cy="2069797"/>
          </a:xfrm>
        </p:spPr>
        <p:txBody>
          <a:bodyPr/>
          <a:lstStyle>
            <a:lvl1pPr>
              <a:defRPr sz="1400" b="0"/>
            </a:lvl1pPr>
            <a:lvl2pPr>
              <a:defRPr sz="1400" b="0"/>
            </a:lvl2pPr>
            <a:lvl3pPr>
              <a:defRPr sz="1400" b="0"/>
            </a:lvl3pPr>
            <a:lvl4pPr>
              <a:defRPr sz="1500"/>
            </a:lvl4pPr>
            <a:lvl5pPr>
              <a:defRPr sz="1500"/>
            </a:lvl5pPr>
          </a:lstStyle>
          <a:p>
            <a:pPr lvl="0"/>
            <a:r>
              <a:rPr lang="en-US"/>
              <a:t>Click to edit text</a:t>
            </a:r>
          </a:p>
          <a:p>
            <a:pPr lvl="1"/>
            <a:r>
              <a:rPr lang="en-US"/>
              <a:t>Second level</a:t>
            </a:r>
          </a:p>
          <a:p>
            <a:pPr lvl="2"/>
            <a:r>
              <a:rPr lang="en-US"/>
              <a:t>Third level</a:t>
            </a:r>
          </a:p>
        </p:txBody>
      </p:sp>
      <p:sp>
        <p:nvSpPr>
          <p:cNvPr id="13" name="Content Placeholder 3">
            <a:extLst>
              <a:ext uri="{FF2B5EF4-FFF2-40B4-BE49-F238E27FC236}">
                <a16:creationId xmlns:a16="http://schemas.microsoft.com/office/drawing/2014/main" id="{0917EE44-329F-942D-2258-6B0FB55AEB30}"/>
              </a:ext>
            </a:extLst>
          </p:cNvPr>
          <p:cNvSpPr>
            <a:spLocks noGrp="1"/>
          </p:cNvSpPr>
          <p:nvPr>
            <p:ph sz="half" idx="2" hasCustomPrompt="1"/>
          </p:nvPr>
        </p:nvSpPr>
        <p:spPr>
          <a:xfrm>
            <a:off x="4420234" y="3672634"/>
            <a:ext cx="3443958" cy="2069797"/>
          </a:xfrm>
        </p:spPr>
        <p:txBody>
          <a:bodyPr/>
          <a:lstStyle>
            <a:lvl1pPr>
              <a:defRPr sz="1400" b="0"/>
            </a:lvl1pPr>
            <a:lvl2pPr>
              <a:defRPr sz="1400" b="0"/>
            </a:lvl2pPr>
            <a:lvl3pPr>
              <a:defRPr sz="1400" b="0"/>
            </a:lvl3pPr>
            <a:lvl4pPr>
              <a:defRPr sz="1500"/>
            </a:lvl4pPr>
            <a:lvl5pPr>
              <a:defRPr sz="1500"/>
            </a:lvl5pPr>
          </a:lstStyle>
          <a:p>
            <a:pPr lvl="0"/>
            <a:r>
              <a:rPr lang="en-US"/>
              <a:t>Click to edit text</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3EE707E3-2696-D7CC-9ACB-428F5683B294}"/>
              </a:ext>
            </a:extLst>
          </p:cNvPr>
          <p:cNvSpPr>
            <a:spLocks noGrp="1"/>
          </p:cNvSpPr>
          <p:nvPr>
            <p:ph sz="half" idx="13" hasCustomPrompt="1"/>
          </p:nvPr>
        </p:nvSpPr>
        <p:spPr>
          <a:xfrm>
            <a:off x="8343900" y="3672634"/>
            <a:ext cx="3443958" cy="2069797"/>
          </a:xfrm>
        </p:spPr>
        <p:txBody>
          <a:bodyPr/>
          <a:lstStyle>
            <a:lvl1pPr>
              <a:defRPr sz="1400" b="0"/>
            </a:lvl1pPr>
            <a:lvl2pPr>
              <a:defRPr sz="1400" b="0"/>
            </a:lvl2pPr>
            <a:lvl3pPr>
              <a:defRPr sz="1400" b="0"/>
            </a:lvl3pPr>
            <a:lvl4pPr>
              <a:defRPr sz="1500"/>
            </a:lvl4pPr>
            <a:lvl5pPr>
              <a:defRPr sz="1500"/>
            </a:lvl5pPr>
          </a:lstStyle>
          <a:p>
            <a:pPr lvl="0"/>
            <a:r>
              <a:rPr lang="en-US"/>
              <a:t>Click to edit text</a:t>
            </a:r>
          </a:p>
          <a:p>
            <a:pPr lvl="1"/>
            <a:r>
              <a:rPr lang="en-US"/>
              <a:t>Second level</a:t>
            </a:r>
          </a:p>
          <a:p>
            <a:pPr lvl="2"/>
            <a:r>
              <a:rPr lang="en-US"/>
              <a:t>Third level</a:t>
            </a:r>
          </a:p>
        </p:txBody>
      </p:sp>
      <p:sp>
        <p:nvSpPr>
          <p:cNvPr id="16" name="Picture Placeholder 9">
            <a:extLst>
              <a:ext uri="{FF2B5EF4-FFF2-40B4-BE49-F238E27FC236}">
                <a16:creationId xmlns:a16="http://schemas.microsoft.com/office/drawing/2014/main" id="{869B96BC-57EE-A947-AC7A-5C8DF4315DE9}"/>
              </a:ext>
            </a:extLst>
          </p:cNvPr>
          <p:cNvSpPr>
            <a:spLocks noGrp="1" noChangeAspect="1"/>
          </p:cNvSpPr>
          <p:nvPr>
            <p:ph type="pic" sz="quarter" idx="14"/>
          </p:nvPr>
        </p:nvSpPr>
        <p:spPr>
          <a:xfrm>
            <a:off x="4420234"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7" name="Picture Placeholder 9">
            <a:extLst>
              <a:ext uri="{FF2B5EF4-FFF2-40B4-BE49-F238E27FC236}">
                <a16:creationId xmlns:a16="http://schemas.microsoft.com/office/drawing/2014/main" id="{982A9A2F-283D-060E-42B7-7410A6CCA48C}"/>
              </a:ext>
            </a:extLst>
          </p:cNvPr>
          <p:cNvSpPr>
            <a:spLocks noGrp="1" noChangeAspect="1"/>
          </p:cNvSpPr>
          <p:nvPr>
            <p:ph type="pic" sz="quarter" idx="15"/>
          </p:nvPr>
        </p:nvSpPr>
        <p:spPr>
          <a:xfrm>
            <a:off x="83439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3" name="Text Placeholder 6">
            <a:extLst>
              <a:ext uri="{FF2B5EF4-FFF2-40B4-BE49-F238E27FC236}">
                <a16:creationId xmlns:a16="http://schemas.microsoft.com/office/drawing/2014/main" id="{22EAE111-3B9C-54E5-C449-184546EDE685}"/>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a:t>Footer</a:t>
            </a:r>
          </a:p>
        </p:txBody>
      </p:sp>
      <p:sp>
        <p:nvSpPr>
          <p:cNvPr id="6" name="Freeform 5">
            <a:extLst>
              <a:ext uri="{FF2B5EF4-FFF2-40B4-BE49-F238E27FC236}">
                <a16:creationId xmlns:a16="http://schemas.microsoft.com/office/drawing/2014/main" id="{68343FBA-747D-AE91-9B1E-080ABF5C4EA6}"/>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4501645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Cover</a:t>
            </a:r>
          </a:p>
        </p:txBody>
      </p:sp>
    </p:spTree>
    <p:extLst>
      <p:ext uri="{BB962C8B-B14F-4D97-AF65-F5344CB8AC3E}">
        <p14:creationId xmlns:p14="http://schemas.microsoft.com/office/powerpoint/2010/main" val="221698268"/>
      </p:ext>
    </p:extLst>
  </p:cSld>
  <p:clrMapOvr>
    <a:masterClrMapping/>
  </p:clrMapOvr>
  <p:hf sldNum="0" hdr="0" dt="0"/>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84D5C-3478-89A5-E448-2F16DAB64CE4}"/>
              </a:ext>
            </a:extLst>
          </p:cNvPr>
          <p:cNvSpPr>
            <a:spLocks noGrp="1"/>
          </p:cNvSpPr>
          <p:nvPr>
            <p:ph type="ctrTitle"/>
          </p:nvPr>
        </p:nvSpPr>
        <p:spPr>
          <a:xfrm>
            <a:off x="1524000" y="1320144"/>
            <a:ext cx="9144000" cy="1845733"/>
          </a:xfrm>
        </p:spPr>
        <p:txBody>
          <a:bodyPr anchor="ctr">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4F86DF4D-B76E-37FD-6F3C-B293C47DFE28}"/>
              </a:ext>
            </a:extLst>
          </p:cNvPr>
          <p:cNvSpPr>
            <a:spLocks noGrp="1"/>
          </p:cNvSpPr>
          <p:nvPr>
            <p:ph type="subTitle" idx="1"/>
          </p:nvPr>
        </p:nvSpPr>
        <p:spPr>
          <a:xfrm>
            <a:off x="1524000" y="3230619"/>
            <a:ext cx="9144000" cy="1109605"/>
          </a:xfrm>
        </p:spPr>
        <p:txBody>
          <a:bodyPr/>
          <a:lstStyle>
            <a:lvl1pPr marL="0" indent="0" algn="l">
              <a:buNone/>
              <a:defRPr sz="24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5B4273-C513-95BF-CDC1-97DF00B6997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9AD4CAB1-3A0C-113A-1825-4A4DDFE80F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9513DF-EF36-D9E7-53D7-C7CA60288A6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1" name="Rectangle 10">
            <a:extLst>
              <a:ext uri="{FF2B5EF4-FFF2-40B4-BE49-F238E27FC236}">
                <a16:creationId xmlns:a16="http://schemas.microsoft.com/office/drawing/2014/main" id="{4D6F7B7C-CA54-7A3A-D4DA-61EA5093E2B1}"/>
              </a:ext>
            </a:extLst>
          </p:cNvPr>
          <p:cNvSpPr/>
          <p:nvPr userDrawn="1"/>
        </p:nvSpPr>
        <p:spPr>
          <a:xfrm>
            <a:off x="0" y="5012266"/>
            <a:ext cx="12192000" cy="18457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4777958-ABDF-CB84-977C-F9263DD222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84677" y="5368339"/>
            <a:ext cx="2368061" cy="1016000"/>
          </a:xfrm>
          <a:prstGeom prst="rect">
            <a:avLst/>
          </a:prstGeom>
        </p:spPr>
      </p:pic>
      <p:sp>
        <p:nvSpPr>
          <p:cNvPr id="14" name="Freeform 13">
            <a:extLst>
              <a:ext uri="{FF2B5EF4-FFF2-40B4-BE49-F238E27FC236}">
                <a16:creationId xmlns:a16="http://schemas.microsoft.com/office/drawing/2014/main" id="{0B32B002-9144-E55F-4905-3FCAF31CCCE7}"/>
              </a:ext>
            </a:extLst>
          </p:cNvPr>
          <p:cNvSpPr/>
          <p:nvPr userDrawn="1"/>
        </p:nvSpPr>
        <p:spPr>
          <a:xfrm>
            <a:off x="-1" y="1384886"/>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286969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49C2FEFC-2429-7363-A19C-667EE1B23AF2}"/>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dirty="0"/>
              <a:t>Bring placeholder to front. Drag picture to placeholder or click icon to add. Send placeholder to back. </a:t>
            </a:r>
            <a:br>
              <a:rPr lang="en-US" dirty="0"/>
            </a:br>
            <a:r>
              <a:rPr lang="en-US" dirty="0"/>
              <a:t>Note that the logo sits on top of the slide; it will need to be pasted onto any new cover slide.</a:t>
            </a:r>
          </a:p>
          <a:p>
            <a:endParaRPr lang="en-US" dirty="0"/>
          </a:p>
        </p:txBody>
      </p:sp>
      <p:sp>
        <p:nvSpPr>
          <p:cNvPr id="2" name="Title 1">
            <a:extLst>
              <a:ext uri="{FF2B5EF4-FFF2-40B4-BE49-F238E27FC236}">
                <a16:creationId xmlns:a16="http://schemas.microsoft.com/office/drawing/2014/main" id="{D3C84D5C-3478-89A5-E448-2F16DAB64CE4}"/>
              </a:ext>
            </a:extLst>
          </p:cNvPr>
          <p:cNvSpPr>
            <a:spLocks noGrp="1"/>
          </p:cNvSpPr>
          <p:nvPr>
            <p:ph type="ctrTitle"/>
          </p:nvPr>
        </p:nvSpPr>
        <p:spPr>
          <a:xfrm>
            <a:off x="1524000" y="1583266"/>
            <a:ext cx="7109012" cy="1845732"/>
          </a:xfrm>
        </p:spPr>
        <p:txBody>
          <a:bodyPr anchor="ctr">
            <a:normAutofit/>
          </a:bodyPr>
          <a:lstStyle>
            <a:lvl1pPr algn="l">
              <a:defRPr sz="4800">
                <a:solidFill>
                  <a:schemeClr val="bg1"/>
                </a:solidFill>
              </a:defRPr>
            </a:lvl1pPr>
          </a:lstStyle>
          <a:p>
            <a:r>
              <a:rPr lang="en-US" dirty="0"/>
              <a:t>Click to edit Master title</a:t>
            </a:r>
          </a:p>
        </p:txBody>
      </p:sp>
      <p:sp>
        <p:nvSpPr>
          <p:cNvPr id="3" name="Subtitle 2">
            <a:extLst>
              <a:ext uri="{FF2B5EF4-FFF2-40B4-BE49-F238E27FC236}">
                <a16:creationId xmlns:a16="http://schemas.microsoft.com/office/drawing/2014/main" id="{4F86DF4D-B76E-37FD-6F3C-B293C47DFE28}"/>
              </a:ext>
            </a:extLst>
          </p:cNvPr>
          <p:cNvSpPr>
            <a:spLocks noGrp="1"/>
          </p:cNvSpPr>
          <p:nvPr>
            <p:ph type="subTitle" idx="1"/>
          </p:nvPr>
        </p:nvSpPr>
        <p:spPr>
          <a:xfrm>
            <a:off x="1524000" y="3479091"/>
            <a:ext cx="7109012" cy="1109605"/>
          </a:xfrm>
        </p:spPr>
        <p:txBody>
          <a:bodyPr/>
          <a:lstStyle>
            <a:lvl1pPr marL="0" indent="0" algn="l">
              <a:buNone/>
              <a:defRPr sz="24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Freeform 9">
            <a:extLst>
              <a:ext uri="{FF2B5EF4-FFF2-40B4-BE49-F238E27FC236}">
                <a16:creationId xmlns:a16="http://schemas.microsoft.com/office/drawing/2014/main" id="{1D4467D7-08EC-A71A-77B2-534FE2480509}"/>
              </a:ext>
            </a:extLst>
          </p:cNvPr>
          <p:cNvSpPr/>
          <p:nvPr userDrawn="1"/>
        </p:nvSpPr>
        <p:spPr>
          <a:xfrm>
            <a:off x="-1" y="1583267"/>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a:extLst>
              <a:ext uri="{FF2B5EF4-FFF2-40B4-BE49-F238E27FC236}">
                <a16:creationId xmlns:a16="http://schemas.microsoft.com/office/drawing/2014/main" id="{72605EA6-2F69-2958-4D8A-3F6A7306079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84677" y="5368339"/>
            <a:ext cx="2368061" cy="1016000"/>
          </a:xfrm>
          <a:prstGeom prst="rect">
            <a:avLst/>
          </a:prstGeom>
        </p:spPr>
      </p:pic>
    </p:spTree>
    <p:extLst>
      <p:ext uri="{BB962C8B-B14F-4D97-AF65-F5344CB8AC3E}">
        <p14:creationId xmlns:p14="http://schemas.microsoft.com/office/powerpoint/2010/main" val="317144112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Content</a:t>
            </a:r>
          </a:p>
        </p:txBody>
      </p:sp>
    </p:spTree>
    <p:extLst>
      <p:ext uri="{BB962C8B-B14F-4D97-AF65-F5344CB8AC3E}">
        <p14:creationId xmlns:p14="http://schemas.microsoft.com/office/powerpoint/2010/main" val="2226384619"/>
      </p:ext>
    </p:extLst>
  </p:cSld>
  <p:clrMapOvr>
    <a:masterClrMapping/>
  </p:clrMapOvr>
  <p:hf sldNum="0" hdr="0" dt="0"/>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2" name="Freeform 11">
            <a:extLst>
              <a:ext uri="{FF2B5EF4-FFF2-40B4-BE49-F238E27FC236}">
                <a16:creationId xmlns:a16="http://schemas.microsoft.com/office/drawing/2014/main" id="{BE0B290F-5CDB-2B43-1374-D769A5B8544B}"/>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353450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2" name="Freeform 11">
            <a:extLst>
              <a:ext uri="{FF2B5EF4-FFF2-40B4-BE49-F238E27FC236}">
                <a16:creationId xmlns:a16="http://schemas.microsoft.com/office/drawing/2014/main" id="{BE0B290F-5CDB-2B43-1374-D769A5B8544B}"/>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707298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2" name="Freeform 11">
            <a:extLst>
              <a:ext uri="{FF2B5EF4-FFF2-40B4-BE49-F238E27FC236}">
                <a16:creationId xmlns:a16="http://schemas.microsoft.com/office/drawing/2014/main" id="{BE0B290F-5CDB-2B43-1374-D769A5B8544B}"/>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785137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2" name="Freeform 11">
            <a:extLst>
              <a:ext uri="{FF2B5EF4-FFF2-40B4-BE49-F238E27FC236}">
                <a16:creationId xmlns:a16="http://schemas.microsoft.com/office/drawing/2014/main" id="{BE0B290F-5CDB-2B43-1374-D769A5B8544B}"/>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298805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2" name="Freeform 11">
            <a:extLst>
              <a:ext uri="{FF2B5EF4-FFF2-40B4-BE49-F238E27FC236}">
                <a16:creationId xmlns:a16="http://schemas.microsoft.com/office/drawing/2014/main" id="{BE0B290F-5CDB-2B43-1374-D769A5B8544B}"/>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6351330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2-column w/ subhead box (G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497840" y="2051222"/>
            <a:ext cx="5323519" cy="4125741"/>
          </a:xfrm>
        </p:spPr>
        <p:txBody>
          <a:bodyPr/>
          <a:lstStyle>
            <a:lvl1pPr>
              <a:defRPr sz="1600" b="1">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269330" y="2051222"/>
            <a:ext cx="5518528" cy="4125741"/>
          </a:xfrm>
        </p:spPr>
        <p:txBody>
          <a:bodyPr/>
          <a:lstStyle>
            <a:lvl1pPr>
              <a:defRPr sz="1600" b="1">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Text Placeholder 2">
            <a:extLst>
              <a:ext uri="{FF2B5EF4-FFF2-40B4-BE49-F238E27FC236}">
                <a16:creationId xmlns:a16="http://schemas.microsoft.com/office/drawing/2014/main" id="{3508BE0C-ABB7-58F0-C020-D6A81EE948CF}"/>
              </a:ext>
            </a:extLst>
          </p:cNvPr>
          <p:cNvSpPr>
            <a:spLocks noGrp="1"/>
          </p:cNvSpPr>
          <p:nvPr>
            <p:ph type="body" idx="13"/>
          </p:nvPr>
        </p:nvSpPr>
        <p:spPr>
          <a:xfrm>
            <a:off x="497840" y="1243915"/>
            <a:ext cx="5323519" cy="576648"/>
          </a:xfrm>
          <a:solidFill>
            <a:schemeClr val="accent6"/>
          </a:solidFill>
        </p:spPr>
        <p:txBody>
          <a:bodyPr anchor="ctr">
            <a:normAutofit/>
          </a:bodyPr>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4">
            <a:extLst>
              <a:ext uri="{FF2B5EF4-FFF2-40B4-BE49-F238E27FC236}">
                <a16:creationId xmlns:a16="http://schemas.microsoft.com/office/drawing/2014/main" id="{54B11C96-5C5C-CC34-C884-8D7B1587ABA4}"/>
              </a:ext>
            </a:extLst>
          </p:cNvPr>
          <p:cNvSpPr>
            <a:spLocks noGrp="1"/>
          </p:cNvSpPr>
          <p:nvPr>
            <p:ph type="body" sz="quarter" idx="3"/>
          </p:nvPr>
        </p:nvSpPr>
        <p:spPr>
          <a:xfrm>
            <a:off x="6269329" y="1243915"/>
            <a:ext cx="5518527" cy="576648"/>
          </a:xfrm>
          <a:solidFill>
            <a:schemeClr val="accent6"/>
          </a:solidFill>
        </p:spPr>
        <p:txBody>
          <a:bodyPr anchor="ctr">
            <a:normAutofit/>
          </a:bodyPr>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6">
            <a:extLst>
              <a:ext uri="{FF2B5EF4-FFF2-40B4-BE49-F238E27FC236}">
                <a16:creationId xmlns:a16="http://schemas.microsoft.com/office/drawing/2014/main" id="{F519E01F-5CC7-A05B-5515-B00AF4D3B1AB}"/>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10" name="Freeform 9">
            <a:extLst>
              <a:ext uri="{FF2B5EF4-FFF2-40B4-BE49-F238E27FC236}">
                <a16:creationId xmlns:a16="http://schemas.microsoft.com/office/drawing/2014/main" id="{4143F57C-A2FF-0BAB-57D3-1DE6A5284D4B}"/>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1344442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3_––COV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Content: 2-column</a:t>
            </a:r>
          </a:p>
        </p:txBody>
      </p:sp>
    </p:spTree>
    <p:extLst>
      <p:ext uri="{BB962C8B-B14F-4D97-AF65-F5344CB8AC3E}">
        <p14:creationId xmlns:p14="http://schemas.microsoft.com/office/powerpoint/2010/main" val="4134818526"/>
      </p:ext>
    </p:extLst>
  </p:cSld>
  <p:clrMapOvr>
    <a:masterClrMapping/>
  </p:clrMapOvr>
  <p:hf sldNum="0" hdr="0" dt="0"/>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Freeform 4">
            <a:extLst>
              <a:ext uri="{FF2B5EF4-FFF2-40B4-BE49-F238E27FC236}">
                <a16:creationId xmlns:a16="http://schemas.microsoft.com/office/drawing/2014/main" id="{03F441E2-75BD-FF41-3F2C-7A3E8827F86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1434962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Freeform 4">
            <a:extLst>
              <a:ext uri="{FF2B5EF4-FFF2-40B4-BE49-F238E27FC236}">
                <a16:creationId xmlns:a16="http://schemas.microsoft.com/office/drawing/2014/main" id="{03F441E2-75BD-FF41-3F2C-7A3E8827F86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9480817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Freeform 4">
            <a:extLst>
              <a:ext uri="{FF2B5EF4-FFF2-40B4-BE49-F238E27FC236}">
                <a16:creationId xmlns:a16="http://schemas.microsoft.com/office/drawing/2014/main" id="{03F441E2-75BD-FF41-3F2C-7A3E8827F86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6854235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Freeform 4">
            <a:extLst>
              <a:ext uri="{FF2B5EF4-FFF2-40B4-BE49-F238E27FC236}">
                <a16:creationId xmlns:a16="http://schemas.microsoft.com/office/drawing/2014/main" id="{03F441E2-75BD-FF41-3F2C-7A3E8827F86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2208628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7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Freeform 4">
            <a:extLst>
              <a:ext uri="{FF2B5EF4-FFF2-40B4-BE49-F238E27FC236}">
                <a16:creationId xmlns:a16="http://schemas.microsoft.com/office/drawing/2014/main" id="{03F441E2-75BD-FF41-3F2C-7A3E8827F86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8984379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249F06-2C40-70AC-6EB8-6FBAA652F6AC}"/>
              </a:ext>
            </a:extLst>
          </p:cNvPr>
          <p:cNvSpPr>
            <a:spLocks noGrp="1"/>
          </p:cNvSpPr>
          <p:nvPr>
            <p:ph type="body" idx="1"/>
          </p:nvPr>
        </p:nvSpPr>
        <p:spPr>
          <a:xfrm>
            <a:off x="609600" y="1681163"/>
            <a:ext cx="5157787" cy="710345"/>
          </a:xfrm>
        </p:spPr>
        <p:txBody>
          <a:bodyPr anchor="b">
            <a:normAutofit/>
          </a:bodyPr>
          <a:lstStyle>
            <a:lvl1pPr marL="0" indent="0">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8AA3C3-0A24-6414-4440-FDFE539FF31A}"/>
              </a:ext>
            </a:extLst>
          </p:cNvPr>
          <p:cNvSpPr>
            <a:spLocks noGrp="1"/>
          </p:cNvSpPr>
          <p:nvPr>
            <p:ph sz="half" idx="2"/>
          </p:nvPr>
        </p:nvSpPr>
        <p:spPr>
          <a:xfrm>
            <a:off x="6096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C9C5A6-5BE4-F9F3-E15A-33BE385D5B18}"/>
              </a:ext>
            </a:extLst>
          </p:cNvPr>
          <p:cNvSpPr>
            <a:spLocks noGrp="1"/>
          </p:cNvSpPr>
          <p:nvPr>
            <p:ph type="body" sz="quarter" idx="3"/>
          </p:nvPr>
        </p:nvSpPr>
        <p:spPr>
          <a:xfrm>
            <a:off x="6172200" y="1681163"/>
            <a:ext cx="5183188" cy="710345"/>
          </a:xfrm>
        </p:spPr>
        <p:txBody>
          <a:bodyPr anchor="b">
            <a:normAutofit/>
          </a:bodyPr>
          <a:lstStyle>
            <a:lvl1pPr marL="0" indent="0">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FBEA2-74DC-BAC5-15D3-09B0F5539C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77BC047-F467-D993-4EF0-24E6D4E725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07060D-0678-64A7-99C4-BC421BA0B0AE}"/>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3" name="Title 1">
            <a:extLst>
              <a:ext uri="{FF2B5EF4-FFF2-40B4-BE49-F238E27FC236}">
                <a16:creationId xmlns:a16="http://schemas.microsoft.com/office/drawing/2014/main" id="{28AC50DB-5CDA-279A-A63C-4E69EFEBC2E5}"/>
              </a:ext>
            </a:extLst>
          </p:cNvPr>
          <p:cNvSpPr>
            <a:spLocks noGrp="1"/>
          </p:cNvSpPr>
          <p:nvPr>
            <p:ph type="title"/>
          </p:nvPr>
        </p:nvSpPr>
        <p:spPr>
          <a:xfrm>
            <a:off x="639758" y="215840"/>
            <a:ext cx="10715629" cy="983029"/>
          </a:xfrm>
        </p:spPr>
        <p:txBody>
          <a:bodyPr/>
          <a:lstStyle/>
          <a:p>
            <a:r>
              <a:rPr lang="en-US"/>
              <a:t>Click to edit Master title style</a:t>
            </a:r>
          </a:p>
        </p:txBody>
      </p:sp>
      <p:sp>
        <p:nvSpPr>
          <p:cNvPr id="14" name="Freeform 13">
            <a:extLst>
              <a:ext uri="{FF2B5EF4-FFF2-40B4-BE49-F238E27FC236}">
                <a16:creationId xmlns:a16="http://schemas.microsoft.com/office/drawing/2014/main" id="{53FDDD84-162B-504E-F93B-5D422DC2A996}"/>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3725649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249F06-2C40-70AC-6EB8-6FBAA652F6AC}"/>
              </a:ext>
            </a:extLst>
          </p:cNvPr>
          <p:cNvSpPr>
            <a:spLocks noGrp="1"/>
          </p:cNvSpPr>
          <p:nvPr>
            <p:ph type="body" idx="1"/>
          </p:nvPr>
        </p:nvSpPr>
        <p:spPr>
          <a:xfrm>
            <a:off x="609600" y="1681163"/>
            <a:ext cx="5157787" cy="710345"/>
          </a:xfrm>
        </p:spPr>
        <p:txBody>
          <a:bodyPr anchor="b">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8AA3C3-0A24-6414-4440-FDFE539FF31A}"/>
              </a:ext>
            </a:extLst>
          </p:cNvPr>
          <p:cNvSpPr>
            <a:spLocks noGrp="1"/>
          </p:cNvSpPr>
          <p:nvPr>
            <p:ph sz="half" idx="2"/>
          </p:nvPr>
        </p:nvSpPr>
        <p:spPr>
          <a:xfrm>
            <a:off x="6096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C9C5A6-5BE4-F9F3-E15A-33BE385D5B18}"/>
              </a:ext>
            </a:extLst>
          </p:cNvPr>
          <p:cNvSpPr>
            <a:spLocks noGrp="1"/>
          </p:cNvSpPr>
          <p:nvPr>
            <p:ph type="body" sz="quarter" idx="3"/>
          </p:nvPr>
        </p:nvSpPr>
        <p:spPr>
          <a:xfrm>
            <a:off x="6172200" y="1681163"/>
            <a:ext cx="5183188" cy="710345"/>
          </a:xfrm>
        </p:spPr>
        <p:txBody>
          <a:bodyPr anchor="b">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BEFBEA2-74DC-BAC5-15D3-09B0F5539C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77BC047-F467-D993-4EF0-24E6D4E725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07060D-0678-64A7-99C4-BC421BA0B0AE}"/>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3" name="Title 1">
            <a:extLst>
              <a:ext uri="{FF2B5EF4-FFF2-40B4-BE49-F238E27FC236}">
                <a16:creationId xmlns:a16="http://schemas.microsoft.com/office/drawing/2014/main" id="{28AC50DB-5CDA-279A-A63C-4E69EFEBC2E5}"/>
              </a:ext>
            </a:extLst>
          </p:cNvPr>
          <p:cNvSpPr>
            <a:spLocks noGrp="1"/>
          </p:cNvSpPr>
          <p:nvPr>
            <p:ph type="title"/>
          </p:nvPr>
        </p:nvSpPr>
        <p:spPr>
          <a:xfrm>
            <a:off x="639758" y="215840"/>
            <a:ext cx="10715629" cy="983029"/>
          </a:xfrm>
        </p:spPr>
        <p:txBody>
          <a:bodyPr/>
          <a:lstStyle/>
          <a:p>
            <a:r>
              <a:rPr lang="en-US"/>
              <a:t>Click to edit Master title style</a:t>
            </a:r>
          </a:p>
        </p:txBody>
      </p:sp>
      <p:sp>
        <p:nvSpPr>
          <p:cNvPr id="14" name="Freeform 13">
            <a:extLst>
              <a:ext uri="{FF2B5EF4-FFF2-40B4-BE49-F238E27FC236}">
                <a16:creationId xmlns:a16="http://schemas.microsoft.com/office/drawing/2014/main" id="{53FDDD84-162B-504E-F93B-5D422DC2A996}"/>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8578136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249F06-2C40-70AC-6EB8-6FBAA652F6AC}"/>
              </a:ext>
            </a:extLst>
          </p:cNvPr>
          <p:cNvSpPr>
            <a:spLocks noGrp="1"/>
          </p:cNvSpPr>
          <p:nvPr>
            <p:ph type="body" idx="1"/>
          </p:nvPr>
        </p:nvSpPr>
        <p:spPr>
          <a:xfrm>
            <a:off x="609600" y="1681163"/>
            <a:ext cx="5157787" cy="710345"/>
          </a:xfrm>
        </p:spPr>
        <p:txBody>
          <a:bodyPr anchor="b">
            <a:norm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8AA3C3-0A24-6414-4440-FDFE539FF31A}"/>
              </a:ext>
            </a:extLst>
          </p:cNvPr>
          <p:cNvSpPr>
            <a:spLocks noGrp="1"/>
          </p:cNvSpPr>
          <p:nvPr>
            <p:ph sz="half" idx="2"/>
          </p:nvPr>
        </p:nvSpPr>
        <p:spPr>
          <a:xfrm>
            <a:off x="6096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C9C5A6-5BE4-F9F3-E15A-33BE385D5B18}"/>
              </a:ext>
            </a:extLst>
          </p:cNvPr>
          <p:cNvSpPr>
            <a:spLocks noGrp="1"/>
          </p:cNvSpPr>
          <p:nvPr>
            <p:ph type="body" sz="quarter" idx="3"/>
          </p:nvPr>
        </p:nvSpPr>
        <p:spPr>
          <a:xfrm>
            <a:off x="6172200" y="1681163"/>
            <a:ext cx="5183188" cy="710345"/>
          </a:xfrm>
        </p:spPr>
        <p:txBody>
          <a:bodyPr anchor="b">
            <a:normAutofit/>
          </a:bodyPr>
          <a:lstStyle>
            <a:lvl1pPr marL="0" indent="0">
              <a:buNone/>
              <a:defRPr sz="16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BEFBEA2-74DC-BAC5-15D3-09B0F5539C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77BC047-F467-D993-4EF0-24E6D4E725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07060D-0678-64A7-99C4-BC421BA0B0AE}"/>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3" name="Title 1">
            <a:extLst>
              <a:ext uri="{FF2B5EF4-FFF2-40B4-BE49-F238E27FC236}">
                <a16:creationId xmlns:a16="http://schemas.microsoft.com/office/drawing/2014/main" id="{28AC50DB-5CDA-279A-A63C-4E69EFEBC2E5}"/>
              </a:ext>
            </a:extLst>
          </p:cNvPr>
          <p:cNvSpPr>
            <a:spLocks noGrp="1"/>
          </p:cNvSpPr>
          <p:nvPr>
            <p:ph type="title"/>
          </p:nvPr>
        </p:nvSpPr>
        <p:spPr>
          <a:xfrm>
            <a:off x="639758" y="215840"/>
            <a:ext cx="10715629" cy="983029"/>
          </a:xfrm>
        </p:spPr>
        <p:txBody>
          <a:bodyPr/>
          <a:lstStyle/>
          <a:p>
            <a:r>
              <a:rPr lang="en-US"/>
              <a:t>Click to edit Master title style</a:t>
            </a:r>
          </a:p>
        </p:txBody>
      </p:sp>
      <p:sp>
        <p:nvSpPr>
          <p:cNvPr id="14" name="Freeform 13">
            <a:extLst>
              <a:ext uri="{FF2B5EF4-FFF2-40B4-BE49-F238E27FC236}">
                <a16:creationId xmlns:a16="http://schemas.microsoft.com/office/drawing/2014/main" id="{53FDDD84-162B-504E-F93B-5D422DC2A996}"/>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4450005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249F06-2C40-70AC-6EB8-6FBAA652F6AC}"/>
              </a:ext>
            </a:extLst>
          </p:cNvPr>
          <p:cNvSpPr>
            <a:spLocks noGrp="1"/>
          </p:cNvSpPr>
          <p:nvPr>
            <p:ph type="body" idx="1"/>
          </p:nvPr>
        </p:nvSpPr>
        <p:spPr>
          <a:xfrm>
            <a:off x="609600" y="1681163"/>
            <a:ext cx="5157787" cy="710345"/>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8AA3C3-0A24-6414-4440-FDFE539FF31A}"/>
              </a:ext>
            </a:extLst>
          </p:cNvPr>
          <p:cNvSpPr>
            <a:spLocks noGrp="1"/>
          </p:cNvSpPr>
          <p:nvPr>
            <p:ph sz="half" idx="2"/>
          </p:nvPr>
        </p:nvSpPr>
        <p:spPr>
          <a:xfrm>
            <a:off x="6096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C9C5A6-5BE4-F9F3-E15A-33BE385D5B18}"/>
              </a:ext>
            </a:extLst>
          </p:cNvPr>
          <p:cNvSpPr>
            <a:spLocks noGrp="1"/>
          </p:cNvSpPr>
          <p:nvPr>
            <p:ph type="body" sz="quarter" idx="3"/>
          </p:nvPr>
        </p:nvSpPr>
        <p:spPr>
          <a:xfrm>
            <a:off x="6172200" y="1681163"/>
            <a:ext cx="5183188" cy="710345"/>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BEFBEA2-74DC-BAC5-15D3-09B0F5539C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77BC047-F467-D993-4EF0-24E6D4E725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07060D-0678-64A7-99C4-BC421BA0B0AE}"/>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3" name="Title 1">
            <a:extLst>
              <a:ext uri="{FF2B5EF4-FFF2-40B4-BE49-F238E27FC236}">
                <a16:creationId xmlns:a16="http://schemas.microsoft.com/office/drawing/2014/main" id="{28AC50DB-5CDA-279A-A63C-4E69EFEBC2E5}"/>
              </a:ext>
            </a:extLst>
          </p:cNvPr>
          <p:cNvSpPr>
            <a:spLocks noGrp="1"/>
          </p:cNvSpPr>
          <p:nvPr>
            <p:ph type="title"/>
          </p:nvPr>
        </p:nvSpPr>
        <p:spPr>
          <a:xfrm>
            <a:off x="639758" y="215840"/>
            <a:ext cx="10715629" cy="983029"/>
          </a:xfrm>
        </p:spPr>
        <p:txBody>
          <a:bodyPr/>
          <a:lstStyle/>
          <a:p>
            <a:r>
              <a:rPr lang="en-US"/>
              <a:t>Click to edit Master title style</a:t>
            </a:r>
          </a:p>
        </p:txBody>
      </p:sp>
      <p:sp>
        <p:nvSpPr>
          <p:cNvPr id="14" name="Freeform 13">
            <a:extLst>
              <a:ext uri="{FF2B5EF4-FFF2-40B4-BE49-F238E27FC236}">
                <a16:creationId xmlns:a16="http://schemas.microsoft.com/office/drawing/2014/main" id="{53FDDD84-162B-504E-F93B-5D422DC2A996}"/>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5402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3-column w/ subhead box (Te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a:lstStyle>
            <a:lvl1pPr>
              <a:defRPr>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497840" y="2051222"/>
            <a:ext cx="3456878" cy="4125741"/>
          </a:xfrm>
        </p:spPr>
        <p:txBody>
          <a:bodyPr/>
          <a:lstStyle>
            <a:lvl1pPr>
              <a:defRPr sz="1600" b="1">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4414409" y="2051222"/>
            <a:ext cx="3456878" cy="4125741"/>
          </a:xfrm>
        </p:spPr>
        <p:txBody>
          <a:bodyPr/>
          <a:lstStyle>
            <a:lvl1pPr>
              <a:defRPr sz="1600" b="1">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Text Placeholder 2">
            <a:extLst>
              <a:ext uri="{FF2B5EF4-FFF2-40B4-BE49-F238E27FC236}">
                <a16:creationId xmlns:a16="http://schemas.microsoft.com/office/drawing/2014/main" id="{3508BE0C-ABB7-58F0-C020-D6A81EE948CF}"/>
              </a:ext>
            </a:extLst>
          </p:cNvPr>
          <p:cNvSpPr>
            <a:spLocks noGrp="1"/>
          </p:cNvSpPr>
          <p:nvPr>
            <p:ph type="body" idx="13"/>
          </p:nvPr>
        </p:nvSpPr>
        <p:spPr>
          <a:xfrm>
            <a:off x="497840" y="1243915"/>
            <a:ext cx="3456878" cy="576648"/>
          </a:xfrm>
          <a:solidFill>
            <a:schemeClr val="accent1"/>
          </a:solidFill>
        </p:spPr>
        <p:txBody>
          <a:bodyPr anchor="ctr">
            <a:normAutofit/>
          </a:bodyPr>
          <a:lstStyle>
            <a:lvl1pPr marL="0" indent="0" algn="ctr">
              <a:buNone/>
              <a:defRPr sz="1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4">
            <a:extLst>
              <a:ext uri="{FF2B5EF4-FFF2-40B4-BE49-F238E27FC236}">
                <a16:creationId xmlns:a16="http://schemas.microsoft.com/office/drawing/2014/main" id="{54B11C96-5C5C-CC34-C884-8D7B1587ABA4}"/>
              </a:ext>
            </a:extLst>
          </p:cNvPr>
          <p:cNvSpPr>
            <a:spLocks noGrp="1"/>
          </p:cNvSpPr>
          <p:nvPr>
            <p:ph type="body" sz="quarter" idx="3"/>
          </p:nvPr>
        </p:nvSpPr>
        <p:spPr>
          <a:xfrm>
            <a:off x="4414408" y="1243915"/>
            <a:ext cx="3456877" cy="576648"/>
          </a:xfrm>
          <a:solidFill>
            <a:schemeClr val="accent1"/>
          </a:solidFill>
        </p:spPr>
        <p:txBody>
          <a:bodyPr anchor="ctr">
            <a:normAutofit/>
          </a:bodyPr>
          <a:lstStyle>
            <a:lvl1pPr marL="0" indent="0" algn="ctr">
              <a:buNone/>
              <a:defRPr sz="1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3">
            <a:extLst>
              <a:ext uri="{FF2B5EF4-FFF2-40B4-BE49-F238E27FC236}">
                <a16:creationId xmlns:a16="http://schemas.microsoft.com/office/drawing/2014/main" id="{66C2BC47-CFDB-5EB6-03CD-3B088E05401C}"/>
              </a:ext>
            </a:extLst>
          </p:cNvPr>
          <p:cNvSpPr>
            <a:spLocks noGrp="1"/>
          </p:cNvSpPr>
          <p:nvPr>
            <p:ph sz="half" idx="20"/>
          </p:nvPr>
        </p:nvSpPr>
        <p:spPr>
          <a:xfrm>
            <a:off x="8330979" y="2051222"/>
            <a:ext cx="3456878" cy="4125741"/>
          </a:xfrm>
        </p:spPr>
        <p:txBody>
          <a:bodyPr/>
          <a:lstStyle>
            <a:lvl1pPr>
              <a:defRPr sz="1600" b="1">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4A60DB4B-4CA9-51A8-D223-B65DB5033C97}"/>
              </a:ext>
            </a:extLst>
          </p:cNvPr>
          <p:cNvSpPr>
            <a:spLocks noGrp="1"/>
          </p:cNvSpPr>
          <p:nvPr>
            <p:ph type="body" sz="quarter" idx="21"/>
          </p:nvPr>
        </p:nvSpPr>
        <p:spPr>
          <a:xfrm>
            <a:off x="8330978" y="1243915"/>
            <a:ext cx="3456877" cy="576648"/>
          </a:xfrm>
          <a:solidFill>
            <a:schemeClr val="accent1"/>
          </a:solidFill>
        </p:spPr>
        <p:txBody>
          <a:bodyPr anchor="ctr">
            <a:normAutofit/>
          </a:bodyPr>
          <a:lstStyle>
            <a:lvl1pPr marL="0" indent="0" algn="ctr">
              <a:buNone/>
              <a:defRPr sz="1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6">
            <a:extLst>
              <a:ext uri="{FF2B5EF4-FFF2-40B4-BE49-F238E27FC236}">
                <a16:creationId xmlns:a16="http://schemas.microsoft.com/office/drawing/2014/main" id="{10C79F25-850A-D84D-381A-9FE9440ED8AA}"/>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11" name="Freeform 10">
            <a:extLst>
              <a:ext uri="{FF2B5EF4-FFF2-40B4-BE49-F238E27FC236}">
                <a16:creationId xmlns:a16="http://schemas.microsoft.com/office/drawing/2014/main" id="{6F105EE3-9849-93D9-97F8-C5E733DC892B}"/>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1344096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249F06-2C40-70AC-6EB8-6FBAA652F6AC}"/>
              </a:ext>
            </a:extLst>
          </p:cNvPr>
          <p:cNvSpPr>
            <a:spLocks noGrp="1"/>
          </p:cNvSpPr>
          <p:nvPr>
            <p:ph type="body" idx="1"/>
          </p:nvPr>
        </p:nvSpPr>
        <p:spPr>
          <a:xfrm>
            <a:off x="609600" y="1681163"/>
            <a:ext cx="5157787" cy="710345"/>
          </a:xfrm>
        </p:spPr>
        <p:txBody>
          <a:bodyPr anchor="b">
            <a:normAutofit/>
          </a:bodyPr>
          <a:lstStyle>
            <a:lvl1pPr marL="0" indent="0">
              <a:buNone/>
              <a:defRPr sz="16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8AA3C3-0A24-6414-4440-FDFE539FF31A}"/>
              </a:ext>
            </a:extLst>
          </p:cNvPr>
          <p:cNvSpPr>
            <a:spLocks noGrp="1"/>
          </p:cNvSpPr>
          <p:nvPr>
            <p:ph sz="half" idx="2"/>
          </p:nvPr>
        </p:nvSpPr>
        <p:spPr>
          <a:xfrm>
            <a:off x="6096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C9C5A6-5BE4-F9F3-E15A-33BE385D5B18}"/>
              </a:ext>
            </a:extLst>
          </p:cNvPr>
          <p:cNvSpPr>
            <a:spLocks noGrp="1"/>
          </p:cNvSpPr>
          <p:nvPr>
            <p:ph type="body" sz="quarter" idx="3"/>
          </p:nvPr>
        </p:nvSpPr>
        <p:spPr>
          <a:xfrm>
            <a:off x="6172200" y="1681163"/>
            <a:ext cx="5183188" cy="710345"/>
          </a:xfrm>
        </p:spPr>
        <p:txBody>
          <a:bodyPr anchor="b">
            <a:normAutofit/>
          </a:bodyPr>
          <a:lstStyle>
            <a:lvl1pPr marL="0" indent="0">
              <a:buNone/>
              <a:defRPr sz="16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BEFBEA2-74DC-BAC5-15D3-09B0F5539C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77BC047-F467-D993-4EF0-24E6D4E725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07060D-0678-64A7-99C4-BC421BA0B0AE}"/>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3" name="Title 1">
            <a:extLst>
              <a:ext uri="{FF2B5EF4-FFF2-40B4-BE49-F238E27FC236}">
                <a16:creationId xmlns:a16="http://schemas.microsoft.com/office/drawing/2014/main" id="{28AC50DB-5CDA-279A-A63C-4E69EFEBC2E5}"/>
              </a:ext>
            </a:extLst>
          </p:cNvPr>
          <p:cNvSpPr>
            <a:spLocks noGrp="1"/>
          </p:cNvSpPr>
          <p:nvPr>
            <p:ph type="title"/>
          </p:nvPr>
        </p:nvSpPr>
        <p:spPr>
          <a:xfrm>
            <a:off x="639758" y="215840"/>
            <a:ext cx="10715629" cy="983029"/>
          </a:xfrm>
        </p:spPr>
        <p:txBody>
          <a:bodyPr/>
          <a:lstStyle/>
          <a:p>
            <a:r>
              <a:rPr lang="en-US"/>
              <a:t>Click to edit Master title style</a:t>
            </a:r>
          </a:p>
        </p:txBody>
      </p:sp>
      <p:sp>
        <p:nvSpPr>
          <p:cNvPr id="14" name="Freeform 13">
            <a:extLst>
              <a:ext uri="{FF2B5EF4-FFF2-40B4-BE49-F238E27FC236}">
                <a16:creationId xmlns:a16="http://schemas.microsoft.com/office/drawing/2014/main" id="{53FDDD84-162B-504E-F93B-5D422DC2A996}"/>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23056277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Quote</a:t>
            </a:r>
          </a:p>
        </p:txBody>
      </p:sp>
    </p:spTree>
    <p:extLst>
      <p:ext uri="{BB962C8B-B14F-4D97-AF65-F5344CB8AC3E}">
        <p14:creationId xmlns:p14="http://schemas.microsoft.com/office/powerpoint/2010/main" val="1918144779"/>
      </p:ext>
    </p:extLst>
  </p:cSld>
  <p:clrMapOvr>
    <a:masterClrMapping/>
  </p:clrMapOvr>
  <p:hf sldNum="0" hdr="0" dt="0"/>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BMC-quote-teal">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
        <p:nvSpPr>
          <p:cNvPr id="3" name="Title 1">
            <a:extLst>
              <a:ext uri="{FF2B5EF4-FFF2-40B4-BE49-F238E27FC236}">
                <a16:creationId xmlns:a16="http://schemas.microsoft.com/office/drawing/2014/main" id="{B37C0CB5-2CE8-1605-4EE9-9BEBA15D0431}"/>
              </a:ext>
            </a:extLst>
          </p:cNvPr>
          <p:cNvSpPr>
            <a:spLocks noGrp="1"/>
          </p:cNvSpPr>
          <p:nvPr>
            <p:ph type="title" hasCustomPrompt="1"/>
          </p:nvPr>
        </p:nvSpPr>
        <p:spPr>
          <a:xfrm>
            <a:off x="1170432" y="1920240"/>
            <a:ext cx="8588710" cy="2576378"/>
          </a:xfrm>
        </p:spPr>
        <p:txBody>
          <a:bodyPr anchor="ctr"/>
          <a:lstStyle>
            <a:lvl1pPr>
              <a:defRPr sz="4400">
                <a:solidFill>
                  <a:schemeClr val="bg1"/>
                </a:solidFill>
              </a:defRPr>
            </a:lvl1pPr>
          </a:lstStyle>
          <a:p>
            <a:r>
              <a:rPr lang="en-US" dirty="0"/>
              <a:t>Click to edit quote</a:t>
            </a:r>
          </a:p>
        </p:txBody>
      </p:sp>
      <p:sp>
        <p:nvSpPr>
          <p:cNvPr id="4" name="Text Placeholder 3">
            <a:extLst>
              <a:ext uri="{FF2B5EF4-FFF2-40B4-BE49-F238E27FC236}">
                <a16:creationId xmlns:a16="http://schemas.microsoft.com/office/drawing/2014/main" id="{00F30213-2BA6-232C-92D3-33989D628CC0}"/>
              </a:ext>
            </a:extLst>
          </p:cNvPr>
          <p:cNvSpPr>
            <a:spLocks noGrp="1"/>
          </p:cNvSpPr>
          <p:nvPr>
            <p:ph type="body" sz="half" idx="2" hasCustomPrompt="1"/>
          </p:nvPr>
        </p:nvSpPr>
        <p:spPr>
          <a:xfrm>
            <a:off x="1170432" y="4626864"/>
            <a:ext cx="3657599" cy="914401"/>
          </a:xfrm>
        </p:spPr>
        <p:txBody>
          <a:bodyPr/>
          <a:lstStyle>
            <a:lvl1pPr marL="0" indent="0">
              <a:buFont typeface="System Font Regular"/>
              <a:buNone/>
              <a:tabLst/>
              <a:defRPr sz="1600" baseline="0">
                <a:solidFill>
                  <a:schemeClr val="bg1">
                    <a:alpha val="7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Click to add attribution</a:t>
            </a:r>
          </a:p>
        </p:txBody>
      </p:sp>
      <p:sp>
        <p:nvSpPr>
          <p:cNvPr id="8" name="Title 1">
            <a:extLst>
              <a:ext uri="{FF2B5EF4-FFF2-40B4-BE49-F238E27FC236}">
                <a16:creationId xmlns:a16="http://schemas.microsoft.com/office/drawing/2014/main" id="{F4C4572B-6CB3-24AE-2525-95171899E444}"/>
              </a:ext>
            </a:extLst>
          </p:cNvPr>
          <p:cNvSpPr txBox="1">
            <a:spLocks/>
          </p:cNvSpPr>
          <p:nvPr userDrawn="1"/>
        </p:nvSpPr>
        <p:spPr>
          <a:xfrm>
            <a:off x="937676" y="1468575"/>
            <a:ext cx="1173757" cy="773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20000" dirty="0">
                <a:solidFill>
                  <a:schemeClr val="bg1">
                    <a:alpha val="19770"/>
                  </a:schemeClr>
                </a:solidFill>
              </a:rPr>
              <a:t>“</a:t>
            </a:r>
          </a:p>
        </p:txBody>
      </p:sp>
    </p:spTree>
    <p:extLst>
      <p:ext uri="{BB962C8B-B14F-4D97-AF65-F5344CB8AC3E}">
        <p14:creationId xmlns:p14="http://schemas.microsoft.com/office/powerpoint/2010/main" val="346089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p:bld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1_BMC-quote-teal">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
        <p:nvSpPr>
          <p:cNvPr id="3" name="Title 1">
            <a:extLst>
              <a:ext uri="{FF2B5EF4-FFF2-40B4-BE49-F238E27FC236}">
                <a16:creationId xmlns:a16="http://schemas.microsoft.com/office/drawing/2014/main" id="{B37C0CB5-2CE8-1605-4EE9-9BEBA15D0431}"/>
              </a:ext>
            </a:extLst>
          </p:cNvPr>
          <p:cNvSpPr>
            <a:spLocks noGrp="1"/>
          </p:cNvSpPr>
          <p:nvPr>
            <p:ph type="title" hasCustomPrompt="1"/>
          </p:nvPr>
        </p:nvSpPr>
        <p:spPr>
          <a:xfrm>
            <a:off x="1170432" y="1920240"/>
            <a:ext cx="8588710" cy="2576378"/>
          </a:xfrm>
        </p:spPr>
        <p:txBody>
          <a:bodyPr anchor="ctr"/>
          <a:lstStyle>
            <a:lvl1pPr>
              <a:defRPr sz="4400">
                <a:solidFill>
                  <a:schemeClr val="bg1"/>
                </a:solidFill>
              </a:defRPr>
            </a:lvl1pPr>
          </a:lstStyle>
          <a:p>
            <a:r>
              <a:rPr lang="en-US" dirty="0"/>
              <a:t>Click to edit quote</a:t>
            </a:r>
          </a:p>
        </p:txBody>
      </p:sp>
      <p:sp>
        <p:nvSpPr>
          <p:cNvPr id="4" name="Text Placeholder 3">
            <a:extLst>
              <a:ext uri="{FF2B5EF4-FFF2-40B4-BE49-F238E27FC236}">
                <a16:creationId xmlns:a16="http://schemas.microsoft.com/office/drawing/2014/main" id="{00F30213-2BA6-232C-92D3-33989D628CC0}"/>
              </a:ext>
            </a:extLst>
          </p:cNvPr>
          <p:cNvSpPr>
            <a:spLocks noGrp="1"/>
          </p:cNvSpPr>
          <p:nvPr>
            <p:ph type="body" sz="half" idx="2" hasCustomPrompt="1"/>
          </p:nvPr>
        </p:nvSpPr>
        <p:spPr>
          <a:xfrm>
            <a:off x="1170432" y="4626864"/>
            <a:ext cx="3657599" cy="914401"/>
          </a:xfrm>
        </p:spPr>
        <p:txBody>
          <a:bodyPr/>
          <a:lstStyle>
            <a:lvl1pPr marL="0" indent="0">
              <a:buFont typeface="System Font Regular"/>
              <a:buNone/>
              <a:tabLst/>
              <a:defRPr sz="1600" baseline="0">
                <a:solidFill>
                  <a:schemeClr val="bg1">
                    <a:alpha val="7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Click to add attribution</a:t>
            </a:r>
          </a:p>
        </p:txBody>
      </p:sp>
      <p:sp>
        <p:nvSpPr>
          <p:cNvPr id="8" name="Title 1">
            <a:extLst>
              <a:ext uri="{FF2B5EF4-FFF2-40B4-BE49-F238E27FC236}">
                <a16:creationId xmlns:a16="http://schemas.microsoft.com/office/drawing/2014/main" id="{F4C4572B-6CB3-24AE-2525-95171899E444}"/>
              </a:ext>
            </a:extLst>
          </p:cNvPr>
          <p:cNvSpPr txBox="1">
            <a:spLocks/>
          </p:cNvSpPr>
          <p:nvPr userDrawn="1"/>
        </p:nvSpPr>
        <p:spPr>
          <a:xfrm>
            <a:off x="937676" y="1468575"/>
            <a:ext cx="1173757" cy="773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20000" dirty="0">
                <a:solidFill>
                  <a:schemeClr val="bg1">
                    <a:alpha val="19770"/>
                  </a:schemeClr>
                </a:solidFill>
              </a:rPr>
              <a:t>“</a:t>
            </a:r>
          </a:p>
        </p:txBody>
      </p:sp>
    </p:spTree>
    <p:extLst>
      <p:ext uri="{BB962C8B-B14F-4D97-AF65-F5344CB8AC3E}">
        <p14:creationId xmlns:p14="http://schemas.microsoft.com/office/powerpoint/2010/main" val="420052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p:bld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2_BMC-quote-teal">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
        <p:nvSpPr>
          <p:cNvPr id="3" name="Title 1">
            <a:extLst>
              <a:ext uri="{FF2B5EF4-FFF2-40B4-BE49-F238E27FC236}">
                <a16:creationId xmlns:a16="http://schemas.microsoft.com/office/drawing/2014/main" id="{B37C0CB5-2CE8-1605-4EE9-9BEBA15D0431}"/>
              </a:ext>
            </a:extLst>
          </p:cNvPr>
          <p:cNvSpPr>
            <a:spLocks noGrp="1"/>
          </p:cNvSpPr>
          <p:nvPr>
            <p:ph type="title" hasCustomPrompt="1"/>
          </p:nvPr>
        </p:nvSpPr>
        <p:spPr>
          <a:xfrm>
            <a:off x="1170432" y="1920240"/>
            <a:ext cx="8588710" cy="2576378"/>
          </a:xfrm>
        </p:spPr>
        <p:txBody>
          <a:bodyPr anchor="ctr"/>
          <a:lstStyle>
            <a:lvl1pPr>
              <a:defRPr sz="4400">
                <a:solidFill>
                  <a:schemeClr val="bg1"/>
                </a:solidFill>
              </a:defRPr>
            </a:lvl1pPr>
          </a:lstStyle>
          <a:p>
            <a:r>
              <a:rPr lang="en-US" dirty="0"/>
              <a:t>Click to edit quote</a:t>
            </a:r>
          </a:p>
        </p:txBody>
      </p:sp>
      <p:sp>
        <p:nvSpPr>
          <p:cNvPr id="4" name="Text Placeholder 3">
            <a:extLst>
              <a:ext uri="{FF2B5EF4-FFF2-40B4-BE49-F238E27FC236}">
                <a16:creationId xmlns:a16="http://schemas.microsoft.com/office/drawing/2014/main" id="{00F30213-2BA6-232C-92D3-33989D628CC0}"/>
              </a:ext>
            </a:extLst>
          </p:cNvPr>
          <p:cNvSpPr>
            <a:spLocks noGrp="1"/>
          </p:cNvSpPr>
          <p:nvPr>
            <p:ph type="body" sz="half" idx="2" hasCustomPrompt="1"/>
          </p:nvPr>
        </p:nvSpPr>
        <p:spPr>
          <a:xfrm>
            <a:off x="1170432" y="4626864"/>
            <a:ext cx="3657599" cy="914401"/>
          </a:xfrm>
        </p:spPr>
        <p:txBody>
          <a:bodyPr/>
          <a:lstStyle>
            <a:lvl1pPr marL="0" indent="0">
              <a:buFont typeface="System Font Regular"/>
              <a:buNone/>
              <a:tabLst/>
              <a:defRPr sz="1600" baseline="0">
                <a:solidFill>
                  <a:schemeClr val="bg1">
                    <a:alpha val="7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Click to add attribution</a:t>
            </a:r>
          </a:p>
        </p:txBody>
      </p:sp>
      <p:sp>
        <p:nvSpPr>
          <p:cNvPr id="8" name="Title 1">
            <a:extLst>
              <a:ext uri="{FF2B5EF4-FFF2-40B4-BE49-F238E27FC236}">
                <a16:creationId xmlns:a16="http://schemas.microsoft.com/office/drawing/2014/main" id="{F4C4572B-6CB3-24AE-2525-95171899E444}"/>
              </a:ext>
            </a:extLst>
          </p:cNvPr>
          <p:cNvSpPr txBox="1">
            <a:spLocks/>
          </p:cNvSpPr>
          <p:nvPr userDrawn="1"/>
        </p:nvSpPr>
        <p:spPr>
          <a:xfrm>
            <a:off x="937676" y="1468575"/>
            <a:ext cx="1173757" cy="773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20000" dirty="0">
                <a:solidFill>
                  <a:schemeClr val="bg1">
                    <a:alpha val="19770"/>
                  </a:schemeClr>
                </a:solidFill>
              </a:rPr>
              <a:t>“</a:t>
            </a:r>
          </a:p>
        </p:txBody>
      </p:sp>
    </p:spTree>
    <p:extLst>
      <p:ext uri="{BB962C8B-B14F-4D97-AF65-F5344CB8AC3E}">
        <p14:creationId xmlns:p14="http://schemas.microsoft.com/office/powerpoint/2010/main" val="48691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p:bld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3_BMC-quote-teal">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
        <p:nvSpPr>
          <p:cNvPr id="3" name="Title 1">
            <a:extLst>
              <a:ext uri="{FF2B5EF4-FFF2-40B4-BE49-F238E27FC236}">
                <a16:creationId xmlns:a16="http://schemas.microsoft.com/office/drawing/2014/main" id="{B37C0CB5-2CE8-1605-4EE9-9BEBA15D0431}"/>
              </a:ext>
            </a:extLst>
          </p:cNvPr>
          <p:cNvSpPr>
            <a:spLocks noGrp="1"/>
          </p:cNvSpPr>
          <p:nvPr>
            <p:ph type="title" hasCustomPrompt="1"/>
          </p:nvPr>
        </p:nvSpPr>
        <p:spPr>
          <a:xfrm>
            <a:off x="1170432" y="1920240"/>
            <a:ext cx="8588710" cy="2576378"/>
          </a:xfrm>
        </p:spPr>
        <p:txBody>
          <a:bodyPr anchor="ctr"/>
          <a:lstStyle>
            <a:lvl1pPr>
              <a:defRPr sz="4400">
                <a:solidFill>
                  <a:schemeClr val="bg1"/>
                </a:solidFill>
              </a:defRPr>
            </a:lvl1pPr>
          </a:lstStyle>
          <a:p>
            <a:r>
              <a:rPr lang="en-US" dirty="0"/>
              <a:t>Click to edit quote</a:t>
            </a:r>
          </a:p>
        </p:txBody>
      </p:sp>
      <p:sp>
        <p:nvSpPr>
          <p:cNvPr id="4" name="Text Placeholder 3">
            <a:extLst>
              <a:ext uri="{FF2B5EF4-FFF2-40B4-BE49-F238E27FC236}">
                <a16:creationId xmlns:a16="http://schemas.microsoft.com/office/drawing/2014/main" id="{00F30213-2BA6-232C-92D3-33989D628CC0}"/>
              </a:ext>
            </a:extLst>
          </p:cNvPr>
          <p:cNvSpPr>
            <a:spLocks noGrp="1"/>
          </p:cNvSpPr>
          <p:nvPr>
            <p:ph type="body" sz="half" idx="2" hasCustomPrompt="1"/>
          </p:nvPr>
        </p:nvSpPr>
        <p:spPr>
          <a:xfrm>
            <a:off x="1170432" y="4626864"/>
            <a:ext cx="3657599" cy="914401"/>
          </a:xfrm>
        </p:spPr>
        <p:txBody>
          <a:bodyPr/>
          <a:lstStyle>
            <a:lvl1pPr marL="0" indent="0">
              <a:buFont typeface="System Font Regular"/>
              <a:buNone/>
              <a:tabLst/>
              <a:defRPr sz="1600" baseline="0">
                <a:solidFill>
                  <a:schemeClr val="bg1">
                    <a:alpha val="7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Click to add attribution</a:t>
            </a:r>
          </a:p>
        </p:txBody>
      </p:sp>
      <p:sp>
        <p:nvSpPr>
          <p:cNvPr id="8" name="Title 1">
            <a:extLst>
              <a:ext uri="{FF2B5EF4-FFF2-40B4-BE49-F238E27FC236}">
                <a16:creationId xmlns:a16="http://schemas.microsoft.com/office/drawing/2014/main" id="{F4C4572B-6CB3-24AE-2525-95171899E444}"/>
              </a:ext>
            </a:extLst>
          </p:cNvPr>
          <p:cNvSpPr txBox="1">
            <a:spLocks/>
          </p:cNvSpPr>
          <p:nvPr userDrawn="1"/>
        </p:nvSpPr>
        <p:spPr>
          <a:xfrm>
            <a:off x="937676" y="1468575"/>
            <a:ext cx="1173757" cy="773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20000" dirty="0">
                <a:solidFill>
                  <a:schemeClr val="bg1">
                    <a:alpha val="30000"/>
                  </a:schemeClr>
                </a:solidFill>
              </a:rPr>
              <a:t>“</a:t>
            </a:r>
          </a:p>
        </p:txBody>
      </p:sp>
    </p:spTree>
    <p:extLst>
      <p:ext uri="{BB962C8B-B14F-4D97-AF65-F5344CB8AC3E}">
        <p14:creationId xmlns:p14="http://schemas.microsoft.com/office/powerpoint/2010/main" val="53443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p:bld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4_BMC-quote-teal">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
        <p:nvSpPr>
          <p:cNvPr id="3" name="Title 1">
            <a:extLst>
              <a:ext uri="{FF2B5EF4-FFF2-40B4-BE49-F238E27FC236}">
                <a16:creationId xmlns:a16="http://schemas.microsoft.com/office/drawing/2014/main" id="{B37C0CB5-2CE8-1605-4EE9-9BEBA15D0431}"/>
              </a:ext>
            </a:extLst>
          </p:cNvPr>
          <p:cNvSpPr>
            <a:spLocks noGrp="1"/>
          </p:cNvSpPr>
          <p:nvPr>
            <p:ph type="title" hasCustomPrompt="1"/>
          </p:nvPr>
        </p:nvSpPr>
        <p:spPr>
          <a:xfrm>
            <a:off x="1170432" y="1920240"/>
            <a:ext cx="8588710" cy="2576378"/>
          </a:xfrm>
        </p:spPr>
        <p:txBody>
          <a:bodyPr anchor="ctr"/>
          <a:lstStyle>
            <a:lvl1pPr>
              <a:defRPr sz="4400">
                <a:solidFill>
                  <a:schemeClr val="bg1"/>
                </a:solidFill>
              </a:defRPr>
            </a:lvl1pPr>
          </a:lstStyle>
          <a:p>
            <a:r>
              <a:rPr lang="en-US" dirty="0"/>
              <a:t>Click to edit quote</a:t>
            </a:r>
          </a:p>
        </p:txBody>
      </p:sp>
      <p:sp>
        <p:nvSpPr>
          <p:cNvPr id="4" name="Text Placeholder 3">
            <a:extLst>
              <a:ext uri="{FF2B5EF4-FFF2-40B4-BE49-F238E27FC236}">
                <a16:creationId xmlns:a16="http://schemas.microsoft.com/office/drawing/2014/main" id="{00F30213-2BA6-232C-92D3-33989D628CC0}"/>
              </a:ext>
            </a:extLst>
          </p:cNvPr>
          <p:cNvSpPr>
            <a:spLocks noGrp="1"/>
          </p:cNvSpPr>
          <p:nvPr>
            <p:ph type="body" sz="half" idx="2" hasCustomPrompt="1"/>
          </p:nvPr>
        </p:nvSpPr>
        <p:spPr>
          <a:xfrm>
            <a:off x="1170432" y="4626864"/>
            <a:ext cx="3657599" cy="914401"/>
          </a:xfrm>
        </p:spPr>
        <p:txBody>
          <a:bodyPr/>
          <a:lstStyle>
            <a:lvl1pPr marL="0" indent="0">
              <a:buFont typeface="System Font Regular"/>
              <a:buNone/>
              <a:tabLst/>
              <a:defRPr sz="1600" baseline="0">
                <a:solidFill>
                  <a:schemeClr val="bg1">
                    <a:alpha val="7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Click to add attribution</a:t>
            </a:r>
          </a:p>
        </p:txBody>
      </p:sp>
      <p:sp>
        <p:nvSpPr>
          <p:cNvPr id="8" name="Title 1">
            <a:extLst>
              <a:ext uri="{FF2B5EF4-FFF2-40B4-BE49-F238E27FC236}">
                <a16:creationId xmlns:a16="http://schemas.microsoft.com/office/drawing/2014/main" id="{F4C4572B-6CB3-24AE-2525-95171899E444}"/>
              </a:ext>
            </a:extLst>
          </p:cNvPr>
          <p:cNvSpPr txBox="1">
            <a:spLocks/>
          </p:cNvSpPr>
          <p:nvPr userDrawn="1"/>
        </p:nvSpPr>
        <p:spPr>
          <a:xfrm>
            <a:off x="937676" y="1468575"/>
            <a:ext cx="1173757" cy="773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20000" dirty="0">
                <a:solidFill>
                  <a:schemeClr val="bg1">
                    <a:alpha val="19770"/>
                  </a:schemeClr>
                </a:solidFill>
              </a:rPr>
              <a:t>“</a:t>
            </a:r>
          </a:p>
        </p:txBody>
      </p:sp>
    </p:spTree>
    <p:extLst>
      <p:ext uri="{BB962C8B-B14F-4D97-AF65-F5344CB8AC3E}">
        <p14:creationId xmlns:p14="http://schemas.microsoft.com/office/powerpoint/2010/main" val="28839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p:bld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5_BMC-quote-teal">
    <p:bg>
      <p:bgPr>
        <a:solidFill>
          <a:schemeClr val="bg1"/>
        </a:solidFill>
        <a:effectLst/>
      </p:bgPr>
    </p:bg>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481E8DCD-9BE7-D3FF-8FD2-305F483BA891}"/>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dirty="0"/>
              <a:t>Bring placeholder to front. Drag picture to placeholder or click icon to add. Send placeholder to back. </a:t>
            </a:r>
            <a:br>
              <a:rPr lang="en-US" dirty="0"/>
            </a:br>
            <a:r>
              <a:rPr lang="en-US" dirty="0"/>
              <a:t>Note that the logo sits on top of the slide; it will need to be pasted onto any new quote slide.</a:t>
            </a:r>
          </a:p>
          <a:p>
            <a:endParaRPr lang="en-US" dirty="0"/>
          </a:p>
        </p:txBody>
      </p:sp>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
        <p:nvSpPr>
          <p:cNvPr id="3" name="Title 1">
            <a:extLst>
              <a:ext uri="{FF2B5EF4-FFF2-40B4-BE49-F238E27FC236}">
                <a16:creationId xmlns:a16="http://schemas.microsoft.com/office/drawing/2014/main" id="{B37C0CB5-2CE8-1605-4EE9-9BEBA15D0431}"/>
              </a:ext>
            </a:extLst>
          </p:cNvPr>
          <p:cNvSpPr>
            <a:spLocks noGrp="1"/>
          </p:cNvSpPr>
          <p:nvPr>
            <p:ph type="title" hasCustomPrompt="1"/>
          </p:nvPr>
        </p:nvSpPr>
        <p:spPr>
          <a:xfrm>
            <a:off x="1170432" y="1920240"/>
            <a:ext cx="8588710" cy="2576378"/>
          </a:xfrm>
        </p:spPr>
        <p:txBody>
          <a:bodyPr anchor="ctr"/>
          <a:lstStyle>
            <a:lvl1pPr>
              <a:defRPr sz="4400">
                <a:solidFill>
                  <a:schemeClr val="bg1"/>
                </a:solidFill>
              </a:defRPr>
            </a:lvl1pPr>
          </a:lstStyle>
          <a:p>
            <a:r>
              <a:rPr lang="en-US" dirty="0"/>
              <a:t>Click to edit quote</a:t>
            </a:r>
          </a:p>
        </p:txBody>
      </p:sp>
      <p:sp>
        <p:nvSpPr>
          <p:cNvPr id="4" name="Text Placeholder 3">
            <a:extLst>
              <a:ext uri="{FF2B5EF4-FFF2-40B4-BE49-F238E27FC236}">
                <a16:creationId xmlns:a16="http://schemas.microsoft.com/office/drawing/2014/main" id="{00F30213-2BA6-232C-92D3-33989D628CC0}"/>
              </a:ext>
            </a:extLst>
          </p:cNvPr>
          <p:cNvSpPr>
            <a:spLocks noGrp="1"/>
          </p:cNvSpPr>
          <p:nvPr>
            <p:ph type="body" sz="half" idx="2" hasCustomPrompt="1"/>
          </p:nvPr>
        </p:nvSpPr>
        <p:spPr>
          <a:xfrm>
            <a:off x="1170432" y="4626864"/>
            <a:ext cx="3657599" cy="914401"/>
          </a:xfrm>
        </p:spPr>
        <p:txBody>
          <a:bodyPr/>
          <a:lstStyle>
            <a:lvl1pPr marL="0" indent="0">
              <a:buFont typeface="System Font Regular"/>
              <a:buNone/>
              <a:tabLst/>
              <a:defRPr sz="1600" baseline="0">
                <a:solidFill>
                  <a:schemeClr val="bg1">
                    <a:alpha val="7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Click to add attribution</a:t>
            </a:r>
          </a:p>
        </p:txBody>
      </p:sp>
      <p:sp>
        <p:nvSpPr>
          <p:cNvPr id="8" name="Title 1">
            <a:extLst>
              <a:ext uri="{FF2B5EF4-FFF2-40B4-BE49-F238E27FC236}">
                <a16:creationId xmlns:a16="http://schemas.microsoft.com/office/drawing/2014/main" id="{F4C4572B-6CB3-24AE-2525-95171899E444}"/>
              </a:ext>
            </a:extLst>
          </p:cNvPr>
          <p:cNvSpPr txBox="1">
            <a:spLocks/>
          </p:cNvSpPr>
          <p:nvPr userDrawn="1"/>
        </p:nvSpPr>
        <p:spPr>
          <a:xfrm>
            <a:off x="937676" y="1468575"/>
            <a:ext cx="1173757" cy="773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20000" dirty="0">
                <a:solidFill>
                  <a:schemeClr val="bg1">
                    <a:alpha val="19770"/>
                  </a:schemeClr>
                </a:solidFill>
              </a:rPr>
              <a:t>“</a:t>
            </a:r>
          </a:p>
        </p:txBody>
      </p:sp>
    </p:spTree>
    <p:extLst>
      <p:ext uri="{BB962C8B-B14F-4D97-AF65-F5344CB8AC3E}">
        <p14:creationId xmlns:p14="http://schemas.microsoft.com/office/powerpoint/2010/main" val="335183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p:bld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5_––COV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Divider</a:t>
            </a:r>
          </a:p>
        </p:txBody>
      </p:sp>
    </p:spTree>
    <p:extLst>
      <p:ext uri="{BB962C8B-B14F-4D97-AF65-F5344CB8AC3E}">
        <p14:creationId xmlns:p14="http://schemas.microsoft.com/office/powerpoint/2010/main" val="1625073097"/>
      </p:ext>
    </p:extLst>
  </p:cSld>
  <p:clrMapOvr>
    <a:masterClrMapping/>
  </p:clrMapOvr>
  <p:hf sldNum="0" hdr="0" dt="0"/>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BMC-Section Header-Teal">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1" y="2506132"/>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26935602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3-column w/ subhead box (Te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a:lstStyle>
            <a:lvl1pPr>
              <a:defRPr>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497840" y="2051222"/>
            <a:ext cx="3456878" cy="4125741"/>
          </a:xfrm>
        </p:spPr>
        <p:txBody>
          <a:bodyPr/>
          <a:lstStyle>
            <a:lvl1pPr>
              <a:defRPr sz="1600" b="1">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4414409" y="2051222"/>
            <a:ext cx="3456878" cy="4125741"/>
          </a:xfrm>
        </p:spPr>
        <p:txBody>
          <a:bodyPr/>
          <a:lstStyle>
            <a:lvl1pPr>
              <a:defRPr sz="1600" b="1">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Text Placeholder 2">
            <a:extLst>
              <a:ext uri="{FF2B5EF4-FFF2-40B4-BE49-F238E27FC236}">
                <a16:creationId xmlns:a16="http://schemas.microsoft.com/office/drawing/2014/main" id="{3508BE0C-ABB7-58F0-C020-D6A81EE948CF}"/>
              </a:ext>
            </a:extLst>
          </p:cNvPr>
          <p:cNvSpPr>
            <a:spLocks noGrp="1"/>
          </p:cNvSpPr>
          <p:nvPr>
            <p:ph type="body" idx="13"/>
          </p:nvPr>
        </p:nvSpPr>
        <p:spPr>
          <a:xfrm>
            <a:off x="497840" y="1243915"/>
            <a:ext cx="3456878" cy="576648"/>
          </a:xfrm>
          <a:solidFill>
            <a:schemeClr val="accent2"/>
          </a:solidFill>
        </p:spPr>
        <p:txBody>
          <a:bodyPr anchor="ctr">
            <a:normAutofit/>
          </a:bodyPr>
          <a:lstStyle>
            <a:lvl1pPr marL="0" indent="0" algn="ctr">
              <a:buNone/>
              <a:defRPr sz="1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4">
            <a:extLst>
              <a:ext uri="{FF2B5EF4-FFF2-40B4-BE49-F238E27FC236}">
                <a16:creationId xmlns:a16="http://schemas.microsoft.com/office/drawing/2014/main" id="{54B11C96-5C5C-CC34-C884-8D7B1587ABA4}"/>
              </a:ext>
            </a:extLst>
          </p:cNvPr>
          <p:cNvSpPr>
            <a:spLocks noGrp="1"/>
          </p:cNvSpPr>
          <p:nvPr>
            <p:ph type="body" sz="quarter" idx="3"/>
          </p:nvPr>
        </p:nvSpPr>
        <p:spPr>
          <a:xfrm>
            <a:off x="4414408" y="1243915"/>
            <a:ext cx="3456877" cy="576648"/>
          </a:xfrm>
          <a:solidFill>
            <a:schemeClr val="accent2"/>
          </a:solidFill>
        </p:spPr>
        <p:txBody>
          <a:bodyPr anchor="ctr">
            <a:normAutofit/>
          </a:bodyPr>
          <a:lstStyle>
            <a:lvl1pPr marL="0" indent="0" algn="ctr">
              <a:buNone/>
              <a:defRPr sz="1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3">
            <a:extLst>
              <a:ext uri="{FF2B5EF4-FFF2-40B4-BE49-F238E27FC236}">
                <a16:creationId xmlns:a16="http://schemas.microsoft.com/office/drawing/2014/main" id="{66C2BC47-CFDB-5EB6-03CD-3B088E05401C}"/>
              </a:ext>
            </a:extLst>
          </p:cNvPr>
          <p:cNvSpPr>
            <a:spLocks noGrp="1"/>
          </p:cNvSpPr>
          <p:nvPr>
            <p:ph sz="half" idx="20"/>
          </p:nvPr>
        </p:nvSpPr>
        <p:spPr>
          <a:xfrm>
            <a:off x="8330979" y="2051222"/>
            <a:ext cx="3456878" cy="4125741"/>
          </a:xfrm>
        </p:spPr>
        <p:txBody>
          <a:bodyPr/>
          <a:lstStyle>
            <a:lvl1pPr>
              <a:defRPr sz="1600" b="1">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4A60DB4B-4CA9-51A8-D223-B65DB5033C97}"/>
              </a:ext>
            </a:extLst>
          </p:cNvPr>
          <p:cNvSpPr>
            <a:spLocks noGrp="1"/>
          </p:cNvSpPr>
          <p:nvPr>
            <p:ph type="body" sz="quarter" idx="21"/>
          </p:nvPr>
        </p:nvSpPr>
        <p:spPr>
          <a:xfrm>
            <a:off x="8330978" y="1243915"/>
            <a:ext cx="3456877" cy="576648"/>
          </a:xfrm>
          <a:solidFill>
            <a:schemeClr val="accent2"/>
          </a:solidFill>
        </p:spPr>
        <p:txBody>
          <a:bodyPr anchor="ctr">
            <a:normAutofit/>
          </a:bodyPr>
          <a:lstStyle>
            <a:lvl1pPr marL="0" indent="0" algn="ctr">
              <a:buNone/>
              <a:defRPr sz="1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6">
            <a:extLst>
              <a:ext uri="{FF2B5EF4-FFF2-40B4-BE49-F238E27FC236}">
                <a16:creationId xmlns:a16="http://schemas.microsoft.com/office/drawing/2014/main" id="{10C79F25-850A-D84D-381A-9FE9440ED8AA}"/>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11" name="Freeform 10">
            <a:extLst>
              <a:ext uri="{FF2B5EF4-FFF2-40B4-BE49-F238E27FC236}">
                <a16:creationId xmlns:a16="http://schemas.microsoft.com/office/drawing/2014/main" id="{6F105EE3-9849-93D9-97F8-C5E733DC892B}"/>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4328318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BMC-Section Header-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1" y="2506132"/>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208285477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BMC-Section Header-Purp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1" y="2506132"/>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247200976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BMC-Section Header-Yellow">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1" y="2506132"/>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25795243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BMC-Section Header-Orang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1" y="2506132"/>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693B7879-DBBC-7A01-CBFA-6ACD895F13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407168933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13_Section Header">
    <p:bg>
      <p:bgPr>
        <a:solidFill>
          <a:schemeClr val="bg1"/>
        </a:solidFill>
        <a:effectLst/>
      </p:bgPr>
    </p:bg>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3F872EB9-1B0B-9CA8-0F84-B21F97DCEC46}"/>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dirty="0"/>
              <a:t>Bring placeholder to front. Drag picture to placeholder or click icon to add. Send placeholder to back. </a:t>
            </a:r>
            <a:br>
              <a:rPr lang="en-US" dirty="0"/>
            </a:br>
            <a:r>
              <a:rPr lang="en-US" dirty="0"/>
              <a:t>Note that the logo &amp; half-circle graphic sits on top of the slide; it will need to be pasted onto any new cover slide.</a:t>
            </a:r>
          </a:p>
          <a:p>
            <a:endParaRPr lang="en-US" dirty="0"/>
          </a:p>
        </p:txBody>
      </p:sp>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1" y="2506132"/>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9A2B19B-750D-16E8-78D6-DECFFCC290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235084629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14_Section Header">
    <p:bg>
      <p:bgPr>
        <a:solidFill>
          <a:schemeClr val="bg1"/>
        </a:solidFill>
        <a:effectLst/>
      </p:bgPr>
    </p:bg>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3F872EB9-1B0B-9CA8-0F84-B21F97DCEC46}"/>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dirty="0"/>
              <a:t>Bring placeholder to front. Drag picture to placeholder or click icon to add. Send placeholder to back. </a:t>
            </a:r>
            <a:br>
              <a:rPr lang="en-US" dirty="0"/>
            </a:br>
            <a:r>
              <a:rPr lang="en-US" dirty="0"/>
              <a:t>Note that the logo &amp; half-circle graphic sits on top of the slide; it will need to be pasted onto any new cover slide.</a:t>
            </a:r>
          </a:p>
          <a:p>
            <a:endParaRPr lang="en-US" dirty="0"/>
          </a:p>
        </p:txBody>
      </p:sp>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0" y="2506133"/>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487C487A-9D9A-7EF8-E271-959903E1E0E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250076956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15_Section Header">
    <p:bg>
      <p:bgPr>
        <a:solidFill>
          <a:schemeClr val="accent2"/>
        </a:solidFill>
        <a:effectLst/>
      </p:bgPr>
    </p:bg>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3F872EB9-1B0B-9CA8-0F84-B21F97DCEC46}"/>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dirty="0"/>
              <a:t>Bring placeholder to front. Drag picture to placeholder or click icon to add. Send placeholder to back. </a:t>
            </a:r>
            <a:br>
              <a:rPr lang="en-US" dirty="0"/>
            </a:br>
            <a:r>
              <a:rPr lang="en-US" dirty="0"/>
              <a:t>Note that the logo &amp; half-circle graphic sits on top of the slide; it will need to be pasted onto any new cover slide.</a:t>
            </a:r>
          </a:p>
          <a:p>
            <a:endParaRPr lang="en-US" dirty="0"/>
          </a:p>
        </p:txBody>
      </p:sp>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0" y="2506133"/>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EE93A47A-2DB2-9460-A72D-25189BDFB1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367473976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16_Section Header">
    <p:bg>
      <p:bgPr>
        <a:solidFill>
          <a:schemeClr val="accent2"/>
        </a:solidFill>
        <a:effectLst/>
      </p:bgPr>
    </p:bg>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3F872EB9-1B0B-9CA8-0F84-B21F97DCEC46}"/>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dirty="0"/>
              <a:t>Bring placeholder to front. Drag picture to placeholder or click icon to add. Send placeholder to back. </a:t>
            </a:r>
            <a:br>
              <a:rPr lang="en-US" dirty="0"/>
            </a:br>
            <a:r>
              <a:rPr lang="en-US" dirty="0"/>
              <a:t>Note that the logo &amp; half-circle graphic sits on top of the slide; it will need to be pasted onto any new cover slide.</a:t>
            </a:r>
          </a:p>
          <a:p>
            <a:endParaRPr lang="en-US" dirty="0"/>
          </a:p>
        </p:txBody>
      </p:sp>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0" y="2506133"/>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B91B7443-9B55-0443-5991-296EE5885E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314086425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17_Section Header">
    <p:bg>
      <p:bgPr>
        <a:solidFill>
          <a:schemeClr val="bg1"/>
        </a:solidFill>
        <a:effectLst/>
      </p:bgPr>
    </p:bg>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3F872EB9-1B0B-9CA8-0F84-B21F97DCEC46}"/>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dirty="0"/>
              <a:t>Bring placeholder to front. Drag picture to placeholder or click icon to add. Send placeholder to back. </a:t>
            </a:r>
            <a:br>
              <a:rPr lang="en-US" dirty="0"/>
            </a:br>
            <a:r>
              <a:rPr lang="en-US" dirty="0"/>
              <a:t>Note that the logo &amp; half-circle graphic sits on top of the slide; it will need to be pasted onto any new cover slide.</a:t>
            </a:r>
          </a:p>
          <a:p>
            <a:endParaRPr lang="en-US" dirty="0"/>
          </a:p>
        </p:txBody>
      </p:sp>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anchor="ctr">
            <a:normAutofit/>
          </a:bodyPr>
          <a:lstStyle>
            <a:lvl1pPr>
              <a:defRPr sz="4800">
                <a:solidFill>
                  <a:schemeClr val="bg1"/>
                </a:solidFill>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0" y="2506133"/>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8745032F-BD81-D24C-6E4A-524A8F5C072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328031" y="5945172"/>
            <a:ext cx="1324707" cy="568356"/>
          </a:xfrm>
          <a:prstGeom prst="rect">
            <a:avLst/>
          </a:prstGeom>
        </p:spPr>
      </p:pic>
    </p:spTree>
    <p:extLst>
      <p:ext uri="{BB962C8B-B14F-4D97-AF65-F5344CB8AC3E}">
        <p14:creationId xmlns:p14="http://schemas.microsoft.com/office/powerpoint/2010/main" val="76987664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4_––COV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Content with Image</a:t>
            </a:r>
          </a:p>
        </p:txBody>
      </p:sp>
    </p:spTree>
    <p:extLst>
      <p:ext uri="{BB962C8B-B14F-4D97-AF65-F5344CB8AC3E}">
        <p14:creationId xmlns:p14="http://schemas.microsoft.com/office/powerpoint/2010/main" val="3143889059"/>
      </p:ext>
    </p:extLst>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3-column w/ subhead box (Te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a:lstStyle>
            <a:lvl1pPr>
              <a:defRPr>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497840" y="2051222"/>
            <a:ext cx="3456878" cy="4125741"/>
          </a:xfrm>
        </p:spPr>
        <p:txBody>
          <a:bodyPr/>
          <a:lstStyle>
            <a:lvl1pPr>
              <a:defRPr sz="1600" b="1">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4414409" y="2051222"/>
            <a:ext cx="3456878" cy="4125741"/>
          </a:xfrm>
        </p:spPr>
        <p:txBody>
          <a:bodyPr/>
          <a:lstStyle>
            <a:lvl1pPr>
              <a:defRPr sz="1600" b="1">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Text Placeholder 2">
            <a:extLst>
              <a:ext uri="{FF2B5EF4-FFF2-40B4-BE49-F238E27FC236}">
                <a16:creationId xmlns:a16="http://schemas.microsoft.com/office/drawing/2014/main" id="{3508BE0C-ABB7-58F0-C020-D6A81EE948CF}"/>
              </a:ext>
            </a:extLst>
          </p:cNvPr>
          <p:cNvSpPr>
            <a:spLocks noGrp="1"/>
          </p:cNvSpPr>
          <p:nvPr>
            <p:ph type="body" idx="13"/>
          </p:nvPr>
        </p:nvSpPr>
        <p:spPr>
          <a:xfrm>
            <a:off x="497840" y="1243915"/>
            <a:ext cx="3456878" cy="576648"/>
          </a:xfrm>
          <a:solidFill>
            <a:schemeClr val="accent5"/>
          </a:solidFill>
        </p:spPr>
        <p:txBody>
          <a:bodyPr anchor="ctr">
            <a:normAutofit/>
          </a:bodyPr>
          <a:lstStyle>
            <a:lvl1pPr marL="0" indent="0" algn="ctr">
              <a:buNone/>
              <a:defRPr sz="1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4">
            <a:extLst>
              <a:ext uri="{FF2B5EF4-FFF2-40B4-BE49-F238E27FC236}">
                <a16:creationId xmlns:a16="http://schemas.microsoft.com/office/drawing/2014/main" id="{54B11C96-5C5C-CC34-C884-8D7B1587ABA4}"/>
              </a:ext>
            </a:extLst>
          </p:cNvPr>
          <p:cNvSpPr>
            <a:spLocks noGrp="1"/>
          </p:cNvSpPr>
          <p:nvPr>
            <p:ph type="body" sz="quarter" idx="3"/>
          </p:nvPr>
        </p:nvSpPr>
        <p:spPr>
          <a:xfrm>
            <a:off x="4414408" y="1243915"/>
            <a:ext cx="3456877" cy="576648"/>
          </a:xfrm>
          <a:solidFill>
            <a:schemeClr val="accent5"/>
          </a:solidFill>
        </p:spPr>
        <p:txBody>
          <a:bodyPr anchor="ctr">
            <a:normAutofit/>
          </a:bodyPr>
          <a:lstStyle>
            <a:lvl1pPr marL="0" indent="0" algn="ctr">
              <a:buNone/>
              <a:defRPr sz="1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3">
            <a:extLst>
              <a:ext uri="{FF2B5EF4-FFF2-40B4-BE49-F238E27FC236}">
                <a16:creationId xmlns:a16="http://schemas.microsoft.com/office/drawing/2014/main" id="{66C2BC47-CFDB-5EB6-03CD-3B088E05401C}"/>
              </a:ext>
            </a:extLst>
          </p:cNvPr>
          <p:cNvSpPr>
            <a:spLocks noGrp="1"/>
          </p:cNvSpPr>
          <p:nvPr>
            <p:ph sz="half" idx="20"/>
          </p:nvPr>
        </p:nvSpPr>
        <p:spPr>
          <a:xfrm>
            <a:off x="8330979" y="2051222"/>
            <a:ext cx="3456878" cy="4125741"/>
          </a:xfrm>
        </p:spPr>
        <p:txBody>
          <a:bodyPr/>
          <a:lstStyle>
            <a:lvl1pPr>
              <a:defRPr sz="1600" b="1">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4A60DB4B-4CA9-51A8-D223-B65DB5033C97}"/>
              </a:ext>
            </a:extLst>
          </p:cNvPr>
          <p:cNvSpPr>
            <a:spLocks noGrp="1"/>
          </p:cNvSpPr>
          <p:nvPr>
            <p:ph type="body" sz="quarter" idx="21"/>
          </p:nvPr>
        </p:nvSpPr>
        <p:spPr>
          <a:xfrm>
            <a:off x="8330978" y="1243915"/>
            <a:ext cx="3456877" cy="576648"/>
          </a:xfrm>
          <a:solidFill>
            <a:schemeClr val="accent5"/>
          </a:solidFill>
        </p:spPr>
        <p:txBody>
          <a:bodyPr anchor="ctr">
            <a:normAutofit/>
          </a:bodyPr>
          <a:lstStyle>
            <a:lvl1pPr marL="0" indent="0" algn="ctr">
              <a:buNone/>
              <a:defRPr sz="1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6">
            <a:extLst>
              <a:ext uri="{FF2B5EF4-FFF2-40B4-BE49-F238E27FC236}">
                <a16:creationId xmlns:a16="http://schemas.microsoft.com/office/drawing/2014/main" id="{10C79F25-850A-D84D-381A-9FE9440ED8AA}"/>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11" name="Freeform 10">
            <a:extLst>
              <a:ext uri="{FF2B5EF4-FFF2-40B4-BE49-F238E27FC236}">
                <a16:creationId xmlns:a16="http://schemas.microsoft.com/office/drawing/2014/main" id="{6F105EE3-9849-93D9-97F8-C5E733DC892B}"/>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79835879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5" name="Content Placeholder 2">
            <a:extLst>
              <a:ext uri="{FF2B5EF4-FFF2-40B4-BE49-F238E27FC236}">
                <a16:creationId xmlns:a16="http://schemas.microsoft.com/office/drawing/2014/main" id="{8662A2D0-C864-28D2-F5CA-8AE40712C004}"/>
              </a:ext>
            </a:extLst>
          </p:cNvPr>
          <p:cNvSpPr>
            <a:spLocks noGrp="1"/>
          </p:cNvSpPr>
          <p:nvPr>
            <p:ph sz="half" idx="1" hasCustomPrompt="1"/>
          </p:nvPr>
        </p:nvSpPr>
        <p:spPr>
          <a:xfrm>
            <a:off x="640079"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dirty="0"/>
              <a:t>Table or chart placeholder</a:t>
            </a:r>
          </a:p>
        </p:txBody>
      </p:sp>
      <p:sp>
        <p:nvSpPr>
          <p:cNvPr id="6" name="Content Placeholder 3">
            <a:extLst>
              <a:ext uri="{FF2B5EF4-FFF2-40B4-BE49-F238E27FC236}">
                <a16:creationId xmlns:a16="http://schemas.microsoft.com/office/drawing/2014/main" id="{06832129-E639-8FDE-58C4-D5951A49D1F3}"/>
              </a:ext>
            </a:extLst>
          </p:cNvPr>
          <p:cNvSpPr>
            <a:spLocks noGrp="1"/>
          </p:cNvSpPr>
          <p:nvPr>
            <p:ph sz="half" idx="2" hasCustomPrompt="1"/>
          </p:nvPr>
        </p:nvSpPr>
        <p:spPr>
          <a:xfrm>
            <a:off x="449199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7" name="Content Placeholder 3">
            <a:extLst>
              <a:ext uri="{FF2B5EF4-FFF2-40B4-BE49-F238E27FC236}">
                <a16:creationId xmlns:a16="http://schemas.microsoft.com/office/drawing/2014/main" id="{7FEB275E-0489-5A64-19B5-E91AAC85F1B0}"/>
              </a:ext>
            </a:extLst>
          </p:cNvPr>
          <p:cNvSpPr>
            <a:spLocks noGrp="1"/>
          </p:cNvSpPr>
          <p:nvPr>
            <p:ph sz="half" idx="12" hasCustomPrompt="1"/>
          </p:nvPr>
        </p:nvSpPr>
        <p:spPr>
          <a:xfrm>
            <a:off x="834390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8" name="Text Placeholder 2">
            <a:extLst>
              <a:ext uri="{FF2B5EF4-FFF2-40B4-BE49-F238E27FC236}">
                <a16:creationId xmlns:a16="http://schemas.microsoft.com/office/drawing/2014/main" id="{A521B54F-79B5-E995-EBC3-02FE24144172}"/>
              </a:ext>
            </a:extLst>
          </p:cNvPr>
          <p:cNvSpPr>
            <a:spLocks noGrp="1"/>
          </p:cNvSpPr>
          <p:nvPr>
            <p:ph type="body" idx="13" hasCustomPrompt="1"/>
          </p:nvPr>
        </p:nvSpPr>
        <p:spPr>
          <a:xfrm>
            <a:off x="640081" y="1719072"/>
            <a:ext cx="3200400" cy="273193"/>
          </a:xfrm>
        </p:spPr>
        <p:txBody>
          <a:bodyPr anchor="b"/>
          <a:lstStyle>
            <a:lvl1pPr marL="0" indent="0">
              <a:buNone/>
              <a:defRPr sz="1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9" name="Text Placeholder 2">
            <a:extLst>
              <a:ext uri="{FF2B5EF4-FFF2-40B4-BE49-F238E27FC236}">
                <a16:creationId xmlns:a16="http://schemas.microsoft.com/office/drawing/2014/main" id="{1A4DDC31-0928-D643-71D8-37D3EADE0B0E}"/>
              </a:ext>
            </a:extLst>
          </p:cNvPr>
          <p:cNvSpPr>
            <a:spLocks noGrp="1"/>
          </p:cNvSpPr>
          <p:nvPr>
            <p:ph type="body" idx="14" hasCustomPrompt="1"/>
          </p:nvPr>
        </p:nvSpPr>
        <p:spPr>
          <a:xfrm>
            <a:off x="4491990" y="1719072"/>
            <a:ext cx="3200400" cy="273193"/>
          </a:xfrm>
        </p:spPr>
        <p:txBody>
          <a:bodyPr anchor="b"/>
          <a:lstStyle>
            <a:lvl1pPr marL="0" indent="0">
              <a:buNone/>
              <a:defRPr sz="1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0" name="Text Placeholder 2">
            <a:extLst>
              <a:ext uri="{FF2B5EF4-FFF2-40B4-BE49-F238E27FC236}">
                <a16:creationId xmlns:a16="http://schemas.microsoft.com/office/drawing/2014/main" id="{6056BF74-3145-1A65-7D32-D79E5BD3DCEB}"/>
              </a:ext>
            </a:extLst>
          </p:cNvPr>
          <p:cNvSpPr>
            <a:spLocks noGrp="1"/>
          </p:cNvSpPr>
          <p:nvPr>
            <p:ph type="body" idx="15" hasCustomPrompt="1"/>
          </p:nvPr>
        </p:nvSpPr>
        <p:spPr>
          <a:xfrm>
            <a:off x="8343900" y="1719072"/>
            <a:ext cx="3200400" cy="273193"/>
          </a:xfrm>
        </p:spPr>
        <p:txBody>
          <a:bodyPr anchor="b"/>
          <a:lstStyle>
            <a:lvl1pPr marL="0" indent="0">
              <a:buNone/>
              <a:defRPr sz="1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1" name="Text Placeholder 11">
            <a:extLst>
              <a:ext uri="{FF2B5EF4-FFF2-40B4-BE49-F238E27FC236}">
                <a16:creationId xmlns:a16="http://schemas.microsoft.com/office/drawing/2014/main" id="{1A32B712-44A7-849E-D24F-45BFDFE7FD30}"/>
              </a:ext>
            </a:extLst>
          </p:cNvPr>
          <p:cNvSpPr>
            <a:spLocks noGrp="1"/>
          </p:cNvSpPr>
          <p:nvPr>
            <p:ph type="body" sz="quarter" idx="16" hasCustomPrompt="1"/>
          </p:nvPr>
        </p:nvSpPr>
        <p:spPr>
          <a:xfrm>
            <a:off x="449199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52C10EE6-878C-A81F-AB9A-2AE728608D16}"/>
              </a:ext>
            </a:extLst>
          </p:cNvPr>
          <p:cNvSpPr>
            <a:spLocks noGrp="1"/>
          </p:cNvSpPr>
          <p:nvPr>
            <p:ph type="body" sz="quarter" idx="17" hasCustomPrompt="1"/>
          </p:nvPr>
        </p:nvSpPr>
        <p:spPr>
          <a:xfrm>
            <a:off x="834390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3" name="Text Placeholder 11">
            <a:extLst>
              <a:ext uri="{FF2B5EF4-FFF2-40B4-BE49-F238E27FC236}">
                <a16:creationId xmlns:a16="http://schemas.microsoft.com/office/drawing/2014/main" id="{6F21DA31-3609-6D37-2044-38CEAEEAFD4A}"/>
              </a:ext>
            </a:extLst>
          </p:cNvPr>
          <p:cNvSpPr>
            <a:spLocks noGrp="1"/>
          </p:cNvSpPr>
          <p:nvPr>
            <p:ph type="body" sz="quarter" idx="18" hasCustomPrompt="1"/>
          </p:nvPr>
        </p:nvSpPr>
        <p:spPr>
          <a:xfrm>
            <a:off x="639762"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4177001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5" name="Content Placeholder 2">
            <a:extLst>
              <a:ext uri="{FF2B5EF4-FFF2-40B4-BE49-F238E27FC236}">
                <a16:creationId xmlns:a16="http://schemas.microsoft.com/office/drawing/2014/main" id="{8662A2D0-C864-28D2-F5CA-8AE40712C004}"/>
              </a:ext>
            </a:extLst>
          </p:cNvPr>
          <p:cNvSpPr>
            <a:spLocks noGrp="1"/>
          </p:cNvSpPr>
          <p:nvPr>
            <p:ph sz="half" idx="1" hasCustomPrompt="1"/>
          </p:nvPr>
        </p:nvSpPr>
        <p:spPr>
          <a:xfrm>
            <a:off x="640079"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dirty="0"/>
              <a:t>Table or chart placeholder</a:t>
            </a:r>
          </a:p>
        </p:txBody>
      </p:sp>
      <p:sp>
        <p:nvSpPr>
          <p:cNvPr id="6" name="Content Placeholder 3">
            <a:extLst>
              <a:ext uri="{FF2B5EF4-FFF2-40B4-BE49-F238E27FC236}">
                <a16:creationId xmlns:a16="http://schemas.microsoft.com/office/drawing/2014/main" id="{06832129-E639-8FDE-58C4-D5951A49D1F3}"/>
              </a:ext>
            </a:extLst>
          </p:cNvPr>
          <p:cNvSpPr>
            <a:spLocks noGrp="1"/>
          </p:cNvSpPr>
          <p:nvPr>
            <p:ph sz="half" idx="2" hasCustomPrompt="1"/>
          </p:nvPr>
        </p:nvSpPr>
        <p:spPr>
          <a:xfrm>
            <a:off x="449199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7" name="Content Placeholder 3">
            <a:extLst>
              <a:ext uri="{FF2B5EF4-FFF2-40B4-BE49-F238E27FC236}">
                <a16:creationId xmlns:a16="http://schemas.microsoft.com/office/drawing/2014/main" id="{7FEB275E-0489-5A64-19B5-E91AAC85F1B0}"/>
              </a:ext>
            </a:extLst>
          </p:cNvPr>
          <p:cNvSpPr>
            <a:spLocks noGrp="1"/>
          </p:cNvSpPr>
          <p:nvPr>
            <p:ph sz="half" idx="12" hasCustomPrompt="1"/>
          </p:nvPr>
        </p:nvSpPr>
        <p:spPr>
          <a:xfrm>
            <a:off x="834390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8" name="Text Placeholder 2">
            <a:extLst>
              <a:ext uri="{FF2B5EF4-FFF2-40B4-BE49-F238E27FC236}">
                <a16:creationId xmlns:a16="http://schemas.microsoft.com/office/drawing/2014/main" id="{A521B54F-79B5-E995-EBC3-02FE24144172}"/>
              </a:ext>
            </a:extLst>
          </p:cNvPr>
          <p:cNvSpPr>
            <a:spLocks noGrp="1"/>
          </p:cNvSpPr>
          <p:nvPr>
            <p:ph type="body" idx="13" hasCustomPrompt="1"/>
          </p:nvPr>
        </p:nvSpPr>
        <p:spPr>
          <a:xfrm>
            <a:off x="640081" y="1719072"/>
            <a:ext cx="3200400" cy="273193"/>
          </a:xfrm>
        </p:spPr>
        <p:txBody>
          <a:bodyPr anchor="b"/>
          <a:lstStyle>
            <a:lvl1pPr marL="0" indent="0">
              <a:buNone/>
              <a:defRPr sz="1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9" name="Text Placeholder 2">
            <a:extLst>
              <a:ext uri="{FF2B5EF4-FFF2-40B4-BE49-F238E27FC236}">
                <a16:creationId xmlns:a16="http://schemas.microsoft.com/office/drawing/2014/main" id="{1A4DDC31-0928-D643-71D8-37D3EADE0B0E}"/>
              </a:ext>
            </a:extLst>
          </p:cNvPr>
          <p:cNvSpPr>
            <a:spLocks noGrp="1"/>
          </p:cNvSpPr>
          <p:nvPr>
            <p:ph type="body" idx="14" hasCustomPrompt="1"/>
          </p:nvPr>
        </p:nvSpPr>
        <p:spPr>
          <a:xfrm>
            <a:off x="4491990" y="1719072"/>
            <a:ext cx="3200400" cy="273193"/>
          </a:xfrm>
        </p:spPr>
        <p:txBody>
          <a:bodyPr anchor="b"/>
          <a:lstStyle>
            <a:lvl1pPr marL="0" indent="0">
              <a:buNone/>
              <a:defRPr sz="1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0" name="Text Placeholder 2">
            <a:extLst>
              <a:ext uri="{FF2B5EF4-FFF2-40B4-BE49-F238E27FC236}">
                <a16:creationId xmlns:a16="http://schemas.microsoft.com/office/drawing/2014/main" id="{6056BF74-3145-1A65-7D32-D79E5BD3DCEB}"/>
              </a:ext>
            </a:extLst>
          </p:cNvPr>
          <p:cNvSpPr>
            <a:spLocks noGrp="1"/>
          </p:cNvSpPr>
          <p:nvPr>
            <p:ph type="body" idx="15" hasCustomPrompt="1"/>
          </p:nvPr>
        </p:nvSpPr>
        <p:spPr>
          <a:xfrm>
            <a:off x="8343900" y="1719072"/>
            <a:ext cx="3200400" cy="273193"/>
          </a:xfrm>
        </p:spPr>
        <p:txBody>
          <a:bodyPr anchor="b"/>
          <a:lstStyle>
            <a:lvl1pPr marL="0" indent="0">
              <a:buNone/>
              <a:defRPr sz="1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1" name="Text Placeholder 11">
            <a:extLst>
              <a:ext uri="{FF2B5EF4-FFF2-40B4-BE49-F238E27FC236}">
                <a16:creationId xmlns:a16="http://schemas.microsoft.com/office/drawing/2014/main" id="{1A32B712-44A7-849E-D24F-45BFDFE7FD30}"/>
              </a:ext>
            </a:extLst>
          </p:cNvPr>
          <p:cNvSpPr>
            <a:spLocks noGrp="1"/>
          </p:cNvSpPr>
          <p:nvPr>
            <p:ph type="body" sz="quarter" idx="16" hasCustomPrompt="1"/>
          </p:nvPr>
        </p:nvSpPr>
        <p:spPr>
          <a:xfrm>
            <a:off x="449199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52C10EE6-878C-A81F-AB9A-2AE728608D16}"/>
              </a:ext>
            </a:extLst>
          </p:cNvPr>
          <p:cNvSpPr>
            <a:spLocks noGrp="1"/>
          </p:cNvSpPr>
          <p:nvPr>
            <p:ph type="body" sz="quarter" idx="17" hasCustomPrompt="1"/>
          </p:nvPr>
        </p:nvSpPr>
        <p:spPr>
          <a:xfrm>
            <a:off x="834390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3" name="Text Placeholder 11">
            <a:extLst>
              <a:ext uri="{FF2B5EF4-FFF2-40B4-BE49-F238E27FC236}">
                <a16:creationId xmlns:a16="http://schemas.microsoft.com/office/drawing/2014/main" id="{6F21DA31-3609-6D37-2044-38CEAEEAFD4A}"/>
              </a:ext>
            </a:extLst>
          </p:cNvPr>
          <p:cNvSpPr>
            <a:spLocks noGrp="1"/>
          </p:cNvSpPr>
          <p:nvPr>
            <p:ph type="body" sz="quarter" idx="18" hasCustomPrompt="1"/>
          </p:nvPr>
        </p:nvSpPr>
        <p:spPr>
          <a:xfrm>
            <a:off x="639762"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20898693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5" name="Content Placeholder 2">
            <a:extLst>
              <a:ext uri="{FF2B5EF4-FFF2-40B4-BE49-F238E27FC236}">
                <a16:creationId xmlns:a16="http://schemas.microsoft.com/office/drawing/2014/main" id="{8662A2D0-C864-28D2-F5CA-8AE40712C004}"/>
              </a:ext>
            </a:extLst>
          </p:cNvPr>
          <p:cNvSpPr>
            <a:spLocks noGrp="1"/>
          </p:cNvSpPr>
          <p:nvPr>
            <p:ph sz="half" idx="1" hasCustomPrompt="1"/>
          </p:nvPr>
        </p:nvSpPr>
        <p:spPr>
          <a:xfrm>
            <a:off x="640079"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dirty="0"/>
              <a:t>Table or chart placeholder</a:t>
            </a:r>
          </a:p>
        </p:txBody>
      </p:sp>
      <p:sp>
        <p:nvSpPr>
          <p:cNvPr id="6" name="Content Placeholder 3">
            <a:extLst>
              <a:ext uri="{FF2B5EF4-FFF2-40B4-BE49-F238E27FC236}">
                <a16:creationId xmlns:a16="http://schemas.microsoft.com/office/drawing/2014/main" id="{06832129-E639-8FDE-58C4-D5951A49D1F3}"/>
              </a:ext>
            </a:extLst>
          </p:cNvPr>
          <p:cNvSpPr>
            <a:spLocks noGrp="1"/>
          </p:cNvSpPr>
          <p:nvPr>
            <p:ph sz="half" idx="2" hasCustomPrompt="1"/>
          </p:nvPr>
        </p:nvSpPr>
        <p:spPr>
          <a:xfrm>
            <a:off x="449199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7" name="Content Placeholder 3">
            <a:extLst>
              <a:ext uri="{FF2B5EF4-FFF2-40B4-BE49-F238E27FC236}">
                <a16:creationId xmlns:a16="http://schemas.microsoft.com/office/drawing/2014/main" id="{7FEB275E-0489-5A64-19B5-E91AAC85F1B0}"/>
              </a:ext>
            </a:extLst>
          </p:cNvPr>
          <p:cNvSpPr>
            <a:spLocks noGrp="1"/>
          </p:cNvSpPr>
          <p:nvPr>
            <p:ph sz="half" idx="12" hasCustomPrompt="1"/>
          </p:nvPr>
        </p:nvSpPr>
        <p:spPr>
          <a:xfrm>
            <a:off x="834390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8" name="Text Placeholder 2">
            <a:extLst>
              <a:ext uri="{FF2B5EF4-FFF2-40B4-BE49-F238E27FC236}">
                <a16:creationId xmlns:a16="http://schemas.microsoft.com/office/drawing/2014/main" id="{A521B54F-79B5-E995-EBC3-02FE24144172}"/>
              </a:ext>
            </a:extLst>
          </p:cNvPr>
          <p:cNvSpPr>
            <a:spLocks noGrp="1"/>
          </p:cNvSpPr>
          <p:nvPr>
            <p:ph type="body" idx="13" hasCustomPrompt="1"/>
          </p:nvPr>
        </p:nvSpPr>
        <p:spPr>
          <a:xfrm>
            <a:off x="640081" y="1719072"/>
            <a:ext cx="3200400" cy="273193"/>
          </a:xfrm>
        </p:spPr>
        <p:txBody>
          <a:bodyPr anchor="b"/>
          <a:lstStyle>
            <a:lvl1pPr marL="0" indent="0">
              <a:buNone/>
              <a:defRPr sz="1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9" name="Text Placeholder 2">
            <a:extLst>
              <a:ext uri="{FF2B5EF4-FFF2-40B4-BE49-F238E27FC236}">
                <a16:creationId xmlns:a16="http://schemas.microsoft.com/office/drawing/2014/main" id="{1A4DDC31-0928-D643-71D8-37D3EADE0B0E}"/>
              </a:ext>
            </a:extLst>
          </p:cNvPr>
          <p:cNvSpPr>
            <a:spLocks noGrp="1"/>
          </p:cNvSpPr>
          <p:nvPr>
            <p:ph type="body" idx="14" hasCustomPrompt="1"/>
          </p:nvPr>
        </p:nvSpPr>
        <p:spPr>
          <a:xfrm>
            <a:off x="4491990" y="1719072"/>
            <a:ext cx="3200400" cy="273193"/>
          </a:xfrm>
        </p:spPr>
        <p:txBody>
          <a:bodyPr anchor="b"/>
          <a:lstStyle>
            <a:lvl1pPr marL="0" indent="0">
              <a:buNone/>
              <a:defRPr sz="1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0" name="Text Placeholder 2">
            <a:extLst>
              <a:ext uri="{FF2B5EF4-FFF2-40B4-BE49-F238E27FC236}">
                <a16:creationId xmlns:a16="http://schemas.microsoft.com/office/drawing/2014/main" id="{6056BF74-3145-1A65-7D32-D79E5BD3DCEB}"/>
              </a:ext>
            </a:extLst>
          </p:cNvPr>
          <p:cNvSpPr>
            <a:spLocks noGrp="1"/>
          </p:cNvSpPr>
          <p:nvPr>
            <p:ph type="body" idx="15" hasCustomPrompt="1"/>
          </p:nvPr>
        </p:nvSpPr>
        <p:spPr>
          <a:xfrm>
            <a:off x="8343900" y="1719072"/>
            <a:ext cx="3200400" cy="273193"/>
          </a:xfrm>
        </p:spPr>
        <p:txBody>
          <a:bodyPr anchor="b"/>
          <a:lstStyle>
            <a:lvl1pPr marL="0" indent="0">
              <a:buNone/>
              <a:defRPr sz="1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1" name="Text Placeholder 11">
            <a:extLst>
              <a:ext uri="{FF2B5EF4-FFF2-40B4-BE49-F238E27FC236}">
                <a16:creationId xmlns:a16="http://schemas.microsoft.com/office/drawing/2014/main" id="{1A32B712-44A7-849E-D24F-45BFDFE7FD30}"/>
              </a:ext>
            </a:extLst>
          </p:cNvPr>
          <p:cNvSpPr>
            <a:spLocks noGrp="1"/>
          </p:cNvSpPr>
          <p:nvPr>
            <p:ph type="body" sz="quarter" idx="16" hasCustomPrompt="1"/>
          </p:nvPr>
        </p:nvSpPr>
        <p:spPr>
          <a:xfrm>
            <a:off x="449199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52C10EE6-878C-A81F-AB9A-2AE728608D16}"/>
              </a:ext>
            </a:extLst>
          </p:cNvPr>
          <p:cNvSpPr>
            <a:spLocks noGrp="1"/>
          </p:cNvSpPr>
          <p:nvPr>
            <p:ph type="body" sz="quarter" idx="17" hasCustomPrompt="1"/>
          </p:nvPr>
        </p:nvSpPr>
        <p:spPr>
          <a:xfrm>
            <a:off x="834390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3" name="Text Placeholder 11">
            <a:extLst>
              <a:ext uri="{FF2B5EF4-FFF2-40B4-BE49-F238E27FC236}">
                <a16:creationId xmlns:a16="http://schemas.microsoft.com/office/drawing/2014/main" id="{6F21DA31-3609-6D37-2044-38CEAEEAFD4A}"/>
              </a:ext>
            </a:extLst>
          </p:cNvPr>
          <p:cNvSpPr>
            <a:spLocks noGrp="1"/>
          </p:cNvSpPr>
          <p:nvPr>
            <p:ph type="body" sz="quarter" idx="18" hasCustomPrompt="1"/>
          </p:nvPr>
        </p:nvSpPr>
        <p:spPr>
          <a:xfrm>
            <a:off x="639762"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6460967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5" name="Content Placeholder 2">
            <a:extLst>
              <a:ext uri="{FF2B5EF4-FFF2-40B4-BE49-F238E27FC236}">
                <a16:creationId xmlns:a16="http://schemas.microsoft.com/office/drawing/2014/main" id="{8662A2D0-C864-28D2-F5CA-8AE40712C004}"/>
              </a:ext>
            </a:extLst>
          </p:cNvPr>
          <p:cNvSpPr>
            <a:spLocks noGrp="1"/>
          </p:cNvSpPr>
          <p:nvPr>
            <p:ph sz="half" idx="1" hasCustomPrompt="1"/>
          </p:nvPr>
        </p:nvSpPr>
        <p:spPr>
          <a:xfrm>
            <a:off x="640079"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dirty="0"/>
              <a:t>Table or chart placeholder</a:t>
            </a:r>
          </a:p>
        </p:txBody>
      </p:sp>
      <p:sp>
        <p:nvSpPr>
          <p:cNvPr id="6" name="Content Placeholder 3">
            <a:extLst>
              <a:ext uri="{FF2B5EF4-FFF2-40B4-BE49-F238E27FC236}">
                <a16:creationId xmlns:a16="http://schemas.microsoft.com/office/drawing/2014/main" id="{06832129-E639-8FDE-58C4-D5951A49D1F3}"/>
              </a:ext>
            </a:extLst>
          </p:cNvPr>
          <p:cNvSpPr>
            <a:spLocks noGrp="1"/>
          </p:cNvSpPr>
          <p:nvPr>
            <p:ph sz="half" idx="2" hasCustomPrompt="1"/>
          </p:nvPr>
        </p:nvSpPr>
        <p:spPr>
          <a:xfrm>
            <a:off x="449199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7" name="Content Placeholder 3">
            <a:extLst>
              <a:ext uri="{FF2B5EF4-FFF2-40B4-BE49-F238E27FC236}">
                <a16:creationId xmlns:a16="http://schemas.microsoft.com/office/drawing/2014/main" id="{7FEB275E-0489-5A64-19B5-E91AAC85F1B0}"/>
              </a:ext>
            </a:extLst>
          </p:cNvPr>
          <p:cNvSpPr>
            <a:spLocks noGrp="1"/>
          </p:cNvSpPr>
          <p:nvPr>
            <p:ph sz="half" idx="12" hasCustomPrompt="1"/>
          </p:nvPr>
        </p:nvSpPr>
        <p:spPr>
          <a:xfrm>
            <a:off x="834390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8" name="Text Placeholder 2">
            <a:extLst>
              <a:ext uri="{FF2B5EF4-FFF2-40B4-BE49-F238E27FC236}">
                <a16:creationId xmlns:a16="http://schemas.microsoft.com/office/drawing/2014/main" id="{A521B54F-79B5-E995-EBC3-02FE24144172}"/>
              </a:ext>
            </a:extLst>
          </p:cNvPr>
          <p:cNvSpPr>
            <a:spLocks noGrp="1"/>
          </p:cNvSpPr>
          <p:nvPr>
            <p:ph type="body" idx="13" hasCustomPrompt="1"/>
          </p:nvPr>
        </p:nvSpPr>
        <p:spPr>
          <a:xfrm>
            <a:off x="640081" y="1719072"/>
            <a:ext cx="3200400" cy="273193"/>
          </a:xfrm>
        </p:spPr>
        <p:txBody>
          <a:bodyPr anchor="b"/>
          <a:lstStyle>
            <a:lvl1pPr marL="0" indent="0">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9" name="Text Placeholder 2">
            <a:extLst>
              <a:ext uri="{FF2B5EF4-FFF2-40B4-BE49-F238E27FC236}">
                <a16:creationId xmlns:a16="http://schemas.microsoft.com/office/drawing/2014/main" id="{1A4DDC31-0928-D643-71D8-37D3EADE0B0E}"/>
              </a:ext>
            </a:extLst>
          </p:cNvPr>
          <p:cNvSpPr>
            <a:spLocks noGrp="1"/>
          </p:cNvSpPr>
          <p:nvPr>
            <p:ph type="body" idx="14" hasCustomPrompt="1"/>
          </p:nvPr>
        </p:nvSpPr>
        <p:spPr>
          <a:xfrm>
            <a:off x="4491990" y="1719072"/>
            <a:ext cx="3200400" cy="273193"/>
          </a:xfrm>
        </p:spPr>
        <p:txBody>
          <a:bodyPr anchor="b"/>
          <a:lstStyle>
            <a:lvl1pPr marL="0" indent="0">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0" name="Text Placeholder 2">
            <a:extLst>
              <a:ext uri="{FF2B5EF4-FFF2-40B4-BE49-F238E27FC236}">
                <a16:creationId xmlns:a16="http://schemas.microsoft.com/office/drawing/2014/main" id="{6056BF74-3145-1A65-7D32-D79E5BD3DCEB}"/>
              </a:ext>
            </a:extLst>
          </p:cNvPr>
          <p:cNvSpPr>
            <a:spLocks noGrp="1"/>
          </p:cNvSpPr>
          <p:nvPr>
            <p:ph type="body" idx="15" hasCustomPrompt="1"/>
          </p:nvPr>
        </p:nvSpPr>
        <p:spPr>
          <a:xfrm>
            <a:off x="8343900" y="1719072"/>
            <a:ext cx="3200400" cy="273193"/>
          </a:xfrm>
        </p:spPr>
        <p:txBody>
          <a:bodyPr anchor="b"/>
          <a:lstStyle>
            <a:lvl1pPr marL="0" indent="0">
              <a:buNone/>
              <a:defRPr sz="1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1" name="Text Placeholder 11">
            <a:extLst>
              <a:ext uri="{FF2B5EF4-FFF2-40B4-BE49-F238E27FC236}">
                <a16:creationId xmlns:a16="http://schemas.microsoft.com/office/drawing/2014/main" id="{1A32B712-44A7-849E-D24F-45BFDFE7FD30}"/>
              </a:ext>
            </a:extLst>
          </p:cNvPr>
          <p:cNvSpPr>
            <a:spLocks noGrp="1"/>
          </p:cNvSpPr>
          <p:nvPr>
            <p:ph type="body" sz="quarter" idx="16" hasCustomPrompt="1"/>
          </p:nvPr>
        </p:nvSpPr>
        <p:spPr>
          <a:xfrm>
            <a:off x="449199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52C10EE6-878C-A81F-AB9A-2AE728608D16}"/>
              </a:ext>
            </a:extLst>
          </p:cNvPr>
          <p:cNvSpPr>
            <a:spLocks noGrp="1"/>
          </p:cNvSpPr>
          <p:nvPr>
            <p:ph type="body" sz="quarter" idx="17" hasCustomPrompt="1"/>
          </p:nvPr>
        </p:nvSpPr>
        <p:spPr>
          <a:xfrm>
            <a:off x="834390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3" name="Text Placeholder 11">
            <a:extLst>
              <a:ext uri="{FF2B5EF4-FFF2-40B4-BE49-F238E27FC236}">
                <a16:creationId xmlns:a16="http://schemas.microsoft.com/office/drawing/2014/main" id="{6F21DA31-3609-6D37-2044-38CEAEEAFD4A}"/>
              </a:ext>
            </a:extLst>
          </p:cNvPr>
          <p:cNvSpPr>
            <a:spLocks noGrp="1"/>
          </p:cNvSpPr>
          <p:nvPr>
            <p:ph type="body" sz="quarter" idx="18" hasCustomPrompt="1"/>
          </p:nvPr>
        </p:nvSpPr>
        <p:spPr>
          <a:xfrm>
            <a:off x="639762"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00969405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5" name="Content Placeholder 2">
            <a:extLst>
              <a:ext uri="{FF2B5EF4-FFF2-40B4-BE49-F238E27FC236}">
                <a16:creationId xmlns:a16="http://schemas.microsoft.com/office/drawing/2014/main" id="{8662A2D0-C864-28D2-F5CA-8AE40712C004}"/>
              </a:ext>
            </a:extLst>
          </p:cNvPr>
          <p:cNvSpPr>
            <a:spLocks noGrp="1"/>
          </p:cNvSpPr>
          <p:nvPr>
            <p:ph sz="half" idx="1" hasCustomPrompt="1"/>
          </p:nvPr>
        </p:nvSpPr>
        <p:spPr>
          <a:xfrm>
            <a:off x="640079"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dirty="0"/>
              <a:t>Table or chart placeholder</a:t>
            </a:r>
          </a:p>
        </p:txBody>
      </p:sp>
      <p:sp>
        <p:nvSpPr>
          <p:cNvPr id="6" name="Content Placeholder 3">
            <a:extLst>
              <a:ext uri="{FF2B5EF4-FFF2-40B4-BE49-F238E27FC236}">
                <a16:creationId xmlns:a16="http://schemas.microsoft.com/office/drawing/2014/main" id="{06832129-E639-8FDE-58C4-D5951A49D1F3}"/>
              </a:ext>
            </a:extLst>
          </p:cNvPr>
          <p:cNvSpPr>
            <a:spLocks noGrp="1"/>
          </p:cNvSpPr>
          <p:nvPr>
            <p:ph sz="half" idx="2" hasCustomPrompt="1"/>
          </p:nvPr>
        </p:nvSpPr>
        <p:spPr>
          <a:xfrm>
            <a:off x="449199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7" name="Content Placeholder 3">
            <a:extLst>
              <a:ext uri="{FF2B5EF4-FFF2-40B4-BE49-F238E27FC236}">
                <a16:creationId xmlns:a16="http://schemas.microsoft.com/office/drawing/2014/main" id="{7FEB275E-0489-5A64-19B5-E91AAC85F1B0}"/>
              </a:ext>
            </a:extLst>
          </p:cNvPr>
          <p:cNvSpPr>
            <a:spLocks noGrp="1"/>
          </p:cNvSpPr>
          <p:nvPr>
            <p:ph sz="half" idx="12" hasCustomPrompt="1"/>
          </p:nvPr>
        </p:nvSpPr>
        <p:spPr>
          <a:xfrm>
            <a:off x="8343900" y="2227342"/>
            <a:ext cx="3200400"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8" name="Text Placeholder 2">
            <a:extLst>
              <a:ext uri="{FF2B5EF4-FFF2-40B4-BE49-F238E27FC236}">
                <a16:creationId xmlns:a16="http://schemas.microsoft.com/office/drawing/2014/main" id="{A521B54F-79B5-E995-EBC3-02FE24144172}"/>
              </a:ext>
            </a:extLst>
          </p:cNvPr>
          <p:cNvSpPr>
            <a:spLocks noGrp="1"/>
          </p:cNvSpPr>
          <p:nvPr>
            <p:ph type="body" idx="13" hasCustomPrompt="1"/>
          </p:nvPr>
        </p:nvSpPr>
        <p:spPr>
          <a:xfrm>
            <a:off x="640081" y="1719072"/>
            <a:ext cx="3200400" cy="273193"/>
          </a:xfrm>
        </p:spPr>
        <p:txBody>
          <a:bodyPr anchor="b"/>
          <a:lstStyle>
            <a:lvl1pPr marL="0" indent="0">
              <a:buNone/>
              <a:defRPr sz="1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9" name="Text Placeholder 2">
            <a:extLst>
              <a:ext uri="{FF2B5EF4-FFF2-40B4-BE49-F238E27FC236}">
                <a16:creationId xmlns:a16="http://schemas.microsoft.com/office/drawing/2014/main" id="{1A4DDC31-0928-D643-71D8-37D3EADE0B0E}"/>
              </a:ext>
            </a:extLst>
          </p:cNvPr>
          <p:cNvSpPr>
            <a:spLocks noGrp="1"/>
          </p:cNvSpPr>
          <p:nvPr>
            <p:ph type="body" idx="14" hasCustomPrompt="1"/>
          </p:nvPr>
        </p:nvSpPr>
        <p:spPr>
          <a:xfrm>
            <a:off x="4491990" y="1719072"/>
            <a:ext cx="3200400" cy="273193"/>
          </a:xfrm>
        </p:spPr>
        <p:txBody>
          <a:bodyPr anchor="b"/>
          <a:lstStyle>
            <a:lvl1pPr marL="0" indent="0">
              <a:buNone/>
              <a:defRPr sz="1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0" name="Text Placeholder 2">
            <a:extLst>
              <a:ext uri="{FF2B5EF4-FFF2-40B4-BE49-F238E27FC236}">
                <a16:creationId xmlns:a16="http://schemas.microsoft.com/office/drawing/2014/main" id="{6056BF74-3145-1A65-7D32-D79E5BD3DCEB}"/>
              </a:ext>
            </a:extLst>
          </p:cNvPr>
          <p:cNvSpPr>
            <a:spLocks noGrp="1"/>
          </p:cNvSpPr>
          <p:nvPr>
            <p:ph type="body" idx="15" hasCustomPrompt="1"/>
          </p:nvPr>
        </p:nvSpPr>
        <p:spPr>
          <a:xfrm>
            <a:off x="8343900" y="1719072"/>
            <a:ext cx="3200400" cy="273193"/>
          </a:xfrm>
        </p:spPr>
        <p:txBody>
          <a:bodyPr anchor="b"/>
          <a:lstStyle>
            <a:lvl1pPr marL="0" indent="0">
              <a:buNone/>
              <a:defRPr sz="1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1" name="Text Placeholder 11">
            <a:extLst>
              <a:ext uri="{FF2B5EF4-FFF2-40B4-BE49-F238E27FC236}">
                <a16:creationId xmlns:a16="http://schemas.microsoft.com/office/drawing/2014/main" id="{1A32B712-44A7-849E-D24F-45BFDFE7FD30}"/>
              </a:ext>
            </a:extLst>
          </p:cNvPr>
          <p:cNvSpPr>
            <a:spLocks noGrp="1"/>
          </p:cNvSpPr>
          <p:nvPr>
            <p:ph type="body" sz="quarter" idx="16" hasCustomPrompt="1"/>
          </p:nvPr>
        </p:nvSpPr>
        <p:spPr>
          <a:xfrm>
            <a:off x="449199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52C10EE6-878C-A81F-AB9A-2AE728608D16}"/>
              </a:ext>
            </a:extLst>
          </p:cNvPr>
          <p:cNvSpPr>
            <a:spLocks noGrp="1"/>
          </p:cNvSpPr>
          <p:nvPr>
            <p:ph type="body" sz="quarter" idx="17" hasCustomPrompt="1"/>
          </p:nvPr>
        </p:nvSpPr>
        <p:spPr>
          <a:xfrm>
            <a:off x="8343900"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3" name="Text Placeholder 11">
            <a:extLst>
              <a:ext uri="{FF2B5EF4-FFF2-40B4-BE49-F238E27FC236}">
                <a16:creationId xmlns:a16="http://schemas.microsoft.com/office/drawing/2014/main" id="{6F21DA31-3609-6D37-2044-38CEAEEAFD4A}"/>
              </a:ext>
            </a:extLst>
          </p:cNvPr>
          <p:cNvSpPr>
            <a:spLocks noGrp="1"/>
          </p:cNvSpPr>
          <p:nvPr>
            <p:ph type="body" sz="quarter" idx="18" hasCustomPrompt="1"/>
          </p:nvPr>
        </p:nvSpPr>
        <p:spPr>
          <a:xfrm>
            <a:off x="639762" y="5158431"/>
            <a:ext cx="3200400" cy="586732"/>
          </a:xfrm>
        </p:spPr>
        <p:txBody>
          <a:bodyPr/>
          <a:lstStyle>
            <a:lvl1pPr>
              <a:defRPr sz="1200">
                <a:solidFill>
                  <a:schemeClr val="tx1"/>
                </a:solidFill>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4"/>
              </a:solidFill>
            </a:endParaRPr>
          </a:p>
        </p:txBody>
      </p:sp>
    </p:spTree>
    <p:extLst>
      <p:ext uri="{BB962C8B-B14F-4D97-AF65-F5344CB8AC3E}">
        <p14:creationId xmlns:p14="http://schemas.microsoft.com/office/powerpoint/2010/main" val="235758375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Picture Placeholder 9">
            <a:extLst>
              <a:ext uri="{FF2B5EF4-FFF2-40B4-BE49-F238E27FC236}">
                <a16:creationId xmlns:a16="http://schemas.microsoft.com/office/drawing/2014/main" id="{C42C9ECE-7C47-A12A-63C9-3E926662CB4B}"/>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20" name="Content Placeholder 2">
            <a:extLst>
              <a:ext uri="{FF2B5EF4-FFF2-40B4-BE49-F238E27FC236}">
                <a16:creationId xmlns:a16="http://schemas.microsoft.com/office/drawing/2014/main" id="{E1E7B0E0-912C-C3D5-EFCA-B2B2C6FDFC4A}"/>
              </a:ext>
            </a:extLst>
          </p:cNvPr>
          <p:cNvSpPr>
            <a:spLocks noGrp="1"/>
          </p:cNvSpPr>
          <p:nvPr>
            <p:ph sz="half" idx="1" hasCustomPrompt="1"/>
          </p:nvPr>
        </p:nvSpPr>
        <p:spPr>
          <a:xfrm>
            <a:off x="640080" y="3672634"/>
            <a:ext cx="5184648" cy="2069797"/>
          </a:xfrm>
        </p:spPr>
        <p:txBody>
          <a:bodyPr/>
          <a:lstStyle>
            <a:lvl1pPr>
              <a:defRPr sz="1400"/>
            </a:lvl1pPr>
            <a:lvl2pPr>
              <a:defRPr sz="1400"/>
            </a:lvl2pPr>
            <a:lvl3pPr>
              <a:defRPr sz="1400"/>
            </a:lvl3pPr>
            <a:lvl4pPr>
              <a:defRPr sz="1800"/>
            </a:lvl4pPr>
            <a:lvl5pPr>
              <a:defRPr sz="1800"/>
            </a:lvl5pPr>
          </a:lstStyle>
          <a:p>
            <a:pPr lvl="0"/>
            <a:r>
              <a:rPr lang="en-US"/>
              <a:t>Click to edit text</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4FB663E6-5314-8871-1583-42D2B1871BD8}"/>
              </a:ext>
            </a:extLst>
          </p:cNvPr>
          <p:cNvSpPr>
            <a:spLocks noGrp="1"/>
          </p:cNvSpPr>
          <p:nvPr>
            <p:ph sz="half" idx="2" hasCustomPrompt="1"/>
          </p:nvPr>
        </p:nvSpPr>
        <p:spPr>
          <a:xfrm>
            <a:off x="6362700" y="3672634"/>
            <a:ext cx="5184648" cy="2069797"/>
          </a:xfrm>
        </p:spPr>
        <p:txBody>
          <a:bodyPr/>
          <a:lstStyle>
            <a:lvl1pPr>
              <a:defRPr sz="1400"/>
            </a:lvl1pPr>
            <a:lvl2pPr>
              <a:defRPr sz="1400"/>
            </a:lvl2pPr>
            <a:lvl3pPr>
              <a:defRPr sz="1400"/>
            </a:lvl3pPr>
            <a:lvl4pPr>
              <a:defRPr sz="1800"/>
            </a:lvl4pPr>
            <a:lvl5pPr>
              <a:defRPr sz="1800"/>
            </a:lvl5pPr>
          </a:lstStyle>
          <a:p>
            <a:pPr lvl="0"/>
            <a:r>
              <a:rPr lang="en-US" dirty="0"/>
              <a:t>Click to edit text</a:t>
            </a:r>
          </a:p>
          <a:p>
            <a:pPr lvl="1"/>
            <a:r>
              <a:rPr lang="en-US" dirty="0"/>
              <a:t>Second level</a:t>
            </a:r>
          </a:p>
          <a:p>
            <a:pPr lvl="2"/>
            <a:r>
              <a:rPr lang="en-US" dirty="0"/>
              <a:t>Third level</a:t>
            </a:r>
          </a:p>
        </p:txBody>
      </p:sp>
      <p:sp>
        <p:nvSpPr>
          <p:cNvPr id="22" name="Picture Placeholder 9">
            <a:extLst>
              <a:ext uri="{FF2B5EF4-FFF2-40B4-BE49-F238E27FC236}">
                <a16:creationId xmlns:a16="http://schemas.microsoft.com/office/drawing/2014/main" id="{C6186BCA-6120-3F48-5ACE-BB6DE037C5F3}"/>
              </a:ext>
            </a:extLst>
          </p:cNvPr>
          <p:cNvSpPr>
            <a:spLocks noGrp="1" noChangeAspect="1"/>
          </p:cNvSpPr>
          <p:nvPr>
            <p:ph type="pic" sz="quarter" idx="13"/>
          </p:nvPr>
        </p:nvSpPr>
        <p:spPr>
          <a:xfrm>
            <a:off x="63627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140164220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Picture Placeholder 9">
            <a:extLst>
              <a:ext uri="{FF2B5EF4-FFF2-40B4-BE49-F238E27FC236}">
                <a16:creationId xmlns:a16="http://schemas.microsoft.com/office/drawing/2014/main" id="{C42C9ECE-7C47-A12A-63C9-3E926662CB4B}"/>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20" name="Content Placeholder 2">
            <a:extLst>
              <a:ext uri="{FF2B5EF4-FFF2-40B4-BE49-F238E27FC236}">
                <a16:creationId xmlns:a16="http://schemas.microsoft.com/office/drawing/2014/main" id="{E1E7B0E0-912C-C3D5-EFCA-B2B2C6FDFC4A}"/>
              </a:ext>
            </a:extLst>
          </p:cNvPr>
          <p:cNvSpPr>
            <a:spLocks noGrp="1"/>
          </p:cNvSpPr>
          <p:nvPr>
            <p:ph sz="half" idx="1" hasCustomPrompt="1"/>
          </p:nvPr>
        </p:nvSpPr>
        <p:spPr>
          <a:xfrm>
            <a:off x="640080" y="3672634"/>
            <a:ext cx="5184648" cy="2069797"/>
          </a:xfrm>
        </p:spPr>
        <p:txBody>
          <a:bodyPr/>
          <a:lstStyle>
            <a:lvl1pPr>
              <a:defRPr sz="1400"/>
            </a:lvl1pPr>
            <a:lvl2pPr>
              <a:defRPr sz="1400"/>
            </a:lvl2pPr>
            <a:lvl3pPr>
              <a:defRPr sz="1400"/>
            </a:lvl3pPr>
            <a:lvl4pPr>
              <a:defRPr sz="1800"/>
            </a:lvl4pPr>
            <a:lvl5pPr>
              <a:defRPr sz="1800"/>
            </a:lvl5pPr>
          </a:lstStyle>
          <a:p>
            <a:pPr lvl="0"/>
            <a:r>
              <a:rPr lang="en-US"/>
              <a:t>Click to edit text</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4FB663E6-5314-8871-1583-42D2B1871BD8}"/>
              </a:ext>
            </a:extLst>
          </p:cNvPr>
          <p:cNvSpPr>
            <a:spLocks noGrp="1"/>
          </p:cNvSpPr>
          <p:nvPr>
            <p:ph sz="half" idx="2" hasCustomPrompt="1"/>
          </p:nvPr>
        </p:nvSpPr>
        <p:spPr>
          <a:xfrm>
            <a:off x="6362700" y="3672634"/>
            <a:ext cx="5184648" cy="2069797"/>
          </a:xfrm>
        </p:spPr>
        <p:txBody>
          <a:bodyPr/>
          <a:lstStyle>
            <a:lvl1pPr>
              <a:defRPr sz="1400"/>
            </a:lvl1pPr>
            <a:lvl2pPr>
              <a:defRPr sz="1400"/>
            </a:lvl2pPr>
            <a:lvl3pPr>
              <a:defRPr sz="1400"/>
            </a:lvl3pPr>
            <a:lvl4pPr>
              <a:defRPr sz="1800"/>
            </a:lvl4pPr>
            <a:lvl5pPr>
              <a:defRPr sz="1800"/>
            </a:lvl5pPr>
          </a:lstStyle>
          <a:p>
            <a:pPr lvl="0"/>
            <a:r>
              <a:rPr lang="en-US" dirty="0"/>
              <a:t>Click to edit text</a:t>
            </a:r>
          </a:p>
          <a:p>
            <a:pPr lvl="1"/>
            <a:r>
              <a:rPr lang="en-US" dirty="0"/>
              <a:t>Second level</a:t>
            </a:r>
          </a:p>
          <a:p>
            <a:pPr lvl="2"/>
            <a:r>
              <a:rPr lang="en-US" dirty="0"/>
              <a:t>Third level</a:t>
            </a:r>
          </a:p>
        </p:txBody>
      </p:sp>
      <p:sp>
        <p:nvSpPr>
          <p:cNvPr id="22" name="Picture Placeholder 9">
            <a:extLst>
              <a:ext uri="{FF2B5EF4-FFF2-40B4-BE49-F238E27FC236}">
                <a16:creationId xmlns:a16="http://schemas.microsoft.com/office/drawing/2014/main" id="{C6186BCA-6120-3F48-5ACE-BB6DE037C5F3}"/>
              </a:ext>
            </a:extLst>
          </p:cNvPr>
          <p:cNvSpPr>
            <a:spLocks noGrp="1" noChangeAspect="1"/>
          </p:cNvSpPr>
          <p:nvPr>
            <p:ph type="pic" sz="quarter" idx="13"/>
          </p:nvPr>
        </p:nvSpPr>
        <p:spPr>
          <a:xfrm>
            <a:off x="63627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100890949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Picture Placeholder 9">
            <a:extLst>
              <a:ext uri="{FF2B5EF4-FFF2-40B4-BE49-F238E27FC236}">
                <a16:creationId xmlns:a16="http://schemas.microsoft.com/office/drawing/2014/main" id="{C42C9ECE-7C47-A12A-63C9-3E926662CB4B}"/>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20" name="Content Placeholder 2">
            <a:extLst>
              <a:ext uri="{FF2B5EF4-FFF2-40B4-BE49-F238E27FC236}">
                <a16:creationId xmlns:a16="http://schemas.microsoft.com/office/drawing/2014/main" id="{E1E7B0E0-912C-C3D5-EFCA-B2B2C6FDFC4A}"/>
              </a:ext>
            </a:extLst>
          </p:cNvPr>
          <p:cNvSpPr>
            <a:spLocks noGrp="1"/>
          </p:cNvSpPr>
          <p:nvPr>
            <p:ph sz="half" idx="1" hasCustomPrompt="1"/>
          </p:nvPr>
        </p:nvSpPr>
        <p:spPr>
          <a:xfrm>
            <a:off x="640080" y="3672634"/>
            <a:ext cx="5184648" cy="2069797"/>
          </a:xfrm>
        </p:spPr>
        <p:txBody>
          <a:bodyPr/>
          <a:lstStyle>
            <a:lvl1pPr>
              <a:defRPr sz="1400"/>
            </a:lvl1pPr>
            <a:lvl2pPr>
              <a:defRPr sz="1400"/>
            </a:lvl2pPr>
            <a:lvl3pPr>
              <a:defRPr sz="1400"/>
            </a:lvl3pPr>
            <a:lvl4pPr>
              <a:defRPr sz="1800"/>
            </a:lvl4pPr>
            <a:lvl5pPr>
              <a:defRPr sz="1800"/>
            </a:lvl5pPr>
          </a:lstStyle>
          <a:p>
            <a:pPr lvl="0"/>
            <a:r>
              <a:rPr lang="en-US"/>
              <a:t>Click to edit text</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4FB663E6-5314-8871-1583-42D2B1871BD8}"/>
              </a:ext>
            </a:extLst>
          </p:cNvPr>
          <p:cNvSpPr>
            <a:spLocks noGrp="1"/>
          </p:cNvSpPr>
          <p:nvPr>
            <p:ph sz="half" idx="2" hasCustomPrompt="1"/>
          </p:nvPr>
        </p:nvSpPr>
        <p:spPr>
          <a:xfrm>
            <a:off x="6362700" y="3672634"/>
            <a:ext cx="5184648" cy="2069797"/>
          </a:xfrm>
        </p:spPr>
        <p:txBody>
          <a:bodyPr/>
          <a:lstStyle>
            <a:lvl1pPr>
              <a:defRPr sz="1400"/>
            </a:lvl1pPr>
            <a:lvl2pPr>
              <a:defRPr sz="1400"/>
            </a:lvl2pPr>
            <a:lvl3pPr>
              <a:defRPr sz="1400"/>
            </a:lvl3pPr>
            <a:lvl4pPr>
              <a:defRPr sz="1800"/>
            </a:lvl4pPr>
            <a:lvl5pPr>
              <a:defRPr sz="1800"/>
            </a:lvl5pPr>
          </a:lstStyle>
          <a:p>
            <a:pPr lvl="0"/>
            <a:r>
              <a:rPr lang="en-US" dirty="0"/>
              <a:t>Click to edit text</a:t>
            </a:r>
          </a:p>
          <a:p>
            <a:pPr lvl="1"/>
            <a:r>
              <a:rPr lang="en-US" dirty="0"/>
              <a:t>Second level</a:t>
            </a:r>
          </a:p>
          <a:p>
            <a:pPr lvl="2"/>
            <a:r>
              <a:rPr lang="en-US" dirty="0"/>
              <a:t>Third level</a:t>
            </a:r>
          </a:p>
        </p:txBody>
      </p:sp>
      <p:sp>
        <p:nvSpPr>
          <p:cNvPr id="22" name="Picture Placeholder 9">
            <a:extLst>
              <a:ext uri="{FF2B5EF4-FFF2-40B4-BE49-F238E27FC236}">
                <a16:creationId xmlns:a16="http://schemas.microsoft.com/office/drawing/2014/main" id="{C6186BCA-6120-3F48-5ACE-BB6DE037C5F3}"/>
              </a:ext>
            </a:extLst>
          </p:cNvPr>
          <p:cNvSpPr>
            <a:spLocks noGrp="1" noChangeAspect="1"/>
          </p:cNvSpPr>
          <p:nvPr>
            <p:ph type="pic" sz="quarter" idx="13"/>
          </p:nvPr>
        </p:nvSpPr>
        <p:spPr>
          <a:xfrm>
            <a:off x="63627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26907120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Picture Placeholder 9">
            <a:extLst>
              <a:ext uri="{FF2B5EF4-FFF2-40B4-BE49-F238E27FC236}">
                <a16:creationId xmlns:a16="http://schemas.microsoft.com/office/drawing/2014/main" id="{C42C9ECE-7C47-A12A-63C9-3E926662CB4B}"/>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20" name="Content Placeholder 2">
            <a:extLst>
              <a:ext uri="{FF2B5EF4-FFF2-40B4-BE49-F238E27FC236}">
                <a16:creationId xmlns:a16="http://schemas.microsoft.com/office/drawing/2014/main" id="{E1E7B0E0-912C-C3D5-EFCA-B2B2C6FDFC4A}"/>
              </a:ext>
            </a:extLst>
          </p:cNvPr>
          <p:cNvSpPr>
            <a:spLocks noGrp="1"/>
          </p:cNvSpPr>
          <p:nvPr>
            <p:ph sz="half" idx="1" hasCustomPrompt="1"/>
          </p:nvPr>
        </p:nvSpPr>
        <p:spPr>
          <a:xfrm>
            <a:off x="640080" y="3672634"/>
            <a:ext cx="5184648" cy="2069797"/>
          </a:xfrm>
        </p:spPr>
        <p:txBody>
          <a:bodyPr/>
          <a:lstStyle>
            <a:lvl1pPr>
              <a:defRPr sz="1400"/>
            </a:lvl1pPr>
            <a:lvl2pPr>
              <a:defRPr sz="1400"/>
            </a:lvl2pPr>
            <a:lvl3pPr>
              <a:defRPr sz="1400"/>
            </a:lvl3pPr>
            <a:lvl4pPr>
              <a:defRPr sz="1800"/>
            </a:lvl4pPr>
            <a:lvl5pPr>
              <a:defRPr sz="1800"/>
            </a:lvl5pPr>
          </a:lstStyle>
          <a:p>
            <a:pPr lvl="0"/>
            <a:r>
              <a:rPr lang="en-US"/>
              <a:t>Click to edit text</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4FB663E6-5314-8871-1583-42D2B1871BD8}"/>
              </a:ext>
            </a:extLst>
          </p:cNvPr>
          <p:cNvSpPr>
            <a:spLocks noGrp="1"/>
          </p:cNvSpPr>
          <p:nvPr>
            <p:ph sz="half" idx="2" hasCustomPrompt="1"/>
          </p:nvPr>
        </p:nvSpPr>
        <p:spPr>
          <a:xfrm>
            <a:off x="6362700" y="3672634"/>
            <a:ext cx="5184648" cy="2069797"/>
          </a:xfrm>
        </p:spPr>
        <p:txBody>
          <a:bodyPr/>
          <a:lstStyle>
            <a:lvl1pPr>
              <a:defRPr sz="1400"/>
            </a:lvl1pPr>
            <a:lvl2pPr>
              <a:defRPr sz="1400"/>
            </a:lvl2pPr>
            <a:lvl3pPr>
              <a:defRPr sz="1400"/>
            </a:lvl3pPr>
            <a:lvl4pPr>
              <a:defRPr sz="1800"/>
            </a:lvl4pPr>
            <a:lvl5pPr>
              <a:defRPr sz="1800"/>
            </a:lvl5pPr>
          </a:lstStyle>
          <a:p>
            <a:pPr lvl="0"/>
            <a:r>
              <a:rPr lang="en-US" dirty="0"/>
              <a:t>Click to edit text</a:t>
            </a:r>
          </a:p>
          <a:p>
            <a:pPr lvl="1"/>
            <a:r>
              <a:rPr lang="en-US" dirty="0"/>
              <a:t>Second level</a:t>
            </a:r>
          </a:p>
          <a:p>
            <a:pPr lvl="2"/>
            <a:r>
              <a:rPr lang="en-US" dirty="0"/>
              <a:t>Third level</a:t>
            </a:r>
          </a:p>
        </p:txBody>
      </p:sp>
      <p:sp>
        <p:nvSpPr>
          <p:cNvPr id="22" name="Picture Placeholder 9">
            <a:extLst>
              <a:ext uri="{FF2B5EF4-FFF2-40B4-BE49-F238E27FC236}">
                <a16:creationId xmlns:a16="http://schemas.microsoft.com/office/drawing/2014/main" id="{C6186BCA-6120-3F48-5ACE-BB6DE037C5F3}"/>
              </a:ext>
            </a:extLst>
          </p:cNvPr>
          <p:cNvSpPr>
            <a:spLocks noGrp="1" noChangeAspect="1"/>
          </p:cNvSpPr>
          <p:nvPr>
            <p:ph type="pic" sz="quarter" idx="13"/>
          </p:nvPr>
        </p:nvSpPr>
        <p:spPr>
          <a:xfrm>
            <a:off x="63627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43469865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Picture Placeholder 9">
            <a:extLst>
              <a:ext uri="{FF2B5EF4-FFF2-40B4-BE49-F238E27FC236}">
                <a16:creationId xmlns:a16="http://schemas.microsoft.com/office/drawing/2014/main" id="{C42C9ECE-7C47-A12A-63C9-3E926662CB4B}"/>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20" name="Content Placeholder 2">
            <a:extLst>
              <a:ext uri="{FF2B5EF4-FFF2-40B4-BE49-F238E27FC236}">
                <a16:creationId xmlns:a16="http://schemas.microsoft.com/office/drawing/2014/main" id="{E1E7B0E0-912C-C3D5-EFCA-B2B2C6FDFC4A}"/>
              </a:ext>
            </a:extLst>
          </p:cNvPr>
          <p:cNvSpPr>
            <a:spLocks noGrp="1"/>
          </p:cNvSpPr>
          <p:nvPr>
            <p:ph sz="half" idx="1" hasCustomPrompt="1"/>
          </p:nvPr>
        </p:nvSpPr>
        <p:spPr>
          <a:xfrm>
            <a:off x="640080" y="3672634"/>
            <a:ext cx="5184648" cy="2069797"/>
          </a:xfrm>
        </p:spPr>
        <p:txBody>
          <a:bodyPr/>
          <a:lstStyle>
            <a:lvl1pPr>
              <a:defRPr sz="1400"/>
            </a:lvl1pPr>
            <a:lvl2pPr>
              <a:defRPr sz="1400"/>
            </a:lvl2pPr>
            <a:lvl3pPr>
              <a:defRPr sz="1400"/>
            </a:lvl3pPr>
            <a:lvl4pPr>
              <a:defRPr sz="1800"/>
            </a:lvl4pPr>
            <a:lvl5pPr>
              <a:defRPr sz="1800"/>
            </a:lvl5pPr>
          </a:lstStyle>
          <a:p>
            <a:pPr lvl="0"/>
            <a:r>
              <a:rPr lang="en-US"/>
              <a:t>Click to edit text</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4FB663E6-5314-8871-1583-42D2B1871BD8}"/>
              </a:ext>
            </a:extLst>
          </p:cNvPr>
          <p:cNvSpPr>
            <a:spLocks noGrp="1"/>
          </p:cNvSpPr>
          <p:nvPr>
            <p:ph sz="half" idx="2" hasCustomPrompt="1"/>
          </p:nvPr>
        </p:nvSpPr>
        <p:spPr>
          <a:xfrm>
            <a:off x="6362700" y="3672634"/>
            <a:ext cx="5184648" cy="2069797"/>
          </a:xfrm>
        </p:spPr>
        <p:txBody>
          <a:bodyPr/>
          <a:lstStyle>
            <a:lvl1pPr>
              <a:defRPr sz="1400"/>
            </a:lvl1pPr>
            <a:lvl2pPr>
              <a:defRPr sz="1400"/>
            </a:lvl2pPr>
            <a:lvl3pPr>
              <a:defRPr sz="1400"/>
            </a:lvl3pPr>
            <a:lvl4pPr>
              <a:defRPr sz="1800"/>
            </a:lvl4pPr>
            <a:lvl5pPr>
              <a:defRPr sz="1800"/>
            </a:lvl5pPr>
          </a:lstStyle>
          <a:p>
            <a:pPr lvl="0"/>
            <a:r>
              <a:rPr lang="en-US" dirty="0"/>
              <a:t>Click to edit text</a:t>
            </a:r>
          </a:p>
          <a:p>
            <a:pPr lvl="1"/>
            <a:r>
              <a:rPr lang="en-US" dirty="0"/>
              <a:t>Second level</a:t>
            </a:r>
          </a:p>
          <a:p>
            <a:pPr lvl="2"/>
            <a:r>
              <a:rPr lang="en-US" dirty="0"/>
              <a:t>Third level</a:t>
            </a:r>
          </a:p>
        </p:txBody>
      </p:sp>
      <p:sp>
        <p:nvSpPr>
          <p:cNvPr id="22" name="Picture Placeholder 9">
            <a:extLst>
              <a:ext uri="{FF2B5EF4-FFF2-40B4-BE49-F238E27FC236}">
                <a16:creationId xmlns:a16="http://schemas.microsoft.com/office/drawing/2014/main" id="{C6186BCA-6120-3F48-5ACE-BB6DE037C5F3}"/>
              </a:ext>
            </a:extLst>
          </p:cNvPr>
          <p:cNvSpPr>
            <a:spLocks noGrp="1" noChangeAspect="1"/>
          </p:cNvSpPr>
          <p:nvPr>
            <p:ph type="pic" sz="quarter" idx="13"/>
          </p:nvPr>
        </p:nvSpPr>
        <p:spPr>
          <a:xfrm>
            <a:off x="63627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11408950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and Content: 3-column w/ subhead box (Teal)">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9BFD4700-CD7D-6958-BDB2-AE2A07A7E3EB}"/>
              </a:ext>
            </a:extLst>
          </p:cNvPr>
          <p:cNvGraphicFramePr>
            <a:graphicFrameLocks noChangeAspect="1"/>
          </p:cNvGraphicFramePr>
          <p:nvPr userDrawn="1">
            <p:custDataLst>
              <p:tags r:id="rId1"/>
            </p:custDataLst>
            <p:extLst>
              <p:ext uri="{D42A27DB-BD31-4B8C-83A1-F6EECF244321}">
                <p14:modId xmlns:p14="http://schemas.microsoft.com/office/powerpoint/2010/main" val="230367748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vert="horz"/>
          <a:lstStyle>
            <a:lvl1pPr>
              <a:defRPr>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497840" y="2051222"/>
            <a:ext cx="3456878" cy="4125741"/>
          </a:xfrm>
        </p:spPr>
        <p:txBody>
          <a:bodyPr/>
          <a:lstStyle>
            <a:lvl1pPr>
              <a:defRPr sz="1600" b="1">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4414409" y="2051222"/>
            <a:ext cx="3456878" cy="4125741"/>
          </a:xfrm>
        </p:spPr>
        <p:txBody>
          <a:bodyPr/>
          <a:lstStyle>
            <a:lvl1pPr>
              <a:defRPr sz="1600" b="1">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Text Placeholder 2">
            <a:extLst>
              <a:ext uri="{FF2B5EF4-FFF2-40B4-BE49-F238E27FC236}">
                <a16:creationId xmlns:a16="http://schemas.microsoft.com/office/drawing/2014/main" id="{3508BE0C-ABB7-58F0-C020-D6A81EE948CF}"/>
              </a:ext>
            </a:extLst>
          </p:cNvPr>
          <p:cNvSpPr>
            <a:spLocks noGrp="1"/>
          </p:cNvSpPr>
          <p:nvPr>
            <p:ph type="body" idx="13"/>
          </p:nvPr>
        </p:nvSpPr>
        <p:spPr>
          <a:xfrm>
            <a:off x="497840" y="1243915"/>
            <a:ext cx="3456878" cy="576648"/>
          </a:xfrm>
          <a:solidFill>
            <a:schemeClr val="accent6"/>
          </a:solidFill>
        </p:spPr>
        <p:txBody>
          <a:bodyPr anchor="ctr">
            <a:normAutofit/>
          </a:bodyPr>
          <a:lstStyle>
            <a:lvl1pPr marL="0" indent="0" algn="ctr">
              <a:buNone/>
              <a:defRPr sz="1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4">
            <a:extLst>
              <a:ext uri="{FF2B5EF4-FFF2-40B4-BE49-F238E27FC236}">
                <a16:creationId xmlns:a16="http://schemas.microsoft.com/office/drawing/2014/main" id="{54B11C96-5C5C-CC34-C884-8D7B1587ABA4}"/>
              </a:ext>
            </a:extLst>
          </p:cNvPr>
          <p:cNvSpPr>
            <a:spLocks noGrp="1"/>
          </p:cNvSpPr>
          <p:nvPr>
            <p:ph type="body" sz="quarter" idx="3"/>
          </p:nvPr>
        </p:nvSpPr>
        <p:spPr>
          <a:xfrm>
            <a:off x="4414408" y="1243915"/>
            <a:ext cx="3456877" cy="576648"/>
          </a:xfrm>
          <a:solidFill>
            <a:schemeClr val="accent6"/>
          </a:solidFill>
        </p:spPr>
        <p:txBody>
          <a:bodyPr anchor="ctr">
            <a:normAutofit/>
          </a:bodyPr>
          <a:lstStyle>
            <a:lvl1pPr marL="0" indent="0" algn="ctr">
              <a:buNone/>
              <a:defRPr sz="1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3">
            <a:extLst>
              <a:ext uri="{FF2B5EF4-FFF2-40B4-BE49-F238E27FC236}">
                <a16:creationId xmlns:a16="http://schemas.microsoft.com/office/drawing/2014/main" id="{66C2BC47-CFDB-5EB6-03CD-3B088E05401C}"/>
              </a:ext>
            </a:extLst>
          </p:cNvPr>
          <p:cNvSpPr>
            <a:spLocks noGrp="1"/>
          </p:cNvSpPr>
          <p:nvPr>
            <p:ph sz="half" idx="20"/>
          </p:nvPr>
        </p:nvSpPr>
        <p:spPr>
          <a:xfrm>
            <a:off x="8330979" y="2051222"/>
            <a:ext cx="3456878" cy="4125741"/>
          </a:xfrm>
        </p:spPr>
        <p:txBody>
          <a:bodyPr/>
          <a:lstStyle>
            <a:lvl1pPr>
              <a:defRPr sz="1600" b="1">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4A60DB4B-4CA9-51A8-D223-B65DB5033C97}"/>
              </a:ext>
            </a:extLst>
          </p:cNvPr>
          <p:cNvSpPr>
            <a:spLocks noGrp="1"/>
          </p:cNvSpPr>
          <p:nvPr>
            <p:ph type="body" sz="quarter" idx="21"/>
          </p:nvPr>
        </p:nvSpPr>
        <p:spPr>
          <a:xfrm>
            <a:off x="8330978" y="1243915"/>
            <a:ext cx="3456877" cy="576648"/>
          </a:xfrm>
          <a:solidFill>
            <a:schemeClr val="accent6"/>
          </a:solidFill>
        </p:spPr>
        <p:txBody>
          <a:bodyPr anchor="ctr">
            <a:normAutofit/>
          </a:bodyPr>
          <a:lstStyle>
            <a:lvl1pPr marL="0" indent="0" algn="ctr">
              <a:buNone/>
              <a:defRPr sz="1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6">
            <a:extLst>
              <a:ext uri="{FF2B5EF4-FFF2-40B4-BE49-F238E27FC236}">
                <a16:creationId xmlns:a16="http://schemas.microsoft.com/office/drawing/2014/main" id="{10C79F25-850A-D84D-381A-9FE9440ED8AA}"/>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11" name="Freeform 10">
            <a:extLst>
              <a:ext uri="{FF2B5EF4-FFF2-40B4-BE49-F238E27FC236}">
                <a16:creationId xmlns:a16="http://schemas.microsoft.com/office/drawing/2014/main" id="{6F105EE3-9849-93D9-97F8-C5E733DC892B}"/>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12043793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Picture Placeholder 9">
            <a:extLst>
              <a:ext uri="{FF2B5EF4-FFF2-40B4-BE49-F238E27FC236}">
                <a16:creationId xmlns:a16="http://schemas.microsoft.com/office/drawing/2014/main" id="{BAA11F78-A631-6E7B-4CA0-EBA94109B8A2}"/>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2" name="Content Placeholder 2">
            <a:extLst>
              <a:ext uri="{FF2B5EF4-FFF2-40B4-BE49-F238E27FC236}">
                <a16:creationId xmlns:a16="http://schemas.microsoft.com/office/drawing/2014/main" id="{543B41D9-4B7F-938D-8BC2-B3838AC6D49F}"/>
              </a:ext>
            </a:extLst>
          </p:cNvPr>
          <p:cNvSpPr>
            <a:spLocks noGrp="1"/>
          </p:cNvSpPr>
          <p:nvPr>
            <p:ph sz="half" idx="1" hasCustomPrompt="1"/>
          </p:nvPr>
        </p:nvSpPr>
        <p:spPr>
          <a:xfrm>
            <a:off x="640079" y="3672634"/>
            <a:ext cx="3200400" cy="2069797"/>
          </a:xfrm>
        </p:spPr>
        <p:txBody>
          <a:bodyPr/>
          <a:lstStyle>
            <a:lvl1pPr>
              <a:defRPr sz="1400"/>
            </a:lvl1pPr>
            <a:lvl2pPr>
              <a:defRPr sz="1400"/>
            </a:lvl2pPr>
            <a:lvl3pPr>
              <a:defRPr sz="1400"/>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3" name="Content Placeholder 3">
            <a:extLst>
              <a:ext uri="{FF2B5EF4-FFF2-40B4-BE49-F238E27FC236}">
                <a16:creationId xmlns:a16="http://schemas.microsoft.com/office/drawing/2014/main" id="{0917EE44-329F-942D-2258-6B0FB55AEB30}"/>
              </a:ext>
            </a:extLst>
          </p:cNvPr>
          <p:cNvSpPr>
            <a:spLocks noGrp="1"/>
          </p:cNvSpPr>
          <p:nvPr>
            <p:ph sz="half" idx="2" hasCustomPrompt="1"/>
          </p:nvPr>
        </p:nvSpPr>
        <p:spPr>
          <a:xfrm>
            <a:off x="4491989" y="3672634"/>
            <a:ext cx="3200400" cy="2069797"/>
          </a:xfrm>
        </p:spPr>
        <p:txBody>
          <a:bodyPr/>
          <a:lstStyle>
            <a:lvl1pPr>
              <a:defRPr sz="1400"/>
            </a:lvl1pPr>
            <a:lvl2pPr>
              <a:defRPr sz="1400"/>
            </a:lvl2pPr>
            <a:lvl3pPr>
              <a:defRPr sz="1400"/>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5" name="Content Placeholder 3">
            <a:extLst>
              <a:ext uri="{FF2B5EF4-FFF2-40B4-BE49-F238E27FC236}">
                <a16:creationId xmlns:a16="http://schemas.microsoft.com/office/drawing/2014/main" id="{3EE707E3-2696-D7CC-9ACB-428F5683B294}"/>
              </a:ext>
            </a:extLst>
          </p:cNvPr>
          <p:cNvSpPr>
            <a:spLocks noGrp="1"/>
          </p:cNvSpPr>
          <p:nvPr>
            <p:ph sz="half" idx="13" hasCustomPrompt="1"/>
          </p:nvPr>
        </p:nvSpPr>
        <p:spPr>
          <a:xfrm>
            <a:off x="8343900" y="3672634"/>
            <a:ext cx="3200400" cy="2069797"/>
          </a:xfrm>
        </p:spPr>
        <p:txBody>
          <a:bodyPr/>
          <a:lstStyle>
            <a:lvl1pPr>
              <a:defRPr sz="1400"/>
            </a:lvl1pPr>
            <a:lvl2pPr>
              <a:defRPr sz="1400"/>
            </a:lvl2pPr>
            <a:lvl3pPr>
              <a:defRPr sz="1400"/>
            </a:lvl3pPr>
            <a:lvl4pPr>
              <a:defRPr sz="1500"/>
            </a:lvl4pPr>
            <a:lvl5pPr>
              <a:defRPr sz="1500"/>
            </a:lvl5pPr>
          </a:lstStyle>
          <a:p>
            <a:pPr lvl="0"/>
            <a:r>
              <a:rPr lang="en-US"/>
              <a:t>Click to edit text</a:t>
            </a:r>
          </a:p>
          <a:p>
            <a:pPr lvl="1"/>
            <a:r>
              <a:rPr lang="en-US"/>
              <a:t>Second level</a:t>
            </a:r>
          </a:p>
          <a:p>
            <a:pPr lvl="2"/>
            <a:r>
              <a:rPr lang="en-US"/>
              <a:t>Third level</a:t>
            </a:r>
          </a:p>
        </p:txBody>
      </p:sp>
      <p:sp>
        <p:nvSpPr>
          <p:cNvPr id="16" name="Picture Placeholder 9">
            <a:extLst>
              <a:ext uri="{FF2B5EF4-FFF2-40B4-BE49-F238E27FC236}">
                <a16:creationId xmlns:a16="http://schemas.microsoft.com/office/drawing/2014/main" id="{869B96BC-57EE-A947-AC7A-5C8DF4315DE9}"/>
              </a:ext>
            </a:extLst>
          </p:cNvPr>
          <p:cNvSpPr>
            <a:spLocks noGrp="1" noChangeAspect="1"/>
          </p:cNvSpPr>
          <p:nvPr>
            <p:ph type="pic" sz="quarter" idx="14"/>
          </p:nvPr>
        </p:nvSpPr>
        <p:spPr>
          <a:xfrm>
            <a:off x="4491989"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7" name="Picture Placeholder 9">
            <a:extLst>
              <a:ext uri="{FF2B5EF4-FFF2-40B4-BE49-F238E27FC236}">
                <a16:creationId xmlns:a16="http://schemas.microsoft.com/office/drawing/2014/main" id="{982A9A2F-283D-060E-42B7-7410A6CCA48C}"/>
              </a:ext>
            </a:extLst>
          </p:cNvPr>
          <p:cNvSpPr>
            <a:spLocks noGrp="1" noChangeAspect="1"/>
          </p:cNvSpPr>
          <p:nvPr>
            <p:ph type="pic" sz="quarter" idx="15"/>
          </p:nvPr>
        </p:nvSpPr>
        <p:spPr>
          <a:xfrm>
            <a:off x="83439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51600665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Picture Placeholder 9">
            <a:extLst>
              <a:ext uri="{FF2B5EF4-FFF2-40B4-BE49-F238E27FC236}">
                <a16:creationId xmlns:a16="http://schemas.microsoft.com/office/drawing/2014/main" id="{BAA11F78-A631-6E7B-4CA0-EBA94109B8A2}"/>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2" name="Content Placeholder 2">
            <a:extLst>
              <a:ext uri="{FF2B5EF4-FFF2-40B4-BE49-F238E27FC236}">
                <a16:creationId xmlns:a16="http://schemas.microsoft.com/office/drawing/2014/main" id="{543B41D9-4B7F-938D-8BC2-B3838AC6D49F}"/>
              </a:ext>
            </a:extLst>
          </p:cNvPr>
          <p:cNvSpPr>
            <a:spLocks noGrp="1"/>
          </p:cNvSpPr>
          <p:nvPr>
            <p:ph sz="half" idx="1" hasCustomPrompt="1"/>
          </p:nvPr>
        </p:nvSpPr>
        <p:spPr>
          <a:xfrm>
            <a:off x="640079" y="3672634"/>
            <a:ext cx="3200400" cy="2069797"/>
          </a:xfrm>
        </p:spPr>
        <p:txBody>
          <a:bodyPr/>
          <a:lstStyle>
            <a:lvl1pPr>
              <a:defRPr sz="1400"/>
            </a:lvl1pPr>
            <a:lvl2pPr>
              <a:defRPr sz="1400"/>
            </a:lvl2pPr>
            <a:lvl3pPr>
              <a:defRPr sz="1400"/>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3" name="Content Placeholder 3">
            <a:extLst>
              <a:ext uri="{FF2B5EF4-FFF2-40B4-BE49-F238E27FC236}">
                <a16:creationId xmlns:a16="http://schemas.microsoft.com/office/drawing/2014/main" id="{0917EE44-329F-942D-2258-6B0FB55AEB30}"/>
              </a:ext>
            </a:extLst>
          </p:cNvPr>
          <p:cNvSpPr>
            <a:spLocks noGrp="1"/>
          </p:cNvSpPr>
          <p:nvPr>
            <p:ph sz="half" idx="2" hasCustomPrompt="1"/>
          </p:nvPr>
        </p:nvSpPr>
        <p:spPr>
          <a:xfrm>
            <a:off x="4491989" y="3672634"/>
            <a:ext cx="3200400" cy="2069797"/>
          </a:xfrm>
        </p:spPr>
        <p:txBody>
          <a:bodyPr/>
          <a:lstStyle>
            <a:lvl1pPr>
              <a:defRPr sz="1400"/>
            </a:lvl1pPr>
            <a:lvl2pPr>
              <a:defRPr sz="1400"/>
            </a:lvl2pPr>
            <a:lvl3pPr>
              <a:defRPr sz="1400"/>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5" name="Content Placeholder 3">
            <a:extLst>
              <a:ext uri="{FF2B5EF4-FFF2-40B4-BE49-F238E27FC236}">
                <a16:creationId xmlns:a16="http://schemas.microsoft.com/office/drawing/2014/main" id="{3EE707E3-2696-D7CC-9ACB-428F5683B294}"/>
              </a:ext>
            </a:extLst>
          </p:cNvPr>
          <p:cNvSpPr>
            <a:spLocks noGrp="1"/>
          </p:cNvSpPr>
          <p:nvPr>
            <p:ph sz="half" idx="13" hasCustomPrompt="1"/>
          </p:nvPr>
        </p:nvSpPr>
        <p:spPr>
          <a:xfrm>
            <a:off x="8343900" y="3672634"/>
            <a:ext cx="3200400" cy="2069797"/>
          </a:xfrm>
        </p:spPr>
        <p:txBody>
          <a:bodyPr/>
          <a:lstStyle>
            <a:lvl1pPr>
              <a:defRPr sz="1400"/>
            </a:lvl1pPr>
            <a:lvl2pPr>
              <a:defRPr sz="1400"/>
            </a:lvl2pPr>
            <a:lvl3pPr>
              <a:defRPr sz="1400"/>
            </a:lvl3pPr>
            <a:lvl4pPr>
              <a:defRPr sz="1500"/>
            </a:lvl4pPr>
            <a:lvl5pPr>
              <a:defRPr sz="1500"/>
            </a:lvl5pPr>
          </a:lstStyle>
          <a:p>
            <a:pPr lvl="0"/>
            <a:r>
              <a:rPr lang="en-US"/>
              <a:t>Click to edit text</a:t>
            </a:r>
          </a:p>
          <a:p>
            <a:pPr lvl="1"/>
            <a:r>
              <a:rPr lang="en-US"/>
              <a:t>Second level</a:t>
            </a:r>
          </a:p>
          <a:p>
            <a:pPr lvl="2"/>
            <a:r>
              <a:rPr lang="en-US"/>
              <a:t>Third level</a:t>
            </a:r>
          </a:p>
        </p:txBody>
      </p:sp>
      <p:sp>
        <p:nvSpPr>
          <p:cNvPr id="16" name="Picture Placeholder 9">
            <a:extLst>
              <a:ext uri="{FF2B5EF4-FFF2-40B4-BE49-F238E27FC236}">
                <a16:creationId xmlns:a16="http://schemas.microsoft.com/office/drawing/2014/main" id="{869B96BC-57EE-A947-AC7A-5C8DF4315DE9}"/>
              </a:ext>
            </a:extLst>
          </p:cNvPr>
          <p:cNvSpPr>
            <a:spLocks noGrp="1" noChangeAspect="1"/>
          </p:cNvSpPr>
          <p:nvPr>
            <p:ph type="pic" sz="quarter" idx="14"/>
          </p:nvPr>
        </p:nvSpPr>
        <p:spPr>
          <a:xfrm>
            <a:off x="4491989"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7" name="Picture Placeholder 9">
            <a:extLst>
              <a:ext uri="{FF2B5EF4-FFF2-40B4-BE49-F238E27FC236}">
                <a16:creationId xmlns:a16="http://schemas.microsoft.com/office/drawing/2014/main" id="{982A9A2F-283D-060E-42B7-7410A6CCA48C}"/>
              </a:ext>
            </a:extLst>
          </p:cNvPr>
          <p:cNvSpPr>
            <a:spLocks noGrp="1" noChangeAspect="1"/>
          </p:cNvSpPr>
          <p:nvPr>
            <p:ph type="pic" sz="quarter" idx="15"/>
          </p:nvPr>
        </p:nvSpPr>
        <p:spPr>
          <a:xfrm>
            <a:off x="83439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129805527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Picture Placeholder 9">
            <a:extLst>
              <a:ext uri="{FF2B5EF4-FFF2-40B4-BE49-F238E27FC236}">
                <a16:creationId xmlns:a16="http://schemas.microsoft.com/office/drawing/2014/main" id="{BAA11F78-A631-6E7B-4CA0-EBA94109B8A2}"/>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2" name="Content Placeholder 2">
            <a:extLst>
              <a:ext uri="{FF2B5EF4-FFF2-40B4-BE49-F238E27FC236}">
                <a16:creationId xmlns:a16="http://schemas.microsoft.com/office/drawing/2014/main" id="{543B41D9-4B7F-938D-8BC2-B3838AC6D49F}"/>
              </a:ext>
            </a:extLst>
          </p:cNvPr>
          <p:cNvSpPr>
            <a:spLocks noGrp="1"/>
          </p:cNvSpPr>
          <p:nvPr>
            <p:ph sz="half" idx="1" hasCustomPrompt="1"/>
          </p:nvPr>
        </p:nvSpPr>
        <p:spPr>
          <a:xfrm>
            <a:off x="640079" y="3672634"/>
            <a:ext cx="3200400" cy="2069797"/>
          </a:xfrm>
        </p:spPr>
        <p:txBody>
          <a:bodyPr/>
          <a:lstStyle>
            <a:lvl1pPr>
              <a:defRPr sz="1400"/>
            </a:lvl1pPr>
            <a:lvl2pPr>
              <a:defRPr sz="1400"/>
            </a:lvl2pPr>
            <a:lvl3pPr>
              <a:defRPr sz="1400"/>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3" name="Content Placeholder 3">
            <a:extLst>
              <a:ext uri="{FF2B5EF4-FFF2-40B4-BE49-F238E27FC236}">
                <a16:creationId xmlns:a16="http://schemas.microsoft.com/office/drawing/2014/main" id="{0917EE44-329F-942D-2258-6B0FB55AEB30}"/>
              </a:ext>
            </a:extLst>
          </p:cNvPr>
          <p:cNvSpPr>
            <a:spLocks noGrp="1"/>
          </p:cNvSpPr>
          <p:nvPr>
            <p:ph sz="half" idx="2" hasCustomPrompt="1"/>
          </p:nvPr>
        </p:nvSpPr>
        <p:spPr>
          <a:xfrm>
            <a:off x="4491989" y="3672634"/>
            <a:ext cx="3200400" cy="2069797"/>
          </a:xfrm>
        </p:spPr>
        <p:txBody>
          <a:bodyPr/>
          <a:lstStyle>
            <a:lvl1pPr>
              <a:defRPr sz="1400"/>
            </a:lvl1pPr>
            <a:lvl2pPr>
              <a:defRPr sz="1400"/>
            </a:lvl2pPr>
            <a:lvl3pPr>
              <a:defRPr sz="1400"/>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5" name="Content Placeholder 3">
            <a:extLst>
              <a:ext uri="{FF2B5EF4-FFF2-40B4-BE49-F238E27FC236}">
                <a16:creationId xmlns:a16="http://schemas.microsoft.com/office/drawing/2014/main" id="{3EE707E3-2696-D7CC-9ACB-428F5683B294}"/>
              </a:ext>
            </a:extLst>
          </p:cNvPr>
          <p:cNvSpPr>
            <a:spLocks noGrp="1"/>
          </p:cNvSpPr>
          <p:nvPr>
            <p:ph sz="half" idx="13" hasCustomPrompt="1"/>
          </p:nvPr>
        </p:nvSpPr>
        <p:spPr>
          <a:xfrm>
            <a:off x="8343900" y="3672634"/>
            <a:ext cx="3200400" cy="2069797"/>
          </a:xfrm>
        </p:spPr>
        <p:txBody>
          <a:bodyPr/>
          <a:lstStyle>
            <a:lvl1pPr>
              <a:defRPr sz="1400"/>
            </a:lvl1pPr>
            <a:lvl2pPr>
              <a:defRPr sz="1400"/>
            </a:lvl2pPr>
            <a:lvl3pPr>
              <a:defRPr sz="1400"/>
            </a:lvl3pPr>
            <a:lvl4pPr>
              <a:defRPr sz="1500"/>
            </a:lvl4pPr>
            <a:lvl5pPr>
              <a:defRPr sz="1500"/>
            </a:lvl5pPr>
          </a:lstStyle>
          <a:p>
            <a:pPr lvl="0"/>
            <a:r>
              <a:rPr lang="en-US"/>
              <a:t>Click to edit text</a:t>
            </a:r>
          </a:p>
          <a:p>
            <a:pPr lvl="1"/>
            <a:r>
              <a:rPr lang="en-US"/>
              <a:t>Second level</a:t>
            </a:r>
          </a:p>
          <a:p>
            <a:pPr lvl="2"/>
            <a:r>
              <a:rPr lang="en-US"/>
              <a:t>Third level</a:t>
            </a:r>
          </a:p>
        </p:txBody>
      </p:sp>
      <p:sp>
        <p:nvSpPr>
          <p:cNvPr id="16" name="Picture Placeholder 9">
            <a:extLst>
              <a:ext uri="{FF2B5EF4-FFF2-40B4-BE49-F238E27FC236}">
                <a16:creationId xmlns:a16="http://schemas.microsoft.com/office/drawing/2014/main" id="{869B96BC-57EE-A947-AC7A-5C8DF4315DE9}"/>
              </a:ext>
            </a:extLst>
          </p:cNvPr>
          <p:cNvSpPr>
            <a:spLocks noGrp="1" noChangeAspect="1"/>
          </p:cNvSpPr>
          <p:nvPr>
            <p:ph type="pic" sz="quarter" idx="14"/>
          </p:nvPr>
        </p:nvSpPr>
        <p:spPr>
          <a:xfrm>
            <a:off x="4491989"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7" name="Picture Placeholder 9">
            <a:extLst>
              <a:ext uri="{FF2B5EF4-FFF2-40B4-BE49-F238E27FC236}">
                <a16:creationId xmlns:a16="http://schemas.microsoft.com/office/drawing/2014/main" id="{982A9A2F-283D-060E-42B7-7410A6CCA48C}"/>
              </a:ext>
            </a:extLst>
          </p:cNvPr>
          <p:cNvSpPr>
            <a:spLocks noGrp="1" noChangeAspect="1"/>
          </p:cNvSpPr>
          <p:nvPr>
            <p:ph type="pic" sz="quarter" idx="15"/>
          </p:nvPr>
        </p:nvSpPr>
        <p:spPr>
          <a:xfrm>
            <a:off x="83439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172697460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Picture Placeholder 9">
            <a:extLst>
              <a:ext uri="{FF2B5EF4-FFF2-40B4-BE49-F238E27FC236}">
                <a16:creationId xmlns:a16="http://schemas.microsoft.com/office/drawing/2014/main" id="{BAA11F78-A631-6E7B-4CA0-EBA94109B8A2}"/>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2" name="Content Placeholder 2">
            <a:extLst>
              <a:ext uri="{FF2B5EF4-FFF2-40B4-BE49-F238E27FC236}">
                <a16:creationId xmlns:a16="http://schemas.microsoft.com/office/drawing/2014/main" id="{543B41D9-4B7F-938D-8BC2-B3838AC6D49F}"/>
              </a:ext>
            </a:extLst>
          </p:cNvPr>
          <p:cNvSpPr>
            <a:spLocks noGrp="1"/>
          </p:cNvSpPr>
          <p:nvPr>
            <p:ph sz="half" idx="1" hasCustomPrompt="1"/>
          </p:nvPr>
        </p:nvSpPr>
        <p:spPr>
          <a:xfrm>
            <a:off x="640079" y="3672634"/>
            <a:ext cx="3200400" cy="2069797"/>
          </a:xfrm>
        </p:spPr>
        <p:txBody>
          <a:bodyPr/>
          <a:lstStyle>
            <a:lvl1pPr>
              <a:defRPr sz="1400"/>
            </a:lvl1pPr>
            <a:lvl2pPr>
              <a:defRPr sz="1400"/>
            </a:lvl2pPr>
            <a:lvl3pPr>
              <a:defRPr sz="1400"/>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3" name="Content Placeholder 3">
            <a:extLst>
              <a:ext uri="{FF2B5EF4-FFF2-40B4-BE49-F238E27FC236}">
                <a16:creationId xmlns:a16="http://schemas.microsoft.com/office/drawing/2014/main" id="{0917EE44-329F-942D-2258-6B0FB55AEB30}"/>
              </a:ext>
            </a:extLst>
          </p:cNvPr>
          <p:cNvSpPr>
            <a:spLocks noGrp="1"/>
          </p:cNvSpPr>
          <p:nvPr>
            <p:ph sz="half" idx="2" hasCustomPrompt="1"/>
          </p:nvPr>
        </p:nvSpPr>
        <p:spPr>
          <a:xfrm>
            <a:off x="4491989" y="3672634"/>
            <a:ext cx="3200400" cy="2069797"/>
          </a:xfrm>
        </p:spPr>
        <p:txBody>
          <a:bodyPr/>
          <a:lstStyle>
            <a:lvl1pPr>
              <a:defRPr sz="1400"/>
            </a:lvl1pPr>
            <a:lvl2pPr>
              <a:defRPr sz="1400"/>
            </a:lvl2pPr>
            <a:lvl3pPr>
              <a:defRPr sz="1400"/>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5" name="Content Placeholder 3">
            <a:extLst>
              <a:ext uri="{FF2B5EF4-FFF2-40B4-BE49-F238E27FC236}">
                <a16:creationId xmlns:a16="http://schemas.microsoft.com/office/drawing/2014/main" id="{3EE707E3-2696-D7CC-9ACB-428F5683B294}"/>
              </a:ext>
            </a:extLst>
          </p:cNvPr>
          <p:cNvSpPr>
            <a:spLocks noGrp="1"/>
          </p:cNvSpPr>
          <p:nvPr>
            <p:ph sz="half" idx="13" hasCustomPrompt="1"/>
          </p:nvPr>
        </p:nvSpPr>
        <p:spPr>
          <a:xfrm>
            <a:off x="8343900" y="3672634"/>
            <a:ext cx="3200400" cy="2069797"/>
          </a:xfrm>
        </p:spPr>
        <p:txBody>
          <a:bodyPr/>
          <a:lstStyle>
            <a:lvl1pPr>
              <a:defRPr sz="1400"/>
            </a:lvl1pPr>
            <a:lvl2pPr>
              <a:defRPr sz="1400"/>
            </a:lvl2pPr>
            <a:lvl3pPr>
              <a:defRPr sz="1400"/>
            </a:lvl3pPr>
            <a:lvl4pPr>
              <a:defRPr sz="1500"/>
            </a:lvl4pPr>
            <a:lvl5pPr>
              <a:defRPr sz="1500"/>
            </a:lvl5pPr>
          </a:lstStyle>
          <a:p>
            <a:pPr lvl="0"/>
            <a:r>
              <a:rPr lang="en-US"/>
              <a:t>Click to edit text</a:t>
            </a:r>
          </a:p>
          <a:p>
            <a:pPr lvl="1"/>
            <a:r>
              <a:rPr lang="en-US"/>
              <a:t>Second level</a:t>
            </a:r>
          </a:p>
          <a:p>
            <a:pPr lvl="2"/>
            <a:r>
              <a:rPr lang="en-US"/>
              <a:t>Third level</a:t>
            </a:r>
          </a:p>
        </p:txBody>
      </p:sp>
      <p:sp>
        <p:nvSpPr>
          <p:cNvPr id="16" name="Picture Placeholder 9">
            <a:extLst>
              <a:ext uri="{FF2B5EF4-FFF2-40B4-BE49-F238E27FC236}">
                <a16:creationId xmlns:a16="http://schemas.microsoft.com/office/drawing/2014/main" id="{869B96BC-57EE-A947-AC7A-5C8DF4315DE9}"/>
              </a:ext>
            </a:extLst>
          </p:cNvPr>
          <p:cNvSpPr>
            <a:spLocks noGrp="1" noChangeAspect="1"/>
          </p:cNvSpPr>
          <p:nvPr>
            <p:ph type="pic" sz="quarter" idx="14"/>
          </p:nvPr>
        </p:nvSpPr>
        <p:spPr>
          <a:xfrm>
            <a:off x="4491989"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7" name="Picture Placeholder 9">
            <a:extLst>
              <a:ext uri="{FF2B5EF4-FFF2-40B4-BE49-F238E27FC236}">
                <a16:creationId xmlns:a16="http://schemas.microsoft.com/office/drawing/2014/main" id="{982A9A2F-283D-060E-42B7-7410A6CCA48C}"/>
              </a:ext>
            </a:extLst>
          </p:cNvPr>
          <p:cNvSpPr>
            <a:spLocks noGrp="1" noChangeAspect="1"/>
          </p:cNvSpPr>
          <p:nvPr>
            <p:ph type="pic" sz="quarter" idx="15"/>
          </p:nvPr>
        </p:nvSpPr>
        <p:spPr>
          <a:xfrm>
            <a:off x="83439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228167454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Picture Placeholder 9">
            <a:extLst>
              <a:ext uri="{FF2B5EF4-FFF2-40B4-BE49-F238E27FC236}">
                <a16:creationId xmlns:a16="http://schemas.microsoft.com/office/drawing/2014/main" id="{BAA11F78-A631-6E7B-4CA0-EBA94109B8A2}"/>
              </a:ext>
            </a:extLst>
          </p:cNvPr>
          <p:cNvSpPr>
            <a:spLocks noGrp="1" noChangeAspect="1"/>
          </p:cNvSpPr>
          <p:nvPr>
            <p:ph type="pic" sz="quarter" idx="12"/>
          </p:nvPr>
        </p:nvSpPr>
        <p:spPr>
          <a:xfrm>
            <a:off x="64135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2" name="Content Placeholder 2">
            <a:extLst>
              <a:ext uri="{FF2B5EF4-FFF2-40B4-BE49-F238E27FC236}">
                <a16:creationId xmlns:a16="http://schemas.microsoft.com/office/drawing/2014/main" id="{543B41D9-4B7F-938D-8BC2-B3838AC6D49F}"/>
              </a:ext>
            </a:extLst>
          </p:cNvPr>
          <p:cNvSpPr>
            <a:spLocks noGrp="1"/>
          </p:cNvSpPr>
          <p:nvPr>
            <p:ph sz="half" idx="1" hasCustomPrompt="1"/>
          </p:nvPr>
        </p:nvSpPr>
        <p:spPr>
          <a:xfrm>
            <a:off x="640079" y="3672634"/>
            <a:ext cx="3200400" cy="2069797"/>
          </a:xfrm>
        </p:spPr>
        <p:txBody>
          <a:bodyPr/>
          <a:lstStyle>
            <a:lvl1pPr>
              <a:defRPr sz="1400"/>
            </a:lvl1pPr>
            <a:lvl2pPr>
              <a:defRPr sz="1400"/>
            </a:lvl2pPr>
            <a:lvl3pPr>
              <a:defRPr sz="1400"/>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3" name="Content Placeholder 3">
            <a:extLst>
              <a:ext uri="{FF2B5EF4-FFF2-40B4-BE49-F238E27FC236}">
                <a16:creationId xmlns:a16="http://schemas.microsoft.com/office/drawing/2014/main" id="{0917EE44-329F-942D-2258-6B0FB55AEB30}"/>
              </a:ext>
            </a:extLst>
          </p:cNvPr>
          <p:cNvSpPr>
            <a:spLocks noGrp="1"/>
          </p:cNvSpPr>
          <p:nvPr>
            <p:ph sz="half" idx="2" hasCustomPrompt="1"/>
          </p:nvPr>
        </p:nvSpPr>
        <p:spPr>
          <a:xfrm>
            <a:off x="4491989" y="3672634"/>
            <a:ext cx="3200400" cy="2069797"/>
          </a:xfrm>
        </p:spPr>
        <p:txBody>
          <a:bodyPr/>
          <a:lstStyle>
            <a:lvl1pPr>
              <a:defRPr sz="1400"/>
            </a:lvl1pPr>
            <a:lvl2pPr>
              <a:defRPr sz="1400"/>
            </a:lvl2pPr>
            <a:lvl3pPr>
              <a:defRPr sz="1400"/>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5" name="Content Placeholder 3">
            <a:extLst>
              <a:ext uri="{FF2B5EF4-FFF2-40B4-BE49-F238E27FC236}">
                <a16:creationId xmlns:a16="http://schemas.microsoft.com/office/drawing/2014/main" id="{3EE707E3-2696-D7CC-9ACB-428F5683B294}"/>
              </a:ext>
            </a:extLst>
          </p:cNvPr>
          <p:cNvSpPr>
            <a:spLocks noGrp="1"/>
          </p:cNvSpPr>
          <p:nvPr>
            <p:ph sz="half" idx="13" hasCustomPrompt="1"/>
          </p:nvPr>
        </p:nvSpPr>
        <p:spPr>
          <a:xfrm>
            <a:off x="8343900" y="3672634"/>
            <a:ext cx="3200400" cy="2069797"/>
          </a:xfrm>
        </p:spPr>
        <p:txBody>
          <a:bodyPr/>
          <a:lstStyle>
            <a:lvl1pPr>
              <a:defRPr sz="1400"/>
            </a:lvl1pPr>
            <a:lvl2pPr>
              <a:defRPr sz="1400"/>
            </a:lvl2pPr>
            <a:lvl3pPr>
              <a:defRPr sz="1400"/>
            </a:lvl3pPr>
            <a:lvl4pPr>
              <a:defRPr sz="1500"/>
            </a:lvl4pPr>
            <a:lvl5pPr>
              <a:defRPr sz="1500"/>
            </a:lvl5pPr>
          </a:lstStyle>
          <a:p>
            <a:pPr lvl="0"/>
            <a:r>
              <a:rPr lang="en-US"/>
              <a:t>Click to edit text</a:t>
            </a:r>
          </a:p>
          <a:p>
            <a:pPr lvl="1"/>
            <a:r>
              <a:rPr lang="en-US"/>
              <a:t>Second level</a:t>
            </a:r>
          </a:p>
          <a:p>
            <a:pPr lvl="2"/>
            <a:r>
              <a:rPr lang="en-US"/>
              <a:t>Third level</a:t>
            </a:r>
          </a:p>
        </p:txBody>
      </p:sp>
      <p:sp>
        <p:nvSpPr>
          <p:cNvPr id="16" name="Picture Placeholder 9">
            <a:extLst>
              <a:ext uri="{FF2B5EF4-FFF2-40B4-BE49-F238E27FC236}">
                <a16:creationId xmlns:a16="http://schemas.microsoft.com/office/drawing/2014/main" id="{869B96BC-57EE-A947-AC7A-5C8DF4315DE9}"/>
              </a:ext>
            </a:extLst>
          </p:cNvPr>
          <p:cNvSpPr>
            <a:spLocks noGrp="1" noChangeAspect="1"/>
          </p:cNvSpPr>
          <p:nvPr>
            <p:ph type="pic" sz="quarter" idx="14"/>
          </p:nvPr>
        </p:nvSpPr>
        <p:spPr>
          <a:xfrm>
            <a:off x="4491989"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7" name="Picture Placeholder 9">
            <a:extLst>
              <a:ext uri="{FF2B5EF4-FFF2-40B4-BE49-F238E27FC236}">
                <a16:creationId xmlns:a16="http://schemas.microsoft.com/office/drawing/2014/main" id="{982A9A2F-283D-060E-42B7-7410A6CCA48C}"/>
              </a:ext>
            </a:extLst>
          </p:cNvPr>
          <p:cNvSpPr>
            <a:spLocks noGrp="1" noChangeAspect="1"/>
          </p:cNvSpPr>
          <p:nvPr>
            <p:ph type="pic" sz="quarter" idx="15"/>
          </p:nvPr>
        </p:nvSpPr>
        <p:spPr>
          <a:xfrm>
            <a:off x="83439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Tree>
    <p:extLst>
      <p:ext uri="{BB962C8B-B14F-4D97-AF65-F5344CB8AC3E}">
        <p14:creationId xmlns:p14="http://schemas.microsoft.com/office/powerpoint/2010/main" val="280558899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Picture Placeholder 9">
            <a:extLst>
              <a:ext uri="{FF2B5EF4-FFF2-40B4-BE49-F238E27FC236}">
                <a16:creationId xmlns:a16="http://schemas.microsoft.com/office/drawing/2014/main" id="{1E633C92-5BE7-B8CC-98F6-0EF69B261593}"/>
              </a:ext>
            </a:extLst>
          </p:cNvPr>
          <p:cNvSpPr>
            <a:spLocks noGrp="1" noChangeAspect="1"/>
          </p:cNvSpPr>
          <p:nvPr>
            <p:ph type="pic" sz="quarter" idx="12"/>
          </p:nvPr>
        </p:nvSpPr>
        <p:spPr>
          <a:xfrm>
            <a:off x="641350"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6" name="Content Placeholder 3">
            <a:extLst>
              <a:ext uri="{FF2B5EF4-FFF2-40B4-BE49-F238E27FC236}">
                <a16:creationId xmlns:a16="http://schemas.microsoft.com/office/drawing/2014/main" id="{D9CA4B8A-EF89-ECF5-C0FA-63283DB22581}"/>
              </a:ext>
            </a:extLst>
          </p:cNvPr>
          <p:cNvSpPr>
            <a:spLocks noGrp="1"/>
          </p:cNvSpPr>
          <p:nvPr>
            <p:ph sz="half" idx="17" hasCustomPrompt="1"/>
          </p:nvPr>
        </p:nvSpPr>
        <p:spPr>
          <a:xfrm>
            <a:off x="6413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7" name="Picture Placeholder 9">
            <a:extLst>
              <a:ext uri="{FF2B5EF4-FFF2-40B4-BE49-F238E27FC236}">
                <a16:creationId xmlns:a16="http://schemas.microsoft.com/office/drawing/2014/main" id="{FFB73E13-7495-A9A8-F6C1-5FAAD304153C}"/>
              </a:ext>
            </a:extLst>
          </p:cNvPr>
          <p:cNvSpPr>
            <a:spLocks noGrp="1" noChangeAspect="1"/>
          </p:cNvSpPr>
          <p:nvPr>
            <p:ph type="pic" sz="quarter" idx="18"/>
          </p:nvPr>
        </p:nvSpPr>
        <p:spPr>
          <a:xfrm>
            <a:off x="3536949"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8" name="Picture Placeholder 9">
            <a:extLst>
              <a:ext uri="{FF2B5EF4-FFF2-40B4-BE49-F238E27FC236}">
                <a16:creationId xmlns:a16="http://schemas.microsoft.com/office/drawing/2014/main" id="{8FE2BB0C-4E77-5A01-E6FC-7ADF4C965906}"/>
              </a:ext>
            </a:extLst>
          </p:cNvPr>
          <p:cNvSpPr>
            <a:spLocks noGrp="1" noChangeAspect="1"/>
          </p:cNvSpPr>
          <p:nvPr>
            <p:ph type="pic" sz="quarter" idx="19"/>
          </p:nvPr>
        </p:nvSpPr>
        <p:spPr>
          <a:xfrm>
            <a:off x="6432548"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9" name="Picture Placeholder 9">
            <a:extLst>
              <a:ext uri="{FF2B5EF4-FFF2-40B4-BE49-F238E27FC236}">
                <a16:creationId xmlns:a16="http://schemas.microsoft.com/office/drawing/2014/main" id="{56596C24-62F3-5142-7B51-A035F6C668B4}"/>
              </a:ext>
            </a:extLst>
          </p:cNvPr>
          <p:cNvSpPr>
            <a:spLocks noGrp="1" noChangeAspect="1"/>
          </p:cNvSpPr>
          <p:nvPr>
            <p:ph type="pic" sz="quarter" idx="20"/>
          </p:nvPr>
        </p:nvSpPr>
        <p:spPr>
          <a:xfrm>
            <a:off x="9328147"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10" name="Content Placeholder 3">
            <a:extLst>
              <a:ext uri="{FF2B5EF4-FFF2-40B4-BE49-F238E27FC236}">
                <a16:creationId xmlns:a16="http://schemas.microsoft.com/office/drawing/2014/main" id="{3DAD87B0-F124-4BDC-98D8-532ED62AF7AA}"/>
              </a:ext>
            </a:extLst>
          </p:cNvPr>
          <p:cNvSpPr>
            <a:spLocks noGrp="1"/>
          </p:cNvSpPr>
          <p:nvPr>
            <p:ph sz="half" idx="21" hasCustomPrompt="1"/>
          </p:nvPr>
        </p:nvSpPr>
        <p:spPr>
          <a:xfrm>
            <a:off x="35369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8" name="Content Placeholder 3">
            <a:extLst>
              <a:ext uri="{FF2B5EF4-FFF2-40B4-BE49-F238E27FC236}">
                <a16:creationId xmlns:a16="http://schemas.microsoft.com/office/drawing/2014/main" id="{2D858B37-861B-9CB0-517E-B3921A6D2F81}"/>
              </a:ext>
            </a:extLst>
          </p:cNvPr>
          <p:cNvSpPr>
            <a:spLocks noGrp="1"/>
          </p:cNvSpPr>
          <p:nvPr>
            <p:ph sz="half" idx="22" hasCustomPrompt="1"/>
          </p:nvPr>
        </p:nvSpPr>
        <p:spPr>
          <a:xfrm>
            <a:off x="64325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9" name="Content Placeholder 3">
            <a:extLst>
              <a:ext uri="{FF2B5EF4-FFF2-40B4-BE49-F238E27FC236}">
                <a16:creationId xmlns:a16="http://schemas.microsoft.com/office/drawing/2014/main" id="{22B38810-22CE-EEEF-32A1-ACF249E7CF01}"/>
              </a:ext>
            </a:extLst>
          </p:cNvPr>
          <p:cNvSpPr>
            <a:spLocks noGrp="1"/>
          </p:cNvSpPr>
          <p:nvPr>
            <p:ph sz="half" idx="23" hasCustomPrompt="1"/>
          </p:nvPr>
        </p:nvSpPr>
        <p:spPr>
          <a:xfrm>
            <a:off x="9328150"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Tree>
    <p:extLst>
      <p:ext uri="{BB962C8B-B14F-4D97-AF65-F5344CB8AC3E}">
        <p14:creationId xmlns:p14="http://schemas.microsoft.com/office/powerpoint/2010/main" val="376757189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Picture Placeholder 9">
            <a:extLst>
              <a:ext uri="{FF2B5EF4-FFF2-40B4-BE49-F238E27FC236}">
                <a16:creationId xmlns:a16="http://schemas.microsoft.com/office/drawing/2014/main" id="{1E633C92-5BE7-B8CC-98F6-0EF69B261593}"/>
              </a:ext>
            </a:extLst>
          </p:cNvPr>
          <p:cNvSpPr>
            <a:spLocks noGrp="1" noChangeAspect="1"/>
          </p:cNvSpPr>
          <p:nvPr>
            <p:ph type="pic" sz="quarter" idx="12"/>
          </p:nvPr>
        </p:nvSpPr>
        <p:spPr>
          <a:xfrm>
            <a:off x="641350"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6" name="Content Placeholder 3">
            <a:extLst>
              <a:ext uri="{FF2B5EF4-FFF2-40B4-BE49-F238E27FC236}">
                <a16:creationId xmlns:a16="http://schemas.microsoft.com/office/drawing/2014/main" id="{D9CA4B8A-EF89-ECF5-C0FA-63283DB22581}"/>
              </a:ext>
            </a:extLst>
          </p:cNvPr>
          <p:cNvSpPr>
            <a:spLocks noGrp="1"/>
          </p:cNvSpPr>
          <p:nvPr>
            <p:ph sz="half" idx="17" hasCustomPrompt="1"/>
          </p:nvPr>
        </p:nvSpPr>
        <p:spPr>
          <a:xfrm>
            <a:off x="6413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7" name="Picture Placeholder 9">
            <a:extLst>
              <a:ext uri="{FF2B5EF4-FFF2-40B4-BE49-F238E27FC236}">
                <a16:creationId xmlns:a16="http://schemas.microsoft.com/office/drawing/2014/main" id="{FFB73E13-7495-A9A8-F6C1-5FAAD304153C}"/>
              </a:ext>
            </a:extLst>
          </p:cNvPr>
          <p:cNvSpPr>
            <a:spLocks noGrp="1" noChangeAspect="1"/>
          </p:cNvSpPr>
          <p:nvPr>
            <p:ph type="pic" sz="quarter" idx="18"/>
          </p:nvPr>
        </p:nvSpPr>
        <p:spPr>
          <a:xfrm>
            <a:off x="3536949"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8" name="Picture Placeholder 9">
            <a:extLst>
              <a:ext uri="{FF2B5EF4-FFF2-40B4-BE49-F238E27FC236}">
                <a16:creationId xmlns:a16="http://schemas.microsoft.com/office/drawing/2014/main" id="{8FE2BB0C-4E77-5A01-E6FC-7ADF4C965906}"/>
              </a:ext>
            </a:extLst>
          </p:cNvPr>
          <p:cNvSpPr>
            <a:spLocks noGrp="1" noChangeAspect="1"/>
          </p:cNvSpPr>
          <p:nvPr>
            <p:ph type="pic" sz="quarter" idx="19"/>
          </p:nvPr>
        </p:nvSpPr>
        <p:spPr>
          <a:xfrm>
            <a:off x="6432548"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9" name="Picture Placeholder 9">
            <a:extLst>
              <a:ext uri="{FF2B5EF4-FFF2-40B4-BE49-F238E27FC236}">
                <a16:creationId xmlns:a16="http://schemas.microsoft.com/office/drawing/2014/main" id="{56596C24-62F3-5142-7B51-A035F6C668B4}"/>
              </a:ext>
            </a:extLst>
          </p:cNvPr>
          <p:cNvSpPr>
            <a:spLocks noGrp="1" noChangeAspect="1"/>
          </p:cNvSpPr>
          <p:nvPr>
            <p:ph type="pic" sz="quarter" idx="20"/>
          </p:nvPr>
        </p:nvSpPr>
        <p:spPr>
          <a:xfrm>
            <a:off x="9328147"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10" name="Content Placeholder 3">
            <a:extLst>
              <a:ext uri="{FF2B5EF4-FFF2-40B4-BE49-F238E27FC236}">
                <a16:creationId xmlns:a16="http://schemas.microsoft.com/office/drawing/2014/main" id="{3DAD87B0-F124-4BDC-98D8-532ED62AF7AA}"/>
              </a:ext>
            </a:extLst>
          </p:cNvPr>
          <p:cNvSpPr>
            <a:spLocks noGrp="1"/>
          </p:cNvSpPr>
          <p:nvPr>
            <p:ph sz="half" idx="21" hasCustomPrompt="1"/>
          </p:nvPr>
        </p:nvSpPr>
        <p:spPr>
          <a:xfrm>
            <a:off x="35369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8" name="Content Placeholder 3">
            <a:extLst>
              <a:ext uri="{FF2B5EF4-FFF2-40B4-BE49-F238E27FC236}">
                <a16:creationId xmlns:a16="http://schemas.microsoft.com/office/drawing/2014/main" id="{2D858B37-861B-9CB0-517E-B3921A6D2F81}"/>
              </a:ext>
            </a:extLst>
          </p:cNvPr>
          <p:cNvSpPr>
            <a:spLocks noGrp="1"/>
          </p:cNvSpPr>
          <p:nvPr>
            <p:ph sz="half" idx="22" hasCustomPrompt="1"/>
          </p:nvPr>
        </p:nvSpPr>
        <p:spPr>
          <a:xfrm>
            <a:off x="64325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9" name="Content Placeholder 3">
            <a:extLst>
              <a:ext uri="{FF2B5EF4-FFF2-40B4-BE49-F238E27FC236}">
                <a16:creationId xmlns:a16="http://schemas.microsoft.com/office/drawing/2014/main" id="{22B38810-22CE-EEEF-32A1-ACF249E7CF01}"/>
              </a:ext>
            </a:extLst>
          </p:cNvPr>
          <p:cNvSpPr>
            <a:spLocks noGrp="1"/>
          </p:cNvSpPr>
          <p:nvPr>
            <p:ph sz="half" idx="23" hasCustomPrompt="1"/>
          </p:nvPr>
        </p:nvSpPr>
        <p:spPr>
          <a:xfrm>
            <a:off x="9328150"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Tree>
    <p:extLst>
      <p:ext uri="{BB962C8B-B14F-4D97-AF65-F5344CB8AC3E}">
        <p14:creationId xmlns:p14="http://schemas.microsoft.com/office/powerpoint/2010/main" val="138929662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Picture Placeholder 9">
            <a:extLst>
              <a:ext uri="{FF2B5EF4-FFF2-40B4-BE49-F238E27FC236}">
                <a16:creationId xmlns:a16="http://schemas.microsoft.com/office/drawing/2014/main" id="{1E633C92-5BE7-B8CC-98F6-0EF69B261593}"/>
              </a:ext>
            </a:extLst>
          </p:cNvPr>
          <p:cNvSpPr>
            <a:spLocks noGrp="1" noChangeAspect="1"/>
          </p:cNvSpPr>
          <p:nvPr>
            <p:ph type="pic" sz="quarter" idx="12"/>
          </p:nvPr>
        </p:nvSpPr>
        <p:spPr>
          <a:xfrm>
            <a:off x="641350"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6" name="Content Placeholder 3">
            <a:extLst>
              <a:ext uri="{FF2B5EF4-FFF2-40B4-BE49-F238E27FC236}">
                <a16:creationId xmlns:a16="http://schemas.microsoft.com/office/drawing/2014/main" id="{D9CA4B8A-EF89-ECF5-C0FA-63283DB22581}"/>
              </a:ext>
            </a:extLst>
          </p:cNvPr>
          <p:cNvSpPr>
            <a:spLocks noGrp="1"/>
          </p:cNvSpPr>
          <p:nvPr>
            <p:ph sz="half" idx="17" hasCustomPrompt="1"/>
          </p:nvPr>
        </p:nvSpPr>
        <p:spPr>
          <a:xfrm>
            <a:off x="6413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7" name="Picture Placeholder 9">
            <a:extLst>
              <a:ext uri="{FF2B5EF4-FFF2-40B4-BE49-F238E27FC236}">
                <a16:creationId xmlns:a16="http://schemas.microsoft.com/office/drawing/2014/main" id="{FFB73E13-7495-A9A8-F6C1-5FAAD304153C}"/>
              </a:ext>
            </a:extLst>
          </p:cNvPr>
          <p:cNvSpPr>
            <a:spLocks noGrp="1" noChangeAspect="1"/>
          </p:cNvSpPr>
          <p:nvPr>
            <p:ph type="pic" sz="quarter" idx="18"/>
          </p:nvPr>
        </p:nvSpPr>
        <p:spPr>
          <a:xfrm>
            <a:off x="3536949"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8" name="Picture Placeholder 9">
            <a:extLst>
              <a:ext uri="{FF2B5EF4-FFF2-40B4-BE49-F238E27FC236}">
                <a16:creationId xmlns:a16="http://schemas.microsoft.com/office/drawing/2014/main" id="{8FE2BB0C-4E77-5A01-E6FC-7ADF4C965906}"/>
              </a:ext>
            </a:extLst>
          </p:cNvPr>
          <p:cNvSpPr>
            <a:spLocks noGrp="1" noChangeAspect="1"/>
          </p:cNvSpPr>
          <p:nvPr>
            <p:ph type="pic" sz="quarter" idx="19"/>
          </p:nvPr>
        </p:nvSpPr>
        <p:spPr>
          <a:xfrm>
            <a:off x="6432548"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9" name="Picture Placeholder 9">
            <a:extLst>
              <a:ext uri="{FF2B5EF4-FFF2-40B4-BE49-F238E27FC236}">
                <a16:creationId xmlns:a16="http://schemas.microsoft.com/office/drawing/2014/main" id="{56596C24-62F3-5142-7B51-A035F6C668B4}"/>
              </a:ext>
            </a:extLst>
          </p:cNvPr>
          <p:cNvSpPr>
            <a:spLocks noGrp="1" noChangeAspect="1"/>
          </p:cNvSpPr>
          <p:nvPr>
            <p:ph type="pic" sz="quarter" idx="20"/>
          </p:nvPr>
        </p:nvSpPr>
        <p:spPr>
          <a:xfrm>
            <a:off x="9328147"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10" name="Content Placeholder 3">
            <a:extLst>
              <a:ext uri="{FF2B5EF4-FFF2-40B4-BE49-F238E27FC236}">
                <a16:creationId xmlns:a16="http://schemas.microsoft.com/office/drawing/2014/main" id="{3DAD87B0-F124-4BDC-98D8-532ED62AF7AA}"/>
              </a:ext>
            </a:extLst>
          </p:cNvPr>
          <p:cNvSpPr>
            <a:spLocks noGrp="1"/>
          </p:cNvSpPr>
          <p:nvPr>
            <p:ph sz="half" idx="21" hasCustomPrompt="1"/>
          </p:nvPr>
        </p:nvSpPr>
        <p:spPr>
          <a:xfrm>
            <a:off x="35369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8" name="Content Placeholder 3">
            <a:extLst>
              <a:ext uri="{FF2B5EF4-FFF2-40B4-BE49-F238E27FC236}">
                <a16:creationId xmlns:a16="http://schemas.microsoft.com/office/drawing/2014/main" id="{2D858B37-861B-9CB0-517E-B3921A6D2F81}"/>
              </a:ext>
            </a:extLst>
          </p:cNvPr>
          <p:cNvSpPr>
            <a:spLocks noGrp="1"/>
          </p:cNvSpPr>
          <p:nvPr>
            <p:ph sz="half" idx="22" hasCustomPrompt="1"/>
          </p:nvPr>
        </p:nvSpPr>
        <p:spPr>
          <a:xfrm>
            <a:off x="64325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9" name="Content Placeholder 3">
            <a:extLst>
              <a:ext uri="{FF2B5EF4-FFF2-40B4-BE49-F238E27FC236}">
                <a16:creationId xmlns:a16="http://schemas.microsoft.com/office/drawing/2014/main" id="{22B38810-22CE-EEEF-32A1-ACF249E7CF01}"/>
              </a:ext>
            </a:extLst>
          </p:cNvPr>
          <p:cNvSpPr>
            <a:spLocks noGrp="1"/>
          </p:cNvSpPr>
          <p:nvPr>
            <p:ph sz="half" idx="23" hasCustomPrompt="1"/>
          </p:nvPr>
        </p:nvSpPr>
        <p:spPr>
          <a:xfrm>
            <a:off x="9328150"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Tree>
    <p:extLst>
      <p:ext uri="{BB962C8B-B14F-4D97-AF65-F5344CB8AC3E}">
        <p14:creationId xmlns:p14="http://schemas.microsoft.com/office/powerpoint/2010/main" val="123172859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Picture Placeholder 9">
            <a:extLst>
              <a:ext uri="{FF2B5EF4-FFF2-40B4-BE49-F238E27FC236}">
                <a16:creationId xmlns:a16="http://schemas.microsoft.com/office/drawing/2014/main" id="{1E633C92-5BE7-B8CC-98F6-0EF69B261593}"/>
              </a:ext>
            </a:extLst>
          </p:cNvPr>
          <p:cNvSpPr>
            <a:spLocks noGrp="1" noChangeAspect="1"/>
          </p:cNvSpPr>
          <p:nvPr>
            <p:ph type="pic" sz="quarter" idx="12"/>
          </p:nvPr>
        </p:nvSpPr>
        <p:spPr>
          <a:xfrm>
            <a:off x="641350"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6" name="Content Placeholder 3">
            <a:extLst>
              <a:ext uri="{FF2B5EF4-FFF2-40B4-BE49-F238E27FC236}">
                <a16:creationId xmlns:a16="http://schemas.microsoft.com/office/drawing/2014/main" id="{D9CA4B8A-EF89-ECF5-C0FA-63283DB22581}"/>
              </a:ext>
            </a:extLst>
          </p:cNvPr>
          <p:cNvSpPr>
            <a:spLocks noGrp="1"/>
          </p:cNvSpPr>
          <p:nvPr>
            <p:ph sz="half" idx="17" hasCustomPrompt="1"/>
          </p:nvPr>
        </p:nvSpPr>
        <p:spPr>
          <a:xfrm>
            <a:off x="6413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7" name="Picture Placeholder 9">
            <a:extLst>
              <a:ext uri="{FF2B5EF4-FFF2-40B4-BE49-F238E27FC236}">
                <a16:creationId xmlns:a16="http://schemas.microsoft.com/office/drawing/2014/main" id="{FFB73E13-7495-A9A8-F6C1-5FAAD304153C}"/>
              </a:ext>
            </a:extLst>
          </p:cNvPr>
          <p:cNvSpPr>
            <a:spLocks noGrp="1" noChangeAspect="1"/>
          </p:cNvSpPr>
          <p:nvPr>
            <p:ph type="pic" sz="quarter" idx="18"/>
          </p:nvPr>
        </p:nvSpPr>
        <p:spPr>
          <a:xfrm>
            <a:off x="3536949"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8" name="Picture Placeholder 9">
            <a:extLst>
              <a:ext uri="{FF2B5EF4-FFF2-40B4-BE49-F238E27FC236}">
                <a16:creationId xmlns:a16="http://schemas.microsoft.com/office/drawing/2014/main" id="{8FE2BB0C-4E77-5A01-E6FC-7ADF4C965906}"/>
              </a:ext>
            </a:extLst>
          </p:cNvPr>
          <p:cNvSpPr>
            <a:spLocks noGrp="1" noChangeAspect="1"/>
          </p:cNvSpPr>
          <p:nvPr>
            <p:ph type="pic" sz="quarter" idx="19"/>
          </p:nvPr>
        </p:nvSpPr>
        <p:spPr>
          <a:xfrm>
            <a:off x="6432548"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9" name="Picture Placeholder 9">
            <a:extLst>
              <a:ext uri="{FF2B5EF4-FFF2-40B4-BE49-F238E27FC236}">
                <a16:creationId xmlns:a16="http://schemas.microsoft.com/office/drawing/2014/main" id="{56596C24-62F3-5142-7B51-A035F6C668B4}"/>
              </a:ext>
            </a:extLst>
          </p:cNvPr>
          <p:cNvSpPr>
            <a:spLocks noGrp="1" noChangeAspect="1"/>
          </p:cNvSpPr>
          <p:nvPr>
            <p:ph type="pic" sz="quarter" idx="20"/>
          </p:nvPr>
        </p:nvSpPr>
        <p:spPr>
          <a:xfrm>
            <a:off x="9328147"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10" name="Content Placeholder 3">
            <a:extLst>
              <a:ext uri="{FF2B5EF4-FFF2-40B4-BE49-F238E27FC236}">
                <a16:creationId xmlns:a16="http://schemas.microsoft.com/office/drawing/2014/main" id="{3DAD87B0-F124-4BDC-98D8-532ED62AF7AA}"/>
              </a:ext>
            </a:extLst>
          </p:cNvPr>
          <p:cNvSpPr>
            <a:spLocks noGrp="1"/>
          </p:cNvSpPr>
          <p:nvPr>
            <p:ph sz="half" idx="21" hasCustomPrompt="1"/>
          </p:nvPr>
        </p:nvSpPr>
        <p:spPr>
          <a:xfrm>
            <a:off x="35369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8" name="Content Placeholder 3">
            <a:extLst>
              <a:ext uri="{FF2B5EF4-FFF2-40B4-BE49-F238E27FC236}">
                <a16:creationId xmlns:a16="http://schemas.microsoft.com/office/drawing/2014/main" id="{2D858B37-861B-9CB0-517E-B3921A6D2F81}"/>
              </a:ext>
            </a:extLst>
          </p:cNvPr>
          <p:cNvSpPr>
            <a:spLocks noGrp="1"/>
          </p:cNvSpPr>
          <p:nvPr>
            <p:ph sz="half" idx="22" hasCustomPrompt="1"/>
          </p:nvPr>
        </p:nvSpPr>
        <p:spPr>
          <a:xfrm>
            <a:off x="64325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9" name="Content Placeholder 3">
            <a:extLst>
              <a:ext uri="{FF2B5EF4-FFF2-40B4-BE49-F238E27FC236}">
                <a16:creationId xmlns:a16="http://schemas.microsoft.com/office/drawing/2014/main" id="{22B38810-22CE-EEEF-32A1-ACF249E7CF01}"/>
              </a:ext>
            </a:extLst>
          </p:cNvPr>
          <p:cNvSpPr>
            <a:spLocks noGrp="1"/>
          </p:cNvSpPr>
          <p:nvPr>
            <p:ph sz="half" idx="23" hasCustomPrompt="1"/>
          </p:nvPr>
        </p:nvSpPr>
        <p:spPr>
          <a:xfrm>
            <a:off x="9328150"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Tree>
    <p:extLst>
      <p:ext uri="{BB962C8B-B14F-4D97-AF65-F5344CB8AC3E}">
        <p14:creationId xmlns:p14="http://schemas.microsoft.com/office/powerpoint/2010/main" val="77485875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p>
            <a:r>
              <a:rPr lang="en-US" dirty="0"/>
              <a:t>Click to add title</a:t>
            </a:r>
          </a:p>
        </p:txBody>
      </p:sp>
      <p:sp>
        <p:nvSpPr>
          <p:cNvPr id="3" name="Footer Placeholder 2">
            <a:extLst>
              <a:ext uri="{FF2B5EF4-FFF2-40B4-BE49-F238E27FC236}">
                <a16:creationId xmlns:a16="http://schemas.microsoft.com/office/drawing/2014/main" id="{ABFC2E68-6516-9543-8176-F3C807AB0C6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4" name="Freeform 13">
            <a:extLst>
              <a:ext uri="{FF2B5EF4-FFF2-40B4-BE49-F238E27FC236}">
                <a16:creationId xmlns:a16="http://schemas.microsoft.com/office/drawing/2014/main" id="{81433D59-76FA-ABCF-A007-49F4AA66A825}"/>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Picture Placeholder 9">
            <a:extLst>
              <a:ext uri="{FF2B5EF4-FFF2-40B4-BE49-F238E27FC236}">
                <a16:creationId xmlns:a16="http://schemas.microsoft.com/office/drawing/2014/main" id="{1E633C92-5BE7-B8CC-98F6-0EF69B261593}"/>
              </a:ext>
            </a:extLst>
          </p:cNvPr>
          <p:cNvSpPr>
            <a:spLocks noGrp="1" noChangeAspect="1"/>
          </p:cNvSpPr>
          <p:nvPr>
            <p:ph type="pic" sz="quarter" idx="12"/>
          </p:nvPr>
        </p:nvSpPr>
        <p:spPr>
          <a:xfrm>
            <a:off x="641350"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6" name="Content Placeholder 3">
            <a:extLst>
              <a:ext uri="{FF2B5EF4-FFF2-40B4-BE49-F238E27FC236}">
                <a16:creationId xmlns:a16="http://schemas.microsoft.com/office/drawing/2014/main" id="{D9CA4B8A-EF89-ECF5-C0FA-63283DB22581}"/>
              </a:ext>
            </a:extLst>
          </p:cNvPr>
          <p:cNvSpPr>
            <a:spLocks noGrp="1"/>
          </p:cNvSpPr>
          <p:nvPr>
            <p:ph sz="half" idx="17" hasCustomPrompt="1"/>
          </p:nvPr>
        </p:nvSpPr>
        <p:spPr>
          <a:xfrm>
            <a:off x="6413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7" name="Picture Placeholder 9">
            <a:extLst>
              <a:ext uri="{FF2B5EF4-FFF2-40B4-BE49-F238E27FC236}">
                <a16:creationId xmlns:a16="http://schemas.microsoft.com/office/drawing/2014/main" id="{FFB73E13-7495-A9A8-F6C1-5FAAD304153C}"/>
              </a:ext>
            </a:extLst>
          </p:cNvPr>
          <p:cNvSpPr>
            <a:spLocks noGrp="1" noChangeAspect="1"/>
          </p:cNvSpPr>
          <p:nvPr>
            <p:ph type="pic" sz="quarter" idx="18"/>
          </p:nvPr>
        </p:nvSpPr>
        <p:spPr>
          <a:xfrm>
            <a:off x="3536949"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8" name="Picture Placeholder 9">
            <a:extLst>
              <a:ext uri="{FF2B5EF4-FFF2-40B4-BE49-F238E27FC236}">
                <a16:creationId xmlns:a16="http://schemas.microsoft.com/office/drawing/2014/main" id="{8FE2BB0C-4E77-5A01-E6FC-7ADF4C965906}"/>
              </a:ext>
            </a:extLst>
          </p:cNvPr>
          <p:cNvSpPr>
            <a:spLocks noGrp="1" noChangeAspect="1"/>
          </p:cNvSpPr>
          <p:nvPr>
            <p:ph type="pic" sz="quarter" idx="19"/>
          </p:nvPr>
        </p:nvSpPr>
        <p:spPr>
          <a:xfrm>
            <a:off x="6432548"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9" name="Picture Placeholder 9">
            <a:extLst>
              <a:ext uri="{FF2B5EF4-FFF2-40B4-BE49-F238E27FC236}">
                <a16:creationId xmlns:a16="http://schemas.microsoft.com/office/drawing/2014/main" id="{56596C24-62F3-5142-7B51-A035F6C668B4}"/>
              </a:ext>
            </a:extLst>
          </p:cNvPr>
          <p:cNvSpPr>
            <a:spLocks noGrp="1" noChangeAspect="1"/>
          </p:cNvSpPr>
          <p:nvPr>
            <p:ph type="pic" sz="quarter" idx="20"/>
          </p:nvPr>
        </p:nvSpPr>
        <p:spPr>
          <a:xfrm>
            <a:off x="9328147"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10" name="Content Placeholder 3">
            <a:extLst>
              <a:ext uri="{FF2B5EF4-FFF2-40B4-BE49-F238E27FC236}">
                <a16:creationId xmlns:a16="http://schemas.microsoft.com/office/drawing/2014/main" id="{3DAD87B0-F124-4BDC-98D8-532ED62AF7AA}"/>
              </a:ext>
            </a:extLst>
          </p:cNvPr>
          <p:cNvSpPr>
            <a:spLocks noGrp="1"/>
          </p:cNvSpPr>
          <p:nvPr>
            <p:ph sz="half" idx="21" hasCustomPrompt="1"/>
          </p:nvPr>
        </p:nvSpPr>
        <p:spPr>
          <a:xfrm>
            <a:off x="35369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8" name="Content Placeholder 3">
            <a:extLst>
              <a:ext uri="{FF2B5EF4-FFF2-40B4-BE49-F238E27FC236}">
                <a16:creationId xmlns:a16="http://schemas.microsoft.com/office/drawing/2014/main" id="{2D858B37-861B-9CB0-517E-B3921A6D2F81}"/>
              </a:ext>
            </a:extLst>
          </p:cNvPr>
          <p:cNvSpPr>
            <a:spLocks noGrp="1"/>
          </p:cNvSpPr>
          <p:nvPr>
            <p:ph sz="half" idx="22" hasCustomPrompt="1"/>
          </p:nvPr>
        </p:nvSpPr>
        <p:spPr>
          <a:xfrm>
            <a:off x="6432549"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
        <p:nvSpPr>
          <p:cNvPr id="19" name="Content Placeholder 3">
            <a:extLst>
              <a:ext uri="{FF2B5EF4-FFF2-40B4-BE49-F238E27FC236}">
                <a16:creationId xmlns:a16="http://schemas.microsoft.com/office/drawing/2014/main" id="{22B38810-22CE-EEEF-32A1-ACF249E7CF01}"/>
              </a:ext>
            </a:extLst>
          </p:cNvPr>
          <p:cNvSpPr>
            <a:spLocks noGrp="1"/>
          </p:cNvSpPr>
          <p:nvPr>
            <p:ph sz="half" idx="23" hasCustomPrompt="1"/>
          </p:nvPr>
        </p:nvSpPr>
        <p:spPr>
          <a:xfrm>
            <a:off x="9328150" y="3614596"/>
            <a:ext cx="2222331" cy="2127836"/>
          </a:xfrm>
        </p:spPr>
        <p:txBody>
          <a:bodyPr/>
          <a:lstStyle>
            <a:lvl1pPr>
              <a:defRPr sz="1200"/>
            </a:lvl1pPr>
            <a:lvl2pPr>
              <a:defRPr sz="1200"/>
            </a:lvl2pPr>
            <a:lvl3pPr>
              <a:defRPr sz="1200"/>
            </a:lvl3pPr>
            <a:lvl4pPr>
              <a:defRPr sz="1200"/>
            </a:lvl4pPr>
            <a:lvl5pPr>
              <a:defRPr sz="1200"/>
            </a:lvl5pPr>
          </a:lstStyle>
          <a:p>
            <a:pPr lvl="0"/>
            <a:r>
              <a:rPr lang="en-US"/>
              <a:t>Click to edit text</a:t>
            </a:r>
          </a:p>
          <a:p>
            <a:pPr lvl="1"/>
            <a:r>
              <a:rPr lang="en-US"/>
              <a:t>Second level</a:t>
            </a:r>
          </a:p>
          <a:p>
            <a:pPr lvl="2"/>
            <a:r>
              <a:rPr lang="en-US"/>
              <a:t>Third level</a:t>
            </a:r>
          </a:p>
        </p:txBody>
      </p:sp>
    </p:spTree>
    <p:extLst>
      <p:ext uri="{BB962C8B-B14F-4D97-AF65-F5344CB8AC3E}">
        <p14:creationId xmlns:p14="http://schemas.microsoft.com/office/powerpoint/2010/main" val="22614147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Quote</a:t>
            </a:r>
          </a:p>
        </p:txBody>
      </p:sp>
    </p:spTree>
    <p:extLst>
      <p:ext uri="{BB962C8B-B14F-4D97-AF65-F5344CB8AC3E}">
        <p14:creationId xmlns:p14="http://schemas.microsoft.com/office/powerpoint/2010/main" val="2858942119"/>
      </p:ext>
    </p:extLst>
  </p:cSld>
  <p:clrMapOvr>
    <a:masterClrMapping/>
  </p:clrMapOvr>
  <p:hf sldNum="0" hdr="0" dt="0"/>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a:xfrm>
            <a:off x="639759" y="369174"/>
            <a:ext cx="10844029" cy="670130"/>
          </a:xfrm>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a:xfrm>
            <a:off x="639760" y="1673225"/>
            <a:ext cx="3200400" cy="4351338"/>
          </a:xfrm>
          <a:solidFill>
            <a:schemeClr val="accent1">
              <a:alpha val="10000"/>
            </a:schemeClr>
          </a:solidFill>
        </p:spPr>
        <p:txBody>
          <a:bodyPr lIns="274320" tIns="274320" rIns="274320" bIns="274320"/>
          <a:lstStyle>
            <a:lvl1pPr algn="l">
              <a:defRPr sz="1400"/>
            </a:lvl1pPr>
            <a:lvl2pPr algn="l">
              <a:defRPr sz="1400"/>
            </a:lvl2pPr>
            <a:lvl3pPr algn="l">
              <a:defRPr sz="1400"/>
            </a:lvl3pPr>
            <a:lvl4pPr algn="l">
              <a:defRPr sz="1400"/>
            </a:lvl4pPr>
            <a:lvl5pPr algn="l">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1" name="Freeform 10">
            <a:extLst>
              <a:ext uri="{FF2B5EF4-FFF2-40B4-BE49-F238E27FC236}">
                <a16:creationId xmlns:a16="http://schemas.microsoft.com/office/drawing/2014/main" id="{B2D36130-C465-3408-1180-FAAE1B17F163}"/>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5163F8CB-4D99-660F-D58C-535AE1D769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
        <p:nvSpPr>
          <p:cNvPr id="12" name="Content Placeholder 2">
            <a:extLst>
              <a:ext uri="{FF2B5EF4-FFF2-40B4-BE49-F238E27FC236}">
                <a16:creationId xmlns:a16="http://schemas.microsoft.com/office/drawing/2014/main" id="{1CE27110-60AA-3EEF-C856-62EC6F63B744}"/>
              </a:ext>
            </a:extLst>
          </p:cNvPr>
          <p:cNvSpPr>
            <a:spLocks noGrp="1"/>
          </p:cNvSpPr>
          <p:nvPr>
            <p:ph idx="17" hasCustomPrompt="1"/>
          </p:nvPr>
        </p:nvSpPr>
        <p:spPr>
          <a:xfrm>
            <a:off x="4038598" y="1673225"/>
            <a:ext cx="744518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dirty="0"/>
              <a:t>Click to add an object</a:t>
            </a:r>
          </a:p>
        </p:txBody>
      </p:sp>
    </p:spTree>
    <p:extLst>
      <p:ext uri="{BB962C8B-B14F-4D97-AF65-F5344CB8AC3E}">
        <p14:creationId xmlns:p14="http://schemas.microsoft.com/office/powerpoint/2010/main" val="96900776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a:xfrm>
            <a:off x="639759" y="369174"/>
            <a:ext cx="10844029" cy="670130"/>
          </a:xfrm>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a:xfrm>
            <a:off x="639760" y="1673225"/>
            <a:ext cx="3200400" cy="4351338"/>
          </a:xfrm>
          <a:solidFill>
            <a:schemeClr val="accent1">
              <a:alpha val="10000"/>
            </a:schemeClr>
          </a:solidFill>
        </p:spPr>
        <p:txBody>
          <a:bodyPr lIns="274320" tIns="274320" rIns="274320" bIns="27432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1" name="Freeform 10">
            <a:extLst>
              <a:ext uri="{FF2B5EF4-FFF2-40B4-BE49-F238E27FC236}">
                <a16:creationId xmlns:a16="http://schemas.microsoft.com/office/drawing/2014/main" id="{B2D36130-C465-3408-1180-FAAE1B17F163}"/>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5163F8CB-4D99-660F-D58C-535AE1D769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
        <p:nvSpPr>
          <p:cNvPr id="8" name="Content Placeholder 2">
            <a:extLst>
              <a:ext uri="{FF2B5EF4-FFF2-40B4-BE49-F238E27FC236}">
                <a16:creationId xmlns:a16="http://schemas.microsoft.com/office/drawing/2014/main" id="{795B1B35-7F12-A1D7-9FF6-ED6900A8BC78}"/>
              </a:ext>
            </a:extLst>
          </p:cNvPr>
          <p:cNvSpPr>
            <a:spLocks noGrp="1"/>
          </p:cNvSpPr>
          <p:nvPr>
            <p:ph idx="17" hasCustomPrompt="1"/>
          </p:nvPr>
        </p:nvSpPr>
        <p:spPr>
          <a:xfrm>
            <a:off x="4038598" y="1673225"/>
            <a:ext cx="744518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dirty="0"/>
              <a:t>Click to add an object</a:t>
            </a:r>
          </a:p>
        </p:txBody>
      </p:sp>
    </p:spTree>
    <p:extLst>
      <p:ext uri="{BB962C8B-B14F-4D97-AF65-F5344CB8AC3E}">
        <p14:creationId xmlns:p14="http://schemas.microsoft.com/office/powerpoint/2010/main" val="130568470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a:xfrm>
            <a:off x="639759" y="369174"/>
            <a:ext cx="10844029" cy="670130"/>
          </a:xfrm>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a:xfrm>
            <a:off x="639760" y="1673225"/>
            <a:ext cx="3200400" cy="4351338"/>
          </a:xfrm>
          <a:solidFill>
            <a:schemeClr val="accent1">
              <a:alpha val="10000"/>
            </a:schemeClr>
          </a:solidFill>
        </p:spPr>
        <p:txBody>
          <a:bodyPr lIns="274320" tIns="274320" rIns="274320" bIns="27432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1" name="Freeform 10">
            <a:extLst>
              <a:ext uri="{FF2B5EF4-FFF2-40B4-BE49-F238E27FC236}">
                <a16:creationId xmlns:a16="http://schemas.microsoft.com/office/drawing/2014/main" id="{B2D36130-C465-3408-1180-FAAE1B17F163}"/>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5163F8CB-4D99-660F-D58C-535AE1D769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
        <p:nvSpPr>
          <p:cNvPr id="8" name="Content Placeholder 2">
            <a:extLst>
              <a:ext uri="{FF2B5EF4-FFF2-40B4-BE49-F238E27FC236}">
                <a16:creationId xmlns:a16="http://schemas.microsoft.com/office/drawing/2014/main" id="{BEC6DB14-8804-0C3D-EB09-EFAFCC6CDBEB}"/>
              </a:ext>
            </a:extLst>
          </p:cNvPr>
          <p:cNvSpPr>
            <a:spLocks noGrp="1"/>
          </p:cNvSpPr>
          <p:nvPr>
            <p:ph idx="17" hasCustomPrompt="1"/>
          </p:nvPr>
        </p:nvSpPr>
        <p:spPr>
          <a:xfrm>
            <a:off x="4038598" y="1673225"/>
            <a:ext cx="744518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dirty="0"/>
              <a:t>Click to add an object</a:t>
            </a:r>
          </a:p>
        </p:txBody>
      </p:sp>
    </p:spTree>
    <p:extLst>
      <p:ext uri="{BB962C8B-B14F-4D97-AF65-F5344CB8AC3E}">
        <p14:creationId xmlns:p14="http://schemas.microsoft.com/office/powerpoint/2010/main" val="14942699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a:xfrm>
            <a:off x="639759" y="369174"/>
            <a:ext cx="10844029" cy="670130"/>
          </a:xfrm>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a:xfrm>
            <a:off x="639760" y="1673225"/>
            <a:ext cx="3200400" cy="4351338"/>
          </a:xfrm>
          <a:solidFill>
            <a:schemeClr val="accent1">
              <a:alpha val="10000"/>
            </a:schemeClr>
          </a:solidFill>
        </p:spPr>
        <p:txBody>
          <a:bodyPr lIns="274320" tIns="274320" rIns="274320" bIns="27432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1" name="Freeform 10">
            <a:extLst>
              <a:ext uri="{FF2B5EF4-FFF2-40B4-BE49-F238E27FC236}">
                <a16:creationId xmlns:a16="http://schemas.microsoft.com/office/drawing/2014/main" id="{B2D36130-C465-3408-1180-FAAE1B17F163}"/>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5163F8CB-4D99-660F-D58C-535AE1D769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
        <p:nvSpPr>
          <p:cNvPr id="8" name="Content Placeholder 2">
            <a:extLst>
              <a:ext uri="{FF2B5EF4-FFF2-40B4-BE49-F238E27FC236}">
                <a16:creationId xmlns:a16="http://schemas.microsoft.com/office/drawing/2014/main" id="{3E87388C-C233-1EC2-5FA7-0B72291F182B}"/>
              </a:ext>
            </a:extLst>
          </p:cNvPr>
          <p:cNvSpPr>
            <a:spLocks noGrp="1"/>
          </p:cNvSpPr>
          <p:nvPr>
            <p:ph idx="17" hasCustomPrompt="1"/>
          </p:nvPr>
        </p:nvSpPr>
        <p:spPr>
          <a:xfrm>
            <a:off x="4038598" y="1673225"/>
            <a:ext cx="744518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dirty="0"/>
              <a:t>Click to add an object</a:t>
            </a:r>
          </a:p>
        </p:txBody>
      </p:sp>
    </p:spTree>
    <p:extLst>
      <p:ext uri="{BB962C8B-B14F-4D97-AF65-F5344CB8AC3E}">
        <p14:creationId xmlns:p14="http://schemas.microsoft.com/office/powerpoint/2010/main" val="368446323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a:xfrm>
            <a:off x="639759" y="369174"/>
            <a:ext cx="10844029" cy="670130"/>
          </a:xfrm>
        </p:spPr>
        <p:txBody>
          <a:bodyPr/>
          <a:lstStyle>
            <a:lvl1pPr>
              <a:defRPr b="1" i="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a:xfrm>
            <a:off x="639760" y="1673225"/>
            <a:ext cx="3200400" cy="4351338"/>
          </a:xfrm>
          <a:solidFill>
            <a:schemeClr val="accent1">
              <a:alpha val="10000"/>
            </a:schemeClr>
          </a:solidFill>
        </p:spPr>
        <p:txBody>
          <a:bodyPr lIns="274320" tIns="274320" rIns="274320" bIns="27432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CEBDB33-8F4A-9772-D288-DD7EC4B95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1" name="Freeform 10">
            <a:extLst>
              <a:ext uri="{FF2B5EF4-FFF2-40B4-BE49-F238E27FC236}">
                <a16:creationId xmlns:a16="http://schemas.microsoft.com/office/drawing/2014/main" id="{B2D36130-C465-3408-1180-FAAE1B17F163}"/>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5163F8CB-4D99-660F-D58C-535AE1D769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
        <p:nvSpPr>
          <p:cNvPr id="8" name="Content Placeholder 2">
            <a:extLst>
              <a:ext uri="{FF2B5EF4-FFF2-40B4-BE49-F238E27FC236}">
                <a16:creationId xmlns:a16="http://schemas.microsoft.com/office/drawing/2014/main" id="{E862CAE5-1A6F-026B-5C0E-B204D4E06ABC}"/>
              </a:ext>
            </a:extLst>
          </p:cNvPr>
          <p:cNvSpPr>
            <a:spLocks noGrp="1"/>
          </p:cNvSpPr>
          <p:nvPr>
            <p:ph idx="17" hasCustomPrompt="1"/>
          </p:nvPr>
        </p:nvSpPr>
        <p:spPr>
          <a:xfrm>
            <a:off x="4038598" y="1673225"/>
            <a:ext cx="744518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dirty="0"/>
              <a:t>Click to add an object</a:t>
            </a:r>
          </a:p>
        </p:txBody>
      </p:sp>
    </p:spTree>
    <p:extLst>
      <p:ext uri="{BB962C8B-B14F-4D97-AF65-F5344CB8AC3E}">
        <p14:creationId xmlns:p14="http://schemas.microsoft.com/office/powerpoint/2010/main" val="44023938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97E73-C5AB-248C-D666-4E6EB496911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A8F93C8C-D753-5DF9-E899-B7AC947B9D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0067D9-F502-8316-2DA3-F9E51BEBA858}"/>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6" name="Freeform 5">
            <a:extLst>
              <a:ext uri="{FF2B5EF4-FFF2-40B4-BE49-F238E27FC236}">
                <a16:creationId xmlns:a16="http://schemas.microsoft.com/office/drawing/2014/main" id="{5E610994-53B8-42D9-B50E-F8F40FB7A9AC}"/>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ontent Placeholder 2">
            <a:extLst>
              <a:ext uri="{FF2B5EF4-FFF2-40B4-BE49-F238E27FC236}">
                <a16:creationId xmlns:a16="http://schemas.microsoft.com/office/drawing/2014/main" id="{630450F2-49AF-F288-DEF5-446B6F63F01B}"/>
              </a:ext>
            </a:extLst>
          </p:cNvPr>
          <p:cNvSpPr>
            <a:spLocks noGrp="1"/>
          </p:cNvSpPr>
          <p:nvPr>
            <p:ph idx="17" hasCustomPrompt="1"/>
          </p:nvPr>
        </p:nvSpPr>
        <p:spPr>
          <a:xfrm>
            <a:off x="639758" y="1673225"/>
            <a:ext cx="1084402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dirty="0"/>
              <a:t>Click to add an object</a:t>
            </a:r>
          </a:p>
        </p:txBody>
      </p:sp>
    </p:spTree>
    <p:extLst>
      <p:ext uri="{BB962C8B-B14F-4D97-AF65-F5344CB8AC3E}">
        <p14:creationId xmlns:p14="http://schemas.microsoft.com/office/powerpoint/2010/main" val="190566747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97E73-C5AB-248C-D666-4E6EB496911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A8F93C8C-D753-5DF9-E899-B7AC947B9D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0067D9-F502-8316-2DA3-F9E51BEBA858}"/>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6" name="Freeform 5">
            <a:extLst>
              <a:ext uri="{FF2B5EF4-FFF2-40B4-BE49-F238E27FC236}">
                <a16:creationId xmlns:a16="http://schemas.microsoft.com/office/drawing/2014/main" id="{5E610994-53B8-42D9-B50E-F8F40FB7A9AC}"/>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ontent Placeholder 2">
            <a:extLst>
              <a:ext uri="{FF2B5EF4-FFF2-40B4-BE49-F238E27FC236}">
                <a16:creationId xmlns:a16="http://schemas.microsoft.com/office/drawing/2014/main" id="{630450F2-49AF-F288-DEF5-446B6F63F01B}"/>
              </a:ext>
            </a:extLst>
          </p:cNvPr>
          <p:cNvSpPr>
            <a:spLocks noGrp="1"/>
          </p:cNvSpPr>
          <p:nvPr>
            <p:ph idx="17" hasCustomPrompt="1"/>
          </p:nvPr>
        </p:nvSpPr>
        <p:spPr>
          <a:xfrm>
            <a:off x="639758" y="1673225"/>
            <a:ext cx="1084402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dirty="0"/>
              <a:t>Click to add an object</a:t>
            </a:r>
          </a:p>
        </p:txBody>
      </p:sp>
    </p:spTree>
    <p:extLst>
      <p:ext uri="{BB962C8B-B14F-4D97-AF65-F5344CB8AC3E}">
        <p14:creationId xmlns:p14="http://schemas.microsoft.com/office/powerpoint/2010/main" val="32152029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97E73-C5AB-248C-D666-4E6EB496911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A8F93C8C-D753-5DF9-E899-B7AC947B9D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0067D9-F502-8316-2DA3-F9E51BEBA858}"/>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6" name="Freeform 5">
            <a:extLst>
              <a:ext uri="{FF2B5EF4-FFF2-40B4-BE49-F238E27FC236}">
                <a16:creationId xmlns:a16="http://schemas.microsoft.com/office/drawing/2014/main" id="{5E610994-53B8-42D9-B50E-F8F40FB7A9AC}"/>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ontent Placeholder 2">
            <a:extLst>
              <a:ext uri="{FF2B5EF4-FFF2-40B4-BE49-F238E27FC236}">
                <a16:creationId xmlns:a16="http://schemas.microsoft.com/office/drawing/2014/main" id="{630450F2-49AF-F288-DEF5-446B6F63F01B}"/>
              </a:ext>
            </a:extLst>
          </p:cNvPr>
          <p:cNvSpPr>
            <a:spLocks noGrp="1"/>
          </p:cNvSpPr>
          <p:nvPr>
            <p:ph idx="17" hasCustomPrompt="1"/>
          </p:nvPr>
        </p:nvSpPr>
        <p:spPr>
          <a:xfrm>
            <a:off x="639758" y="1673225"/>
            <a:ext cx="1084402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dirty="0"/>
              <a:t>Click to add an object</a:t>
            </a:r>
          </a:p>
        </p:txBody>
      </p:sp>
    </p:spTree>
    <p:extLst>
      <p:ext uri="{BB962C8B-B14F-4D97-AF65-F5344CB8AC3E}">
        <p14:creationId xmlns:p14="http://schemas.microsoft.com/office/powerpoint/2010/main" val="376798180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97E73-C5AB-248C-D666-4E6EB496911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A8F93C8C-D753-5DF9-E899-B7AC947B9D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0067D9-F502-8316-2DA3-F9E51BEBA858}"/>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6" name="Freeform 5">
            <a:extLst>
              <a:ext uri="{FF2B5EF4-FFF2-40B4-BE49-F238E27FC236}">
                <a16:creationId xmlns:a16="http://schemas.microsoft.com/office/drawing/2014/main" id="{5E610994-53B8-42D9-B50E-F8F40FB7A9AC}"/>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ontent Placeholder 2">
            <a:extLst>
              <a:ext uri="{FF2B5EF4-FFF2-40B4-BE49-F238E27FC236}">
                <a16:creationId xmlns:a16="http://schemas.microsoft.com/office/drawing/2014/main" id="{630450F2-49AF-F288-DEF5-446B6F63F01B}"/>
              </a:ext>
            </a:extLst>
          </p:cNvPr>
          <p:cNvSpPr>
            <a:spLocks noGrp="1"/>
          </p:cNvSpPr>
          <p:nvPr>
            <p:ph idx="17" hasCustomPrompt="1"/>
          </p:nvPr>
        </p:nvSpPr>
        <p:spPr>
          <a:xfrm>
            <a:off x="639758" y="1673225"/>
            <a:ext cx="1084402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dirty="0"/>
              <a:t>Click to add an object</a:t>
            </a:r>
          </a:p>
        </p:txBody>
      </p:sp>
    </p:spTree>
    <p:extLst>
      <p:ext uri="{BB962C8B-B14F-4D97-AF65-F5344CB8AC3E}">
        <p14:creationId xmlns:p14="http://schemas.microsoft.com/office/powerpoint/2010/main" val="185159294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97E73-C5AB-248C-D666-4E6EB496911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A8F93C8C-D753-5DF9-E899-B7AC947B9D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0067D9-F502-8316-2DA3-F9E51BEBA858}"/>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6" name="Freeform 5">
            <a:extLst>
              <a:ext uri="{FF2B5EF4-FFF2-40B4-BE49-F238E27FC236}">
                <a16:creationId xmlns:a16="http://schemas.microsoft.com/office/drawing/2014/main" id="{5E610994-53B8-42D9-B50E-F8F40FB7A9AC}"/>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ontent Placeholder 2">
            <a:extLst>
              <a:ext uri="{FF2B5EF4-FFF2-40B4-BE49-F238E27FC236}">
                <a16:creationId xmlns:a16="http://schemas.microsoft.com/office/drawing/2014/main" id="{630450F2-49AF-F288-DEF5-446B6F63F01B}"/>
              </a:ext>
            </a:extLst>
          </p:cNvPr>
          <p:cNvSpPr>
            <a:spLocks noGrp="1"/>
          </p:cNvSpPr>
          <p:nvPr>
            <p:ph idx="17" hasCustomPrompt="1"/>
          </p:nvPr>
        </p:nvSpPr>
        <p:spPr>
          <a:xfrm>
            <a:off x="639758" y="1673225"/>
            <a:ext cx="10844029" cy="435133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dirty="0"/>
              <a:t>Click to add an object</a:t>
            </a:r>
          </a:p>
        </p:txBody>
      </p:sp>
    </p:spTree>
    <p:extLst>
      <p:ext uri="{BB962C8B-B14F-4D97-AF65-F5344CB8AC3E}">
        <p14:creationId xmlns:p14="http://schemas.microsoft.com/office/powerpoint/2010/main" val="2515296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Blue">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28AA94BB-9996-AD45-5278-70B24C6C141D}"/>
              </a:ext>
            </a:extLst>
          </p:cNvPr>
          <p:cNvGraphicFramePr>
            <a:graphicFrameLocks noChangeAspect="1"/>
          </p:cNvGraphicFramePr>
          <p:nvPr userDrawn="1">
            <p:custDataLst>
              <p:tags r:id="rId1"/>
            </p:custDataLst>
            <p:extLst>
              <p:ext uri="{D42A27DB-BD31-4B8C-83A1-F6EECF244321}">
                <p14:modId xmlns:p14="http://schemas.microsoft.com/office/powerpoint/2010/main" val="307261234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3C84D5C-3478-89A5-E448-2F16DAB64CE4}"/>
              </a:ext>
            </a:extLst>
          </p:cNvPr>
          <p:cNvSpPr>
            <a:spLocks noGrp="1"/>
          </p:cNvSpPr>
          <p:nvPr>
            <p:ph type="ctrTitle"/>
          </p:nvPr>
        </p:nvSpPr>
        <p:spPr>
          <a:xfrm>
            <a:off x="1524000" y="1320144"/>
            <a:ext cx="9144000" cy="1845733"/>
          </a:xfrm>
        </p:spPr>
        <p:txBody>
          <a:bodyPr vert="horz" anchor="ctr">
            <a:normAutofit/>
          </a:bodyPr>
          <a:lstStyle>
            <a:lvl1pPr algn="l">
              <a:defRPr sz="4800">
                <a:latin typeface="+mj-lt"/>
              </a:defRPr>
            </a:lvl1pPr>
          </a:lstStyle>
          <a:p>
            <a:r>
              <a:rPr lang="en-US" dirty="0"/>
              <a:t>Click to edit Master title style</a:t>
            </a:r>
          </a:p>
        </p:txBody>
      </p:sp>
      <p:sp>
        <p:nvSpPr>
          <p:cNvPr id="3" name="Subtitle 2">
            <a:extLst>
              <a:ext uri="{FF2B5EF4-FFF2-40B4-BE49-F238E27FC236}">
                <a16:creationId xmlns:a16="http://schemas.microsoft.com/office/drawing/2014/main" id="{4F86DF4D-B76E-37FD-6F3C-B293C47DFE28}"/>
              </a:ext>
            </a:extLst>
          </p:cNvPr>
          <p:cNvSpPr>
            <a:spLocks noGrp="1"/>
          </p:cNvSpPr>
          <p:nvPr>
            <p:ph type="subTitle" idx="1"/>
          </p:nvPr>
        </p:nvSpPr>
        <p:spPr>
          <a:xfrm>
            <a:off x="1524000" y="3230619"/>
            <a:ext cx="9144000" cy="1109605"/>
          </a:xfrm>
        </p:spPr>
        <p:txBody>
          <a:bodyPr/>
          <a:lstStyle>
            <a:lvl1pPr marL="0" indent="0" algn="l">
              <a:buNone/>
              <a:defRPr sz="2400" b="1">
                <a:solidFill>
                  <a:schemeClr val="accent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5B4273-C513-95BF-CDC1-97DF00B6997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9AD4CAB1-3A0C-113A-1825-4A4DDFE80FE2}"/>
              </a:ext>
            </a:extLst>
          </p:cNvPr>
          <p:cNvSpPr>
            <a:spLocks noGrp="1"/>
          </p:cNvSpPr>
          <p:nvPr>
            <p:ph type="ftr" sz="quarter" idx="11"/>
          </p:nvPr>
        </p:nvSpPr>
        <p:spPr>
          <a:xfrm>
            <a:off x="4342669" y="6356350"/>
            <a:ext cx="6945923"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9513DF-EF36-D9E7-53D7-C7CA60288A6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1" name="Rectangle 10">
            <a:extLst>
              <a:ext uri="{FF2B5EF4-FFF2-40B4-BE49-F238E27FC236}">
                <a16:creationId xmlns:a16="http://schemas.microsoft.com/office/drawing/2014/main" id="{4D6F7B7C-CA54-7A3A-D4DA-61EA5093E2B1}"/>
              </a:ext>
            </a:extLst>
          </p:cNvPr>
          <p:cNvSpPr/>
          <p:nvPr userDrawn="1"/>
        </p:nvSpPr>
        <p:spPr>
          <a:xfrm>
            <a:off x="0" y="5012266"/>
            <a:ext cx="12192000" cy="18457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0B32B002-9144-E55F-4905-3FCAF31CCCE7}"/>
              </a:ext>
            </a:extLst>
          </p:cNvPr>
          <p:cNvSpPr/>
          <p:nvPr userDrawn="1"/>
        </p:nvSpPr>
        <p:spPr>
          <a:xfrm>
            <a:off x="-1" y="1384886"/>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B6F815AA-D77B-BC95-1E85-CF2337FBA889}"/>
              </a:ext>
            </a:extLst>
          </p:cNvPr>
          <p:cNvPicPr>
            <a:picLocks noChangeAspect="1"/>
          </p:cNvPicPr>
          <p:nvPr userDrawn="1"/>
        </p:nvPicPr>
        <p:blipFill>
          <a:blip r:embed="rId5"/>
          <a:stretch>
            <a:fillRect/>
          </a:stretch>
        </p:blipFill>
        <p:spPr>
          <a:xfrm>
            <a:off x="1704754" y="5620291"/>
            <a:ext cx="3264402" cy="631238"/>
          </a:xfrm>
          <a:prstGeom prst="rect">
            <a:avLst/>
          </a:prstGeom>
        </p:spPr>
      </p:pic>
    </p:spTree>
    <p:extLst>
      <p:ext uri="{BB962C8B-B14F-4D97-AF65-F5344CB8AC3E}">
        <p14:creationId xmlns:p14="http://schemas.microsoft.com/office/powerpoint/2010/main" val="29933820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 (Teal)">
    <p:bg>
      <p:bgPr>
        <a:solidFill>
          <a:schemeClr val="accent1"/>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5A2A57D-9C4B-1AB5-8CB9-18D0B9E9AD31}"/>
              </a:ext>
            </a:extLst>
          </p:cNvPr>
          <p:cNvGraphicFramePr>
            <a:graphicFrameLocks noChangeAspect="1"/>
          </p:cNvGraphicFramePr>
          <p:nvPr userDrawn="1">
            <p:custDataLst>
              <p:tags r:id="rId1"/>
            </p:custDataLst>
            <p:extLst>
              <p:ext uri="{D42A27DB-BD31-4B8C-83A1-F6EECF244321}">
                <p14:modId xmlns:p14="http://schemas.microsoft.com/office/powerpoint/2010/main" val="41239306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Title 1">
            <a:extLst>
              <a:ext uri="{FF2B5EF4-FFF2-40B4-BE49-F238E27FC236}">
                <a16:creationId xmlns:a16="http://schemas.microsoft.com/office/drawing/2014/main" id="{B37C0CB5-2CE8-1605-4EE9-9BEBA15D0431}"/>
              </a:ext>
            </a:extLst>
          </p:cNvPr>
          <p:cNvSpPr>
            <a:spLocks noGrp="1"/>
          </p:cNvSpPr>
          <p:nvPr>
            <p:ph type="title" hasCustomPrompt="1"/>
          </p:nvPr>
        </p:nvSpPr>
        <p:spPr>
          <a:xfrm>
            <a:off x="1170432" y="1920240"/>
            <a:ext cx="8588710" cy="2576378"/>
          </a:xfrm>
        </p:spPr>
        <p:txBody>
          <a:bodyPr vert="horz" anchor="ctr"/>
          <a:lstStyle>
            <a:lvl1pPr>
              <a:defRPr sz="4000">
                <a:solidFill>
                  <a:schemeClr val="bg1"/>
                </a:solidFill>
                <a:latin typeface="+mj-lt"/>
              </a:defRPr>
            </a:lvl1pPr>
          </a:lstStyle>
          <a:p>
            <a:r>
              <a:rPr lang="en-US" dirty="0"/>
              <a:t>Click to edit quote</a:t>
            </a:r>
          </a:p>
        </p:txBody>
      </p:sp>
      <p:sp>
        <p:nvSpPr>
          <p:cNvPr id="4" name="Text Placeholder 3">
            <a:extLst>
              <a:ext uri="{FF2B5EF4-FFF2-40B4-BE49-F238E27FC236}">
                <a16:creationId xmlns:a16="http://schemas.microsoft.com/office/drawing/2014/main" id="{00F30213-2BA6-232C-92D3-33989D628CC0}"/>
              </a:ext>
            </a:extLst>
          </p:cNvPr>
          <p:cNvSpPr>
            <a:spLocks noGrp="1"/>
          </p:cNvSpPr>
          <p:nvPr>
            <p:ph type="body" sz="half" idx="2" hasCustomPrompt="1"/>
          </p:nvPr>
        </p:nvSpPr>
        <p:spPr>
          <a:xfrm>
            <a:off x="1170432" y="4626864"/>
            <a:ext cx="3657599" cy="914401"/>
          </a:xfrm>
        </p:spPr>
        <p:txBody>
          <a:bodyPr/>
          <a:lstStyle>
            <a:lvl1pPr marL="0" indent="0">
              <a:buFont typeface="System Font Regular"/>
              <a:buNone/>
              <a:tabLst/>
              <a:defRPr sz="1600" baseline="0">
                <a:solidFill>
                  <a:schemeClr val="bg1">
                    <a:alpha val="7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Click to add attribution</a:t>
            </a:r>
          </a:p>
        </p:txBody>
      </p:sp>
      <p:sp>
        <p:nvSpPr>
          <p:cNvPr id="8" name="Title 1">
            <a:extLst>
              <a:ext uri="{FF2B5EF4-FFF2-40B4-BE49-F238E27FC236}">
                <a16:creationId xmlns:a16="http://schemas.microsoft.com/office/drawing/2014/main" id="{F4C4572B-6CB3-24AE-2525-95171899E444}"/>
              </a:ext>
            </a:extLst>
          </p:cNvPr>
          <p:cNvSpPr txBox="1">
            <a:spLocks/>
          </p:cNvSpPr>
          <p:nvPr userDrawn="1"/>
        </p:nvSpPr>
        <p:spPr>
          <a:xfrm>
            <a:off x="937676" y="1468575"/>
            <a:ext cx="1173757" cy="773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20000" dirty="0">
                <a:solidFill>
                  <a:schemeClr val="bg1">
                    <a:alpha val="19770"/>
                  </a:schemeClr>
                </a:solidFill>
              </a:rPr>
              <a:t>“</a:t>
            </a:r>
          </a:p>
        </p:txBody>
      </p:sp>
      <p:pic>
        <p:nvPicPr>
          <p:cNvPr id="5" name="Picture 4">
            <a:extLst>
              <a:ext uri="{FF2B5EF4-FFF2-40B4-BE49-F238E27FC236}">
                <a16:creationId xmlns:a16="http://schemas.microsoft.com/office/drawing/2014/main" id="{CA9A8839-598D-15C5-2F05-F0F1BD6A320F}"/>
              </a:ext>
            </a:extLst>
          </p:cNvPr>
          <p:cNvPicPr>
            <a:picLocks noChangeAspect="1"/>
          </p:cNvPicPr>
          <p:nvPr userDrawn="1"/>
        </p:nvPicPr>
        <p:blipFill>
          <a:blip r:embed="rId5"/>
          <a:stretch>
            <a:fillRect/>
          </a:stretch>
        </p:blipFill>
        <p:spPr>
          <a:xfrm>
            <a:off x="9759142" y="6135577"/>
            <a:ext cx="1954546" cy="377951"/>
          </a:xfrm>
          <a:prstGeom prst="rect">
            <a:avLst/>
          </a:prstGeom>
        </p:spPr>
      </p:pic>
    </p:spTree>
    <p:extLst>
      <p:ext uri="{BB962C8B-B14F-4D97-AF65-F5344CB8AC3E}">
        <p14:creationId xmlns:p14="http://schemas.microsoft.com/office/powerpoint/2010/main" val="137086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p:bld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8_Two Content">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a:xfrm>
            <a:off x="639760" y="279296"/>
            <a:ext cx="5181600" cy="849885"/>
          </a:xfrm>
        </p:spPr>
        <p:txBody>
          <a:bodyPr anchor="ctr"/>
          <a:lstStyle/>
          <a:p>
            <a:r>
              <a:rPr lang="en-US" dirty="0"/>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6732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22417" y="6356350"/>
            <a:ext cx="3398943" cy="365125"/>
          </a:xfrm>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lvl1pPr>
              <a:defRPr>
                <a:solidFill>
                  <a:schemeClr val="bg1"/>
                </a:solidFill>
              </a:defRPr>
            </a:lvl1pPr>
          </a:lstStyle>
          <a:p>
            <a:fld id="{F85CE818-7367-6A4C-AA8A-8ACF11B1523A}" type="slidenum">
              <a:rPr lang="en-US" smtClean="0"/>
              <a:pPr/>
              <a:t>‹#›</a:t>
            </a:fld>
            <a:endParaRPr lang="en-US" dirty="0"/>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6B68669-556B-9E92-48CF-05E5B89875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Tree>
    <p:extLst>
      <p:ext uri="{BB962C8B-B14F-4D97-AF65-F5344CB8AC3E}">
        <p14:creationId xmlns:p14="http://schemas.microsoft.com/office/powerpoint/2010/main" val="314142880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9_Two Content">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22417" y="6356350"/>
            <a:ext cx="3398943" cy="365125"/>
          </a:xfrm>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lvl1pPr>
              <a:defRPr>
                <a:solidFill>
                  <a:schemeClr val="bg1"/>
                </a:solidFill>
              </a:defRPr>
            </a:lvl1pPr>
          </a:lstStyle>
          <a:p>
            <a:fld id="{F85CE818-7367-6A4C-AA8A-8ACF11B1523A}" type="slidenum">
              <a:rPr lang="en-US" smtClean="0"/>
              <a:pPr/>
              <a:t>‹#›</a:t>
            </a:fld>
            <a:endParaRPr lang="en-US" dirty="0"/>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6B68669-556B-9E92-48CF-05E5B89875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
        <p:nvSpPr>
          <p:cNvPr id="8" name="Title 1">
            <a:extLst>
              <a:ext uri="{FF2B5EF4-FFF2-40B4-BE49-F238E27FC236}">
                <a16:creationId xmlns:a16="http://schemas.microsoft.com/office/drawing/2014/main" id="{06898C8F-893A-22EC-A835-D6EB7236DDBF}"/>
              </a:ext>
            </a:extLst>
          </p:cNvPr>
          <p:cNvSpPr>
            <a:spLocks noGrp="1"/>
          </p:cNvSpPr>
          <p:nvPr>
            <p:ph type="title"/>
          </p:nvPr>
        </p:nvSpPr>
        <p:spPr>
          <a:xfrm>
            <a:off x="639760" y="279296"/>
            <a:ext cx="5181600" cy="849885"/>
          </a:xfrm>
        </p:spPr>
        <p:txBody>
          <a:bodyPr anchor="ctr"/>
          <a:lstStyle/>
          <a:p>
            <a:r>
              <a:rPr lang="en-US" dirty="0"/>
              <a:t>Click to edit Master title style</a:t>
            </a:r>
          </a:p>
        </p:txBody>
      </p:sp>
      <p:sp>
        <p:nvSpPr>
          <p:cNvPr id="9" name="Content Placeholder 2">
            <a:extLst>
              <a:ext uri="{FF2B5EF4-FFF2-40B4-BE49-F238E27FC236}">
                <a16:creationId xmlns:a16="http://schemas.microsoft.com/office/drawing/2014/main" id="{BC0730AD-1E01-A29F-64B8-DBAF1BF94A9F}"/>
              </a:ext>
            </a:extLst>
          </p:cNvPr>
          <p:cNvSpPr>
            <a:spLocks noGrp="1"/>
          </p:cNvSpPr>
          <p:nvPr>
            <p:ph sz="half" idx="1"/>
          </p:nvPr>
        </p:nvSpPr>
        <p:spPr>
          <a:xfrm>
            <a:off x="639759" y="16732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010567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10_Two Content">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22417" y="6356350"/>
            <a:ext cx="3398943" cy="365125"/>
          </a:xfrm>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dirty="0"/>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6B68669-556B-9E92-48CF-05E5B89875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
        <p:nvSpPr>
          <p:cNvPr id="8" name="Title 1">
            <a:extLst>
              <a:ext uri="{FF2B5EF4-FFF2-40B4-BE49-F238E27FC236}">
                <a16:creationId xmlns:a16="http://schemas.microsoft.com/office/drawing/2014/main" id="{3B91FFB6-BF9F-5C4E-0C89-388785E5C75F}"/>
              </a:ext>
            </a:extLst>
          </p:cNvPr>
          <p:cNvSpPr>
            <a:spLocks noGrp="1"/>
          </p:cNvSpPr>
          <p:nvPr>
            <p:ph type="title"/>
          </p:nvPr>
        </p:nvSpPr>
        <p:spPr>
          <a:xfrm>
            <a:off x="639760" y="279296"/>
            <a:ext cx="5181600" cy="849885"/>
          </a:xfrm>
        </p:spPr>
        <p:txBody>
          <a:bodyPr anchor="ctr"/>
          <a:lstStyle/>
          <a:p>
            <a:r>
              <a:rPr lang="en-US" dirty="0"/>
              <a:t>Click to edit Master title style</a:t>
            </a:r>
          </a:p>
        </p:txBody>
      </p:sp>
      <p:sp>
        <p:nvSpPr>
          <p:cNvPr id="9" name="Content Placeholder 2">
            <a:extLst>
              <a:ext uri="{FF2B5EF4-FFF2-40B4-BE49-F238E27FC236}">
                <a16:creationId xmlns:a16="http://schemas.microsoft.com/office/drawing/2014/main" id="{C25129ED-8893-2AF3-B3F4-C61A5CA739EE}"/>
              </a:ext>
            </a:extLst>
          </p:cNvPr>
          <p:cNvSpPr>
            <a:spLocks noGrp="1"/>
          </p:cNvSpPr>
          <p:nvPr>
            <p:ph sz="half" idx="1"/>
          </p:nvPr>
        </p:nvSpPr>
        <p:spPr>
          <a:xfrm>
            <a:off x="639759" y="16732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969196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11_Two Content">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22417" y="6356350"/>
            <a:ext cx="3398943" cy="365125"/>
          </a:xfrm>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lvl1pPr>
              <a:defRPr>
                <a:solidFill>
                  <a:schemeClr val="bg1"/>
                </a:solidFill>
              </a:defRPr>
            </a:lvl1pPr>
          </a:lstStyle>
          <a:p>
            <a:fld id="{F85CE818-7367-6A4C-AA8A-8ACF11B1523A}" type="slidenum">
              <a:rPr lang="en-US" smtClean="0"/>
              <a:pPr/>
              <a:t>‹#›</a:t>
            </a:fld>
            <a:endParaRPr lang="en-US" dirty="0"/>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6B68669-556B-9E92-48CF-05E5B89875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
        <p:nvSpPr>
          <p:cNvPr id="8" name="Title 1">
            <a:extLst>
              <a:ext uri="{FF2B5EF4-FFF2-40B4-BE49-F238E27FC236}">
                <a16:creationId xmlns:a16="http://schemas.microsoft.com/office/drawing/2014/main" id="{A6326DED-4490-05FB-D864-1F35870F22B4}"/>
              </a:ext>
            </a:extLst>
          </p:cNvPr>
          <p:cNvSpPr>
            <a:spLocks noGrp="1"/>
          </p:cNvSpPr>
          <p:nvPr>
            <p:ph type="title"/>
          </p:nvPr>
        </p:nvSpPr>
        <p:spPr>
          <a:xfrm>
            <a:off x="639760" y="279296"/>
            <a:ext cx="5181600" cy="849885"/>
          </a:xfrm>
        </p:spPr>
        <p:txBody>
          <a:bodyPr anchor="ctr"/>
          <a:lstStyle/>
          <a:p>
            <a:r>
              <a:rPr lang="en-US" dirty="0"/>
              <a:t>Click to edit Master title style</a:t>
            </a:r>
          </a:p>
        </p:txBody>
      </p:sp>
      <p:sp>
        <p:nvSpPr>
          <p:cNvPr id="9" name="Content Placeholder 2">
            <a:extLst>
              <a:ext uri="{FF2B5EF4-FFF2-40B4-BE49-F238E27FC236}">
                <a16:creationId xmlns:a16="http://schemas.microsoft.com/office/drawing/2014/main" id="{722F4EED-8CE5-CDD5-8F9F-6B456FC28410}"/>
              </a:ext>
            </a:extLst>
          </p:cNvPr>
          <p:cNvSpPr>
            <a:spLocks noGrp="1"/>
          </p:cNvSpPr>
          <p:nvPr>
            <p:ph sz="half" idx="1"/>
          </p:nvPr>
        </p:nvSpPr>
        <p:spPr>
          <a:xfrm>
            <a:off x="639759" y="16732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850674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12_Two Content">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22417" y="6356350"/>
            <a:ext cx="3398943" cy="365125"/>
          </a:xfrm>
        </p:spPr>
        <p:txBody>
          <a:bodyPr/>
          <a:lstStyle/>
          <a:p>
            <a:endParaRPr lang="en-US"/>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dirty="0"/>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6B68669-556B-9E92-48CF-05E5B89875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
        <p:nvSpPr>
          <p:cNvPr id="8" name="Title 1">
            <a:extLst>
              <a:ext uri="{FF2B5EF4-FFF2-40B4-BE49-F238E27FC236}">
                <a16:creationId xmlns:a16="http://schemas.microsoft.com/office/drawing/2014/main" id="{2D0F699C-CAF6-C02D-9606-A6092E92413A}"/>
              </a:ext>
            </a:extLst>
          </p:cNvPr>
          <p:cNvSpPr>
            <a:spLocks noGrp="1"/>
          </p:cNvSpPr>
          <p:nvPr>
            <p:ph type="title"/>
          </p:nvPr>
        </p:nvSpPr>
        <p:spPr>
          <a:xfrm>
            <a:off x="639760" y="279296"/>
            <a:ext cx="5181600" cy="849885"/>
          </a:xfrm>
        </p:spPr>
        <p:txBody>
          <a:bodyPr anchor="ctr"/>
          <a:lstStyle/>
          <a:p>
            <a:r>
              <a:rPr lang="en-US" dirty="0"/>
              <a:t>Click to edit Master title style</a:t>
            </a:r>
          </a:p>
        </p:txBody>
      </p:sp>
      <p:sp>
        <p:nvSpPr>
          <p:cNvPr id="9" name="Content Placeholder 2">
            <a:extLst>
              <a:ext uri="{FF2B5EF4-FFF2-40B4-BE49-F238E27FC236}">
                <a16:creationId xmlns:a16="http://schemas.microsoft.com/office/drawing/2014/main" id="{CAE00403-509C-D123-8F87-D2ECBF7A3263}"/>
              </a:ext>
            </a:extLst>
          </p:cNvPr>
          <p:cNvSpPr>
            <a:spLocks noGrp="1"/>
          </p:cNvSpPr>
          <p:nvPr>
            <p:ph sz="half" idx="1"/>
          </p:nvPr>
        </p:nvSpPr>
        <p:spPr>
          <a:xfrm>
            <a:off x="639759" y="16732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345785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13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60EBB6-BB04-2C09-9C89-D22436ED3911}"/>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a:xfrm>
            <a:off x="639760" y="279298"/>
            <a:ext cx="5181600" cy="849884"/>
          </a:xfrm>
        </p:spPr>
        <p:txBody>
          <a:bodyPr anchor="ct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6732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35629" y="6356350"/>
            <a:ext cx="3385731" cy="365125"/>
          </a:xfrm>
        </p:spPr>
        <p:txBody>
          <a:bodyPr/>
          <a:lstStyle>
            <a:lvl1pPr>
              <a:defRPr>
                <a:solidFill>
                  <a:schemeClr val="bg1">
                    <a:alpha val="50000"/>
                  </a:schemeClr>
                </a:solidFill>
              </a:defRPr>
            </a:lvl1pPr>
          </a:lstStyle>
          <a:p>
            <a:endParaRPr lang="en-US" dirty="0"/>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lvl1pPr>
              <a:defRPr>
                <a:solidFill>
                  <a:schemeClr val="bg1"/>
                </a:solidFill>
              </a:defRPr>
            </a:lvl1pPr>
          </a:lstStyle>
          <a:p>
            <a:fld id="{F85CE818-7367-6A4C-AA8A-8ACF11B1523A}" type="slidenum">
              <a:rPr lang="en-US" smtClean="0"/>
              <a:pPr/>
              <a:t>‹#›</a:t>
            </a:fld>
            <a:endParaRPr lang="en-US"/>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a:extLst>
              <a:ext uri="{FF2B5EF4-FFF2-40B4-BE49-F238E27FC236}">
                <a16:creationId xmlns:a16="http://schemas.microsoft.com/office/drawing/2014/main" id="{7BB07F2B-F98E-B70C-5E4B-951DE25588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31598"/>
            <a:ext cx="891432" cy="384074"/>
          </a:xfrm>
          <a:prstGeom prst="rect">
            <a:avLst/>
          </a:prstGeom>
        </p:spPr>
      </p:pic>
    </p:spTree>
    <p:extLst>
      <p:ext uri="{BB962C8B-B14F-4D97-AF65-F5344CB8AC3E}">
        <p14:creationId xmlns:p14="http://schemas.microsoft.com/office/powerpoint/2010/main" val="172046990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14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60EBB6-BB04-2C09-9C89-D22436ED3911}"/>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a:xfrm>
            <a:off x="639760" y="279298"/>
            <a:ext cx="5181600" cy="849884"/>
          </a:xfrm>
        </p:spPr>
        <p:txBody>
          <a:bodyPr anchor="ct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6732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35629" y="6356350"/>
            <a:ext cx="3385731" cy="365125"/>
          </a:xfrm>
        </p:spPr>
        <p:txBody>
          <a:bodyPr/>
          <a:lstStyle>
            <a:lvl1pPr>
              <a:defRPr>
                <a:solidFill>
                  <a:schemeClr val="bg1">
                    <a:alpha val="50000"/>
                  </a:schemeClr>
                </a:solidFill>
              </a:defRPr>
            </a:lvl1pPr>
          </a:lstStyle>
          <a:p>
            <a:endParaRPr lang="en-US" dirty="0"/>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lvl1pPr>
              <a:defRPr>
                <a:solidFill>
                  <a:schemeClr val="bg1"/>
                </a:solidFill>
              </a:defRPr>
            </a:lvl1pPr>
          </a:lstStyle>
          <a:p>
            <a:fld id="{F85CE818-7367-6A4C-AA8A-8ACF11B1523A}" type="slidenum">
              <a:rPr lang="en-US" smtClean="0"/>
              <a:pPr/>
              <a:t>‹#›</a:t>
            </a:fld>
            <a:endParaRPr lang="en-US"/>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a:extLst>
              <a:ext uri="{FF2B5EF4-FFF2-40B4-BE49-F238E27FC236}">
                <a16:creationId xmlns:a16="http://schemas.microsoft.com/office/drawing/2014/main" id="{7BB07F2B-F98E-B70C-5E4B-951DE25588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31598"/>
            <a:ext cx="891432" cy="384074"/>
          </a:xfrm>
          <a:prstGeom prst="rect">
            <a:avLst/>
          </a:prstGeom>
        </p:spPr>
      </p:pic>
    </p:spTree>
    <p:extLst>
      <p:ext uri="{BB962C8B-B14F-4D97-AF65-F5344CB8AC3E}">
        <p14:creationId xmlns:p14="http://schemas.microsoft.com/office/powerpoint/2010/main" val="410256265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15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60EBB6-BB04-2C09-9C89-D22436ED3911}"/>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a:xfrm>
            <a:off x="639760" y="279298"/>
            <a:ext cx="5181600" cy="849884"/>
          </a:xfrm>
        </p:spPr>
        <p:txBody>
          <a:bodyPr anchor="ct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6732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35629" y="6356350"/>
            <a:ext cx="3385731" cy="365125"/>
          </a:xfrm>
        </p:spPr>
        <p:txBody>
          <a:bodyPr/>
          <a:lstStyle>
            <a:lvl1pPr>
              <a:defRPr>
                <a:solidFill>
                  <a:schemeClr val="bg1">
                    <a:alpha val="50000"/>
                  </a:schemeClr>
                </a:solidFill>
              </a:defRPr>
            </a:lvl1pPr>
          </a:lstStyle>
          <a:p>
            <a:endParaRPr lang="en-US" dirty="0"/>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lvl1pPr>
              <a:defRPr>
                <a:solidFill>
                  <a:schemeClr val="bg1"/>
                </a:solidFill>
              </a:defRPr>
            </a:lvl1pPr>
          </a:lstStyle>
          <a:p>
            <a:fld id="{F85CE818-7367-6A4C-AA8A-8ACF11B1523A}" type="slidenum">
              <a:rPr lang="en-US" smtClean="0"/>
              <a:pPr/>
              <a:t>‹#›</a:t>
            </a:fld>
            <a:endParaRPr lang="en-US"/>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a:extLst>
              <a:ext uri="{FF2B5EF4-FFF2-40B4-BE49-F238E27FC236}">
                <a16:creationId xmlns:a16="http://schemas.microsoft.com/office/drawing/2014/main" id="{7BB07F2B-F98E-B70C-5E4B-951DE25588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31598"/>
            <a:ext cx="891432" cy="384074"/>
          </a:xfrm>
          <a:prstGeom prst="rect">
            <a:avLst/>
          </a:prstGeom>
        </p:spPr>
      </p:pic>
    </p:spTree>
    <p:extLst>
      <p:ext uri="{BB962C8B-B14F-4D97-AF65-F5344CB8AC3E}">
        <p14:creationId xmlns:p14="http://schemas.microsoft.com/office/powerpoint/2010/main" val="337119673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16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60EBB6-BB04-2C09-9C89-D22436ED3911}"/>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a:xfrm>
            <a:off x="639760" y="279298"/>
            <a:ext cx="5181600" cy="849884"/>
          </a:xfrm>
        </p:spPr>
        <p:txBody>
          <a:bodyPr anchor="ct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6732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35629" y="6356350"/>
            <a:ext cx="3385731" cy="365125"/>
          </a:xfrm>
        </p:spPr>
        <p:txBody>
          <a:bodyPr/>
          <a:lstStyle>
            <a:lvl1pPr>
              <a:defRPr>
                <a:solidFill>
                  <a:schemeClr val="bg1">
                    <a:alpha val="50000"/>
                  </a:schemeClr>
                </a:solidFill>
              </a:defRPr>
            </a:lvl1pPr>
          </a:lstStyle>
          <a:p>
            <a:endParaRPr lang="en-US" dirty="0"/>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lvl1pPr>
              <a:defRPr>
                <a:solidFill>
                  <a:schemeClr val="bg1"/>
                </a:solidFill>
              </a:defRPr>
            </a:lvl1pPr>
          </a:lstStyle>
          <a:p>
            <a:fld id="{F85CE818-7367-6A4C-AA8A-8ACF11B1523A}" type="slidenum">
              <a:rPr lang="en-US" smtClean="0"/>
              <a:pPr/>
              <a:t>‹#›</a:t>
            </a:fld>
            <a:endParaRPr lang="en-US"/>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a:extLst>
              <a:ext uri="{FF2B5EF4-FFF2-40B4-BE49-F238E27FC236}">
                <a16:creationId xmlns:a16="http://schemas.microsoft.com/office/drawing/2014/main" id="{7BB07F2B-F98E-B70C-5E4B-951DE25588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31598"/>
            <a:ext cx="891432" cy="384074"/>
          </a:xfrm>
          <a:prstGeom prst="rect">
            <a:avLst/>
          </a:prstGeom>
        </p:spPr>
      </p:pic>
    </p:spTree>
    <p:extLst>
      <p:ext uri="{BB962C8B-B14F-4D97-AF65-F5344CB8AC3E}">
        <p14:creationId xmlns:p14="http://schemas.microsoft.com/office/powerpoint/2010/main" val="237738726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17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60EBB6-BB04-2C09-9C89-D22436ED3911}"/>
              </a:ext>
            </a:extLst>
          </p:cNvPr>
          <p:cNvSpPr/>
          <p:nvPr userDrawn="1"/>
        </p:nvSpPr>
        <p:spPr>
          <a:xfrm>
            <a:off x="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7">
            <a:extLst>
              <a:ext uri="{FF2B5EF4-FFF2-40B4-BE49-F238E27FC236}">
                <a16:creationId xmlns:a16="http://schemas.microsoft.com/office/drawing/2014/main" id="{E1538A3B-21BA-E3AA-3175-D2262FCEB219}"/>
              </a:ext>
            </a:extLst>
          </p:cNvPr>
          <p:cNvSpPr>
            <a:spLocks noGrp="1"/>
          </p:cNvSpPr>
          <p:nvPr>
            <p:ph type="pic" sz="quarter" idx="13" hasCustomPrompt="1"/>
          </p:nvPr>
        </p:nvSpPr>
        <p:spPr>
          <a:xfrm>
            <a:off x="6096000" y="0"/>
            <a:ext cx="6096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a:t>Drag picture to placeholder or click icon to add. </a:t>
            </a:r>
          </a:p>
        </p:txBody>
      </p:sp>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a:xfrm>
            <a:off x="639760" y="279298"/>
            <a:ext cx="5181600" cy="849884"/>
          </a:xfrm>
        </p:spPr>
        <p:txBody>
          <a:bodyPr anchor="ct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39759" y="16732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1B6BB76-22D4-268A-3AF4-67FE37566C0D}"/>
              </a:ext>
            </a:extLst>
          </p:cNvPr>
          <p:cNvSpPr>
            <a:spLocks noGrp="1"/>
          </p:cNvSpPr>
          <p:nvPr>
            <p:ph type="ftr" sz="quarter" idx="11"/>
          </p:nvPr>
        </p:nvSpPr>
        <p:spPr>
          <a:xfrm>
            <a:off x="2435629" y="6356350"/>
            <a:ext cx="3385731" cy="365125"/>
          </a:xfrm>
        </p:spPr>
        <p:txBody>
          <a:bodyPr/>
          <a:lstStyle>
            <a:lvl1pPr>
              <a:defRPr>
                <a:solidFill>
                  <a:schemeClr val="bg1">
                    <a:alpha val="50000"/>
                  </a:schemeClr>
                </a:solidFill>
              </a:defRPr>
            </a:lvl1pPr>
          </a:lstStyle>
          <a:p>
            <a:endParaRPr lang="en-US" dirty="0"/>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lvl1pPr>
              <a:defRPr>
                <a:solidFill>
                  <a:schemeClr val="bg1"/>
                </a:solidFill>
              </a:defRPr>
            </a:lvl1pPr>
          </a:lstStyle>
          <a:p>
            <a:fld id="{F85CE818-7367-6A4C-AA8A-8ACF11B1523A}" type="slidenum">
              <a:rPr lang="en-US" smtClean="0"/>
              <a:pPr/>
              <a:t>‹#›</a:t>
            </a:fld>
            <a:endParaRPr lang="en-US"/>
          </a:p>
        </p:txBody>
      </p:sp>
      <p:sp>
        <p:nvSpPr>
          <p:cNvPr id="11" name="Freeform 10">
            <a:extLst>
              <a:ext uri="{FF2B5EF4-FFF2-40B4-BE49-F238E27FC236}">
                <a16:creationId xmlns:a16="http://schemas.microsoft.com/office/drawing/2014/main" id="{2CC70174-3565-34E5-77E5-9448908AC3B1}"/>
              </a:ext>
            </a:extLst>
          </p:cNvPr>
          <p:cNvSpPr/>
          <p:nvPr userDrawn="1"/>
        </p:nvSpPr>
        <p:spPr>
          <a:xfrm>
            <a:off x="0" y="279297"/>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Picture 13">
            <a:extLst>
              <a:ext uri="{FF2B5EF4-FFF2-40B4-BE49-F238E27FC236}">
                <a16:creationId xmlns:a16="http://schemas.microsoft.com/office/drawing/2014/main" id="{7BB07F2B-F98E-B70C-5E4B-951DE25588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9759" y="6231598"/>
            <a:ext cx="891432" cy="384074"/>
          </a:xfrm>
          <a:prstGeom prst="rect">
            <a:avLst/>
          </a:prstGeom>
        </p:spPr>
      </p:pic>
    </p:spTree>
    <p:extLst>
      <p:ext uri="{BB962C8B-B14F-4D97-AF65-F5344CB8AC3E}">
        <p14:creationId xmlns:p14="http://schemas.microsoft.com/office/powerpoint/2010/main" val="26447797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accent2"/>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52936AC-D1E6-FBD3-4065-53A8D2A44204}"/>
              </a:ext>
            </a:extLst>
          </p:cNvPr>
          <p:cNvGraphicFramePr>
            <a:graphicFrameLocks noChangeAspect="1"/>
          </p:cNvGraphicFramePr>
          <p:nvPr userDrawn="1">
            <p:custDataLst>
              <p:tags r:id="rId1"/>
            </p:custDataLst>
            <p:extLst>
              <p:ext uri="{D42A27DB-BD31-4B8C-83A1-F6EECF244321}">
                <p14:modId xmlns:p14="http://schemas.microsoft.com/office/powerpoint/2010/main" val="19667316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Title 1">
            <a:extLst>
              <a:ext uri="{FF2B5EF4-FFF2-40B4-BE49-F238E27FC236}">
                <a16:creationId xmlns:a16="http://schemas.microsoft.com/office/drawing/2014/main" id="{B37C0CB5-2CE8-1605-4EE9-9BEBA15D0431}"/>
              </a:ext>
            </a:extLst>
          </p:cNvPr>
          <p:cNvSpPr>
            <a:spLocks noGrp="1"/>
          </p:cNvSpPr>
          <p:nvPr>
            <p:ph type="title" hasCustomPrompt="1"/>
          </p:nvPr>
        </p:nvSpPr>
        <p:spPr>
          <a:xfrm>
            <a:off x="1170432" y="1920240"/>
            <a:ext cx="8588710" cy="2576378"/>
          </a:xfrm>
        </p:spPr>
        <p:txBody>
          <a:bodyPr vert="horz" anchor="ctr"/>
          <a:lstStyle>
            <a:lvl1pPr>
              <a:defRPr sz="4000">
                <a:solidFill>
                  <a:schemeClr val="bg1"/>
                </a:solidFill>
                <a:latin typeface="+mj-lt"/>
              </a:defRPr>
            </a:lvl1pPr>
          </a:lstStyle>
          <a:p>
            <a:r>
              <a:rPr lang="en-US" dirty="0"/>
              <a:t>Click to edit quote</a:t>
            </a:r>
          </a:p>
        </p:txBody>
      </p:sp>
      <p:sp>
        <p:nvSpPr>
          <p:cNvPr id="4" name="Text Placeholder 3">
            <a:extLst>
              <a:ext uri="{FF2B5EF4-FFF2-40B4-BE49-F238E27FC236}">
                <a16:creationId xmlns:a16="http://schemas.microsoft.com/office/drawing/2014/main" id="{00F30213-2BA6-232C-92D3-33989D628CC0}"/>
              </a:ext>
            </a:extLst>
          </p:cNvPr>
          <p:cNvSpPr>
            <a:spLocks noGrp="1"/>
          </p:cNvSpPr>
          <p:nvPr>
            <p:ph type="body" sz="half" idx="2" hasCustomPrompt="1"/>
          </p:nvPr>
        </p:nvSpPr>
        <p:spPr>
          <a:xfrm>
            <a:off x="1170432" y="4626864"/>
            <a:ext cx="3657599" cy="914401"/>
          </a:xfrm>
        </p:spPr>
        <p:txBody>
          <a:bodyPr/>
          <a:lstStyle>
            <a:lvl1pPr marL="0" indent="0">
              <a:buFont typeface="System Font Regular"/>
              <a:buNone/>
              <a:tabLst/>
              <a:defRPr sz="1600" baseline="0">
                <a:solidFill>
                  <a:schemeClr val="bg1">
                    <a:alpha val="7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Click to add attribution</a:t>
            </a:r>
          </a:p>
        </p:txBody>
      </p:sp>
      <p:sp>
        <p:nvSpPr>
          <p:cNvPr id="8" name="Title 1">
            <a:extLst>
              <a:ext uri="{FF2B5EF4-FFF2-40B4-BE49-F238E27FC236}">
                <a16:creationId xmlns:a16="http://schemas.microsoft.com/office/drawing/2014/main" id="{F4C4572B-6CB3-24AE-2525-95171899E444}"/>
              </a:ext>
            </a:extLst>
          </p:cNvPr>
          <p:cNvSpPr txBox="1">
            <a:spLocks/>
          </p:cNvSpPr>
          <p:nvPr userDrawn="1"/>
        </p:nvSpPr>
        <p:spPr>
          <a:xfrm>
            <a:off x="937676" y="1468575"/>
            <a:ext cx="1173757" cy="773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20000" dirty="0">
                <a:solidFill>
                  <a:schemeClr val="bg1">
                    <a:alpha val="19770"/>
                  </a:schemeClr>
                </a:solidFill>
              </a:rPr>
              <a:t>“</a:t>
            </a:r>
          </a:p>
        </p:txBody>
      </p:sp>
      <p:pic>
        <p:nvPicPr>
          <p:cNvPr id="2" name="Picture 1">
            <a:extLst>
              <a:ext uri="{FF2B5EF4-FFF2-40B4-BE49-F238E27FC236}">
                <a16:creationId xmlns:a16="http://schemas.microsoft.com/office/drawing/2014/main" id="{5C69BBF4-1424-93AA-351D-961478EFC5C6}"/>
              </a:ext>
            </a:extLst>
          </p:cNvPr>
          <p:cNvPicPr>
            <a:picLocks noChangeAspect="1"/>
          </p:cNvPicPr>
          <p:nvPr userDrawn="1"/>
        </p:nvPicPr>
        <p:blipFill>
          <a:blip r:embed="rId5"/>
          <a:stretch>
            <a:fillRect/>
          </a:stretch>
        </p:blipFill>
        <p:spPr>
          <a:xfrm>
            <a:off x="9759142" y="6135577"/>
            <a:ext cx="1954546" cy="377951"/>
          </a:xfrm>
          <a:prstGeom prst="rect">
            <a:avLst/>
          </a:prstGeom>
        </p:spPr>
      </p:pic>
    </p:spTree>
    <p:extLst>
      <p:ext uri="{BB962C8B-B14F-4D97-AF65-F5344CB8AC3E}">
        <p14:creationId xmlns:p14="http://schemas.microsoft.com/office/powerpoint/2010/main" val="324535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p:bld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0804E82-9318-093B-25B8-0B5C3FCEE2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6DA65-C7B0-03DA-4363-86EA8BFBC5D3}"/>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Content Placeholder 2">
            <a:extLst>
              <a:ext uri="{FF2B5EF4-FFF2-40B4-BE49-F238E27FC236}">
                <a16:creationId xmlns:a16="http://schemas.microsoft.com/office/drawing/2014/main" id="{2A00CE04-D653-5F00-0F18-3EC6ABB7B8BA}"/>
              </a:ext>
            </a:extLst>
          </p:cNvPr>
          <p:cNvSpPr>
            <a:spLocks noGrp="1"/>
          </p:cNvSpPr>
          <p:nvPr>
            <p:ph idx="17" hasCustomPrompt="1"/>
          </p:nvPr>
        </p:nvSpPr>
        <p:spPr>
          <a:xfrm>
            <a:off x="639758" y="440575"/>
            <a:ext cx="10844029" cy="5583988"/>
          </a:xfrm>
          <a:solidFill>
            <a:schemeClr val="bg1">
              <a:alpha val="10000"/>
            </a:schemeClr>
          </a:solidFill>
        </p:spPr>
        <p:txBody>
          <a:bodyPr lIns="274320" tIns="274320" rIns="274320" bIns="274320"/>
          <a:lstStyle>
            <a:lvl1pPr algn="l">
              <a:defRPr sz="1400">
                <a:solidFill>
                  <a:schemeClr val="accent4"/>
                </a:solidFill>
              </a:defRPr>
            </a:lvl1pPr>
            <a:lvl2pPr algn="l">
              <a:defRPr sz="1400"/>
            </a:lvl2pPr>
            <a:lvl3pPr algn="l">
              <a:defRPr sz="1400"/>
            </a:lvl3pPr>
            <a:lvl4pPr algn="l">
              <a:defRPr sz="1400"/>
            </a:lvl4pPr>
            <a:lvl5pPr algn="l">
              <a:defRPr sz="1400"/>
            </a:lvl5pPr>
          </a:lstStyle>
          <a:p>
            <a:pPr lvl="0"/>
            <a:r>
              <a:rPr lang="en-US" dirty="0"/>
              <a:t>Click to add an object</a:t>
            </a:r>
          </a:p>
        </p:txBody>
      </p:sp>
    </p:spTree>
    <p:extLst>
      <p:ext uri="{BB962C8B-B14F-4D97-AF65-F5344CB8AC3E}">
        <p14:creationId xmlns:p14="http://schemas.microsoft.com/office/powerpoint/2010/main" val="382657540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6_––COV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Back Page</a:t>
            </a:r>
          </a:p>
        </p:txBody>
      </p:sp>
    </p:spTree>
    <p:extLst>
      <p:ext uri="{BB962C8B-B14F-4D97-AF65-F5344CB8AC3E}">
        <p14:creationId xmlns:p14="http://schemas.microsoft.com/office/powerpoint/2010/main" val="242430096"/>
      </p:ext>
    </p:extLst>
  </p:cSld>
  <p:clrMapOvr>
    <a:masterClrMapping/>
  </p:clrMapOvr>
  <p:hf sldNum="0" hdr="0" dt="0"/>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1_BMC-Back Cover">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B2FDF9-ECEF-96F3-98EC-D63B91246DFF}"/>
              </a:ext>
            </a:extLst>
          </p:cNvPr>
          <p:cNvPicPr>
            <a:picLocks noChangeAspect="1"/>
          </p:cNvPicPr>
          <p:nvPr userDrawn="1"/>
        </p:nvPicPr>
        <p:blipFill>
          <a:blip r:embed="rId2"/>
          <a:stretch>
            <a:fillRect/>
          </a:stretch>
        </p:blipFill>
        <p:spPr>
          <a:xfrm>
            <a:off x="3952944" y="2076293"/>
            <a:ext cx="4500225" cy="1938927"/>
          </a:xfrm>
          <a:prstGeom prst="rect">
            <a:avLst/>
          </a:prstGeom>
        </p:spPr>
      </p:pic>
    </p:spTree>
    <p:extLst>
      <p:ext uri="{BB962C8B-B14F-4D97-AF65-F5344CB8AC3E}">
        <p14:creationId xmlns:p14="http://schemas.microsoft.com/office/powerpoint/2010/main" val="187335411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2_BMC-Back Cover">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B2FDF9-ECEF-96F3-98EC-D63B91246DFF}"/>
              </a:ext>
            </a:extLst>
          </p:cNvPr>
          <p:cNvPicPr>
            <a:picLocks noChangeAspect="1"/>
          </p:cNvPicPr>
          <p:nvPr userDrawn="1"/>
        </p:nvPicPr>
        <p:blipFill>
          <a:blip r:embed="rId2"/>
          <a:stretch>
            <a:fillRect/>
          </a:stretch>
        </p:blipFill>
        <p:spPr>
          <a:xfrm>
            <a:off x="3952944" y="2076293"/>
            <a:ext cx="4500225" cy="1938927"/>
          </a:xfrm>
          <a:prstGeom prst="rect">
            <a:avLst/>
          </a:prstGeom>
        </p:spPr>
      </p:pic>
    </p:spTree>
    <p:extLst>
      <p:ext uri="{BB962C8B-B14F-4D97-AF65-F5344CB8AC3E}">
        <p14:creationId xmlns:p14="http://schemas.microsoft.com/office/powerpoint/2010/main" val="340549212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Title and Content: 2-column w/ subhead box">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D4221CCD-00D7-24A9-644A-CC77C38F9A6C}"/>
              </a:ext>
            </a:extLst>
          </p:cNvPr>
          <p:cNvGraphicFramePr>
            <a:graphicFrameLocks noChangeAspect="1"/>
          </p:cNvGraphicFramePr>
          <p:nvPr userDrawn="1">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think-cell data - do not delete" hidden="1">
                        <a:extLst>
                          <a:ext uri="{FF2B5EF4-FFF2-40B4-BE49-F238E27FC236}">
                            <a16:creationId xmlns:a16="http://schemas.microsoft.com/office/drawing/2014/main" id="{D4221CCD-00D7-24A9-644A-CC77C38F9A6C}"/>
                          </a:ext>
                        </a:extLst>
                      </p:cNvPr>
                      <p:cNvPicPr/>
                      <p:nvPr/>
                    </p:nvPicPr>
                    <p:blipFill>
                      <a:blip/>
                      <a:stretch>
                        <a:fillRect/>
                      </a:stretch>
                    </p:blipFill>
                    <p:spPr>
                      <a:xfrm>
                        <a:off x="1588" y="1588"/>
                        <a:ext cx="1227"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609600" y="1950307"/>
            <a:ext cx="5323519" cy="4259993"/>
          </a:xfrm>
        </p:spPr>
        <p:txBody>
          <a:bodyPr lIns="91440">
            <a:noAutofit/>
          </a:bodyPr>
          <a:lstStyle>
            <a:lvl1pPr>
              <a:defRPr sz="1600" b="1"/>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269330" y="1950307"/>
            <a:ext cx="5518528" cy="4259993"/>
          </a:xfrm>
        </p:spPr>
        <p:txBody>
          <a:bodyPr lIns="91440">
            <a:noAutofit/>
          </a:bodyPr>
          <a:lstStyle>
            <a:lvl1pPr>
              <a:defRPr sz="1600" b="1"/>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3508BE0C-ABB7-58F0-C020-D6A81EE948CF}"/>
              </a:ext>
            </a:extLst>
          </p:cNvPr>
          <p:cNvSpPr>
            <a:spLocks noGrp="1"/>
          </p:cNvSpPr>
          <p:nvPr>
            <p:ph type="body" idx="13"/>
          </p:nvPr>
        </p:nvSpPr>
        <p:spPr>
          <a:xfrm>
            <a:off x="609600" y="1143000"/>
            <a:ext cx="5323519" cy="576648"/>
          </a:xfrm>
          <a:solidFill>
            <a:schemeClr val="accent1"/>
          </a:solidFill>
        </p:spPr>
        <p:txBody>
          <a:bodyPr lIns="91440" anchor="ctr">
            <a:noAutofit/>
          </a:bodyPr>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4">
            <a:extLst>
              <a:ext uri="{FF2B5EF4-FFF2-40B4-BE49-F238E27FC236}">
                <a16:creationId xmlns:a16="http://schemas.microsoft.com/office/drawing/2014/main" id="{54B11C96-5C5C-CC34-C884-8D7B1587ABA4}"/>
              </a:ext>
            </a:extLst>
          </p:cNvPr>
          <p:cNvSpPr>
            <a:spLocks noGrp="1"/>
          </p:cNvSpPr>
          <p:nvPr>
            <p:ph type="body" sz="quarter" idx="3"/>
          </p:nvPr>
        </p:nvSpPr>
        <p:spPr>
          <a:xfrm>
            <a:off x="6269329" y="1143000"/>
            <a:ext cx="5518527" cy="576648"/>
          </a:xfrm>
          <a:solidFill>
            <a:schemeClr val="accent1"/>
          </a:solidFill>
        </p:spPr>
        <p:txBody>
          <a:bodyPr lIns="91440" anchor="ctr">
            <a:noAutofit/>
          </a:bodyPr>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Freeform 10">
            <a:extLst>
              <a:ext uri="{FF2B5EF4-FFF2-40B4-BE49-F238E27FC236}">
                <a16:creationId xmlns:a16="http://schemas.microsoft.com/office/drawing/2014/main" id="{F6C821C7-AF73-8D6D-A626-B9B19B969437}"/>
              </a:ext>
            </a:extLst>
          </p:cNvPr>
          <p:cNvSpPr/>
          <p:nvPr/>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ooter Placeholder 24">
            <a:extLst>
              <a:ext uri="{FF2B5EF4-FFF2-40B4-BE49-F238E27FC236}">
                <a16:creationId xmlns:a16="http://schemas.microsoft.com/office/drawing/2014/main" id="{7D417D5E-705A-8692-844D-40E1A276E29D}"/>
              </a:ext>
            </a:extLst>
          </p:cNvPr>
          <p:cNvSpPr>
            <a:spLocks noGrp="1"/>
          </p:cNvSpPr>
          <p:nvPr>
            <p:ph type="ftr" sz="quarter" idx="21"/>
          </p:nvPr>
        </p:nvSpPr>
        <p:spPr>
          <a:xfrm>
            <a:off x="4339992" y="6356349"/>
            <a:ext cx="6945922" cy="365125"/>
          </a:xfrm>
          <a:prstGeom prst="rect">
            <a:avLst/>
          </a:prstGeom>
        </p:spPr>
        <p:txBody>
          <a:bodyPr vert="horz" lIns="0" tIns="45720" rIns="0" bIns="45720" rtlCol="0" anchor="b"/>
          <a:lstStyle>
            <a:lvl1pPr algn="r">
              <a:defRPr sz="1000">
                <a:solidFill>
                  <a:schemeClr val="bg2">
                    <a:lumMod val="50000"/>
                  </a:schemeClr>
                </a:solidFill>
              </a:defRPr>
            </a:lvl1pPr>
          </a:lstStyle>
          <a:p>
            <a:endParaRPr lang="en-US" dirty="0"/>
          </a:p>
        </p:txBody>
      </p:sp>
      <p:sp>
        <p:nvSpPr>
          <p:cNvPr id="15" name="Slide Number Placeholder 29">
            <a:extLst>
              <a:ext uri="{FF2B5EF4-FFF2-40B4-BE49-F238E27FC236}">
                <a16:creationId xmlns:a16="http://schemas.microsoft.com/office/drawing/2014/main" id="{D81F2683-86F1-1CCD-11DE-78F7D8214E12}"/>
              </a:ext>
            </a:extLst>
          </p:cNvPr>
          <p:cNvSpPr>
            <a:spLocks noGrp="1"/>
          </p:cNvSpPr>
          <p:nvPr>
            <p:ph type="sldNum" sz="quarter" idx="4"/>
          </p:nvPr>
        </p:nvSpPr>
        <p:spPr>
          <a:xfrm>
            <a:off x="11395683" y="6356349"/>
            <a:ext cx="415925" cy="365125"/>
          </a:xfrm>
          <a:prstGeom prst="rect">
            <a:avLst/>
          </a:prstGeom>
        </p:spPr>
        <p:txBody>
          <a:bodyPr vert="horz" lIns="0" tIns="45720" rIns="0" bIns="45720" rtlCol="0" anchor="b"/>
          <a:lstStyle>
            <a:lvl1pPr algn="r">
              <a:defRPr sz="1000">
                <a:solidFill>
                  <a:schemeClr val="bg2">
                    <a:lumMod val="50000"/>
                  </a:schemeClr>
                </a:solidFill>
              </a:defRPr>
            </a:lvl1pPr>
          </a:lstStyle>
          <a:p>
            <a:fld id="{193768E4-6D40-0D43-9399-756ABAE47497}" type="slidenum">
              <a:rPr lang="en-US" smtClean="0"/>
              <a:pPr/>
              <a:t>‹#›</a:t>
            </a:fld>
            <a:endParaRPr lang="en-US" dirty="0"/>
          </a:p>
        </p:txBody>
      </p:sp>
      <p:sp>
        <p:nvSpPr>
          <p:cNvPr id="18" name="Content Placeholder 13">
            <a:extLst>
              <a:ext uri="{FF2B5EF4-FFF2-40B4-BE49-F238E27FC236}">
                <a16:creationId xmlns:a16="http://schemas.microsoft.com/office/drawing/2014/main" id="{A2C5824B-CCB5-B4C8-A7F1-2525A25C4413}"/>
              </a:ext>
            </a:extLst>
          </p:cNvPr>
          <p:cNvSpPr>
            <a:spLocks noGrp="1"/>
          </p:cNvSpPr>
          <p:nvPr>
            <p:ph sz="quarter" idx="20" hasCustomPrompt="1"/>
          </p:nvPr>
        </p:nvSpPr>
        <p:spPr>
          <a:xfrm>
            <a:off x="609600" y="106794"/>
            <a:ext cx="3101975" cy="201317"/>
          </a:xfrm>
        </p:spPr>
        <p:txBody>
          <a:bodyPr lIns="0" tIns="0"/>
          <a:lstStyle>
            <a:lvl1pPr>
              <a:defRPr sz="1200">
                <a:solidFill>
                  <a:schemeClr val="bg2">
                    <a:lumMod val="50000"/>
                  </a:schemeClr>
                </a:solidFill>
              </a:defRPr>
            </a:lvl1pPr>
          </a:lstStyle>
          <a:p>
            <a:pPr fontAlgn="auto">
              <a:spcAft>
                <a:spcPts val="0"/>
              </a:spcAft>
            </a:pPr>
            <a:r>
              <a:rPr lang="en-US" dirty="0"/>
              <a:t>Optional section header</a:t>
            </a:r>
          </a:p>
        </p:txBody>
      </p:sp>
      <p:sp>
        <p:nvSpPr>
          <p:cNvPr id="2" name="Title Placeholder 1">
            <a:extLst>
              <a:ext uri="{FF2B5EF4-FFF2-40B4-BE49-F238E27FC236}">
                <a16:creationId xmlns:a16="http://schemas.microsoft.com/office/drawing/2014/main" id="{866E7C8D-D19A-702D-8F02-599D31F856C8}"/>
              </a:ext>
            </a:extLst>
          </p:cNvPr>
          <p:cNvSpPr>
            <a:spLocks noGrp="1"/>
          </p:cNvSpPr>
          <p:nvPr>
            <p:ph type="title"/>
          </p:nvPr>
        </p:nvSpPr>
        <p:spPr>
          <a:xfrm>
            <a:off x="609600" y="336937"/>
            <a:ext cx="11201400" cy="620712"/>
          </a:xfrm>
          <a:prstGeom prst="rect">
            <a:avLst/>
          </a:prstGeom>
        </p:spPr>
        <p:txBody>
          <a:bodyPr vert="horz" lIns="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03613154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9A9D9C35-88B8-16D7-078D-E17CF8590D88}"/>
              </a:ext>
            </a:extLst>
          </p:cNvPr>
          <p:cNvSpPr>
            <a:spLocks noGrp="1"/>
          </p:cNvSpPr>
          <p:nvPr>
            <p:ph type="pic" sz="quarter" idx="18" hasCustomPrompt="1"/>
          </p:nvPr>
        </p:nvSpPr>
        <p:spPr>
          <a:xfrm>
            <a:off x="6096000" y="0"/>
            <a:ext cx="6096000" cy="6858000"/>
          </a:xfrm>
          <a:solidFill>
            <a:schemeClr val="bg2"/>
          </a:solidFill>
        </p:spPr>
        <p:txBody>
          <a:bodyPr/>
          <a:lstStyle>
            <a:lvl1pPr>
              <a:defRPr>
                <a:solidFill>
                  <a:srgbClr val="C00000"/>
                </a:solidFill>
              </a:defRPr>
            </a:lvl1pPr>
          </a:lstStyle>
          <a:p>
            <a:r>
              <a:rPr lang="en-US" dirty="0"/>
              <a:t>Drag picture to placeholder or click icon to add</a:t>
            </a:r>
          </a:p>
        </p:txBody>
      </p:sp>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a:xfrm>
            <a:off x="505742" y="324898"/>
            <a:ext cx="5224200" cy="620712"/>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84C8833-E489-0892-12E9-2903B4896F73}"/>
              </a:ext>
            </a:extLst>
          </p:cNvPr>
          <p:cNvSpPr>
            <a:spLocks noGrp="1"/>
          </p:cNvSpPr>
          <p:nvPr>
            <p:ph type="sldNum" sz="quarter" idx="10"/>
          </p:nvPr>
        </p:nvSpPr>
        <p:spPr/>
        <p:txBody>
          <a:bodyPr/>
          <a:lstStyle>
            <a:lvl1pPr>
              <a:defRPr>
                <a:solidFill>
                  <a:schemeClr val="bg1"/>
                </a:solidFill>
              </a:defRPr>
            </a:lvl1pPr>
          </a:lstStyle>
          <a:p>
            <a:fld id="{F85CE818-7367-6A4C-AA8A-8ACF11B1523A}" type="slidenum">
              <a:rPr lang="en-US" smtClean="0"/>
              <a:pPr/>
              <a:t>‹#›</a:t>
            </a:fld>
            <a:endParaRPr lang="en-US" dirty="0"/>
          </a:p>
        </p:txBody>
      </p:sp>
      <p:sp>
        <p:nvSpPr>
          <p:cNvPr id="5" name="Content Placeholder 4">
            <a:extLst>
              <a:ext uri="{FF2B5EF4-FFF2-40B4-BE49-F238E27FC236}">
                <a16:creationId xmlns:a16="http://schemas.microsoft.com/office/drawing/2014/main" id="{242FE044-254C-726A-9D07-05F6E299ED8A}"/>
              </a:ext>
            </a:extLst>
          </p:cNvPr>
          <p:cNvSpPr>
            <a:spLocks noGrp="1"/>
          </p:cNvSpPr>
          <p:nvPr>
            <p:ph sz="quarter" idx="11"/>
          </p:nvPr>
        </p:nvSpPr>
        <p:spPr>
          <a:xfrm>
            <a:off x="506413" y="1253331"/>
            <a:ext cx="5224200" cy="4771232"/>
          </a:xfrm>
          <a:noFill/>
        </p:spPr>
        <p:txBody>
          <a:bodyPr lIns="182880" tIns="0" rIns="182880"/>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a:extLst>
              <a:ext uri="{FF2B5EF4-FFF2-40B4-BE49-F238E27FC236}">
                <a16:creationId xmlns:a16="http://schemas.microsoft.com/office/drawing/2014/main" id="{F2CE87F1-D9F2-16A2-D398-0A721A70D72F}"/>
              </a:ext>
            </a:extLst>
          </p:cNvPr>
          <p:cNvSpPr>
            <a:spLocks noGrp="1"/>
          </p:cNvSpPr>
          <p:nvPr>
            <p:ph type="body" sz="quarter" idx="19" hasCustomPrompt="1"/>
          </p:nvPr>
        </p:nvSpPr>
        <p:spPr>
          <a:xfrm>
            <a:off x="506413" y="6098505"/>
            <a:ext cx="5222875" cy="215900"/>
          </a:xfrm>
        </p:spPr>
        <p:txBody>
          <a:bodyPr anchor="ctr"/>
          <a:lstStyle>
            <a:lvl1pPr>
              <a:defRPr sz="1000">
                <a:solidFill>
                  <a:schemeClr val="tx2"/>
                </a:solidFill>
              </a:defRPr>
            </a:lvl1pPr>
          </a:lstStyle>
          <a:p>
            <a:pPr lvl="0"/>
            <a:r>
              <a:rPr lang="en-US" dirty="0"/>
              <a:t>Footer</a:t>
            </a:r>
          </a:p>
        </p:txBody>
      </p:sp>
      <p:sp>
        <p:nvSpPr>
          <p:cNvPr id="6" name="Freeform 5">
            <a:extLst>
              <a:ext uri="{FF2B5EF4-FFF2-40B4-BE49-F238E27FC236}">
                <a16:creationId xmlns:a16="http://schemas.microsoft.com/office/drawing/2014/main" id="{5C5D3EC8-12A7-5A9C-CB57-29EF2D7F0FB0}"/>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32801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 (Purple)">
    <p:bg>
      <p:bgPr>
        <a:solidFill>
          <a:schemeClr val="accent5"/>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057A759-D87A-F58F-61BB-284758F9A06B}"/>
              </a:ext>
            </a:extLst>
          </p:cNvPr>
          <p:cNvGraphicFramePr>
            <a:graphicFrameLocks noChangeAspect="1"/>
          </p:cNvGraphicFramePr>
          <p:nvPr userDrawn="1">
            <p:custDataLst>
              <p:tags r:id="rId1"/>
            </p:custDataLst>
            <p:extLst>
              <p:ext uri="{D42A27DB-BD31-4B8C-83A1-F6EECF244321}">
                <p14:modId xmlns:p14="http://schemas.microsoft.com/office/powerpoint/2010/main" val="368672694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Title 1">
            <a:extLst>
              <a:ext uri="{FF2B5EF4-FFF2-40B4-BE49-F238E27FC236}">
                <a16:creationId xmlns:a16="http://schemas.microsoft.com/office/drawing/2014/main" id="{B37C0CB5-2CE8-1605-4EE9-9BEBA15D0431}"/>
              </a:ext>
            </a:extLst>
          </p:cNvPr>
          <p:cNvSpPr>
            <a:spLocks noGrp="1"/>
          </p:cNvSpPr>
          <p:nvPr>
            <p:ph type="title" hasCustomPrompt="1"/>
          </p:nvPr>
        </p:nvSpPr>
        <p:spPr>
          <a:xfrm>
            <a:off x="1170432" y="1920240"/>
            <a:ext cx="8588710" cy="2576378"/>
          </a:xfrm>
        </p:spPr>
        <p:txBody>
          <a:bodyPr vert="horz" anchor="ctr"/>
          <a:lstStyle>
            <a:lvl1pPr>
              <a:defRPr sz="4000">
                <a:solidFill>
                  <a:schemeClr val="bg1"/>
                </a:solidFill>
                <a:latin typeface="+mj-lt"/>
              </a:defRPr>
            </a:lvl1pPr>
          </a:lstStyle>
          <a:p>
            <a:r>
              <a:rPr lang="en-US" dirty="0"/>
              <a:t>Click to edit quote</a:t>
            </a:r>
          </a:p>
        </p:txBody>
      </p:sp>
      <p:sp>
        <p:nvSpPr>
          <p:cNvPr id="4" name="Text Placeholder 3">
            <a:extLst>
              <a:ext uri="{FF2B5EF4-FFF2-40B4-BE49-F238E27FC236}">
                <a16:creationId xmlns:a16="http://schemas.microsoft.com/office/drawing/2014/main" id="{00F30213-2BA6-232C-92D3-33989D628CC0}"/>
              </a:ext>
            </a:extLst>
          </p:cNvPr>
          <p:cNvSpPr>
            <a:spLocks noGrp="1"/>
          </p:cNvSpPr>
          <p:nvPr>
            <p:ph type="body" sz="half" idx="2" hasCustomPrompt="1"/>
          </p:nvPr>
        </p:nvSpPr>
        <p:spPr>
          <a:xfrm>
            <a:off x="1170432" y="4626864"/>
            <a:ext cx="3657599" cy="914401"/>
          </a:xfrm>
        </p:spPr>
        <p:txBody>
          <a:bodyPr/>
          <a:lstStyle>
            <a:lvl1pPr marL="0" indent="0">
              <a:buFont typeface="System Font Regular"/>
              <a:buNone/>
              <a:tabLst/>
              <a:defRPr sz="1600" baseline="0">
                <a:solidFill>
                  <a:schemeClr val="bg1">
                    <a:alpha val="7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Click to add attribution</a:t>
            </a:r>
          </a:p>
        </p:txBody>
      </p:sp>
      <p:sp>
        <p:nvSpPr>
          <p:cNvPr id="8" name="Title 1">
            <a:extLst>
              <a:ext uri="{FF2B5EF4-FFF2-40B4-BE49-F238E27FC236}">
                <a16:creationId xmlns:a16="http://schemas.microsoft.com/office/drawing/2014/main" id="{F4C4572B-6CB3-24AE-2525-95171899E444}"/>
              </a:ext>
            </a:extLst>
          </p:cNvPr>
          <p:cNvSpPr txBox="1">
            <a:spLocks/>
          </p:cNvSpPr>
          <p:nvPr userDrawn="1"/>
        </p:nvSpPr>
        <p:spPr>
          <a:xfrm>
            <a:off x="937676" y="1468575"/>
            <a:ext cx="1173757" cy="773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20000" dirty="0">
                <a:solidFill>
                  <a:schemeClr val="bg1">
                    <a:alpha val="19770"/>
                  </a:schemeClr>
                </a:solidFill>
              </a:rPr>
              <a:t>“</a:t>
            </a:r>
          </a:p>
        </p:txBody>
      </p:sp>
      <p:pic>
        <p:nvPicPr>
          <p:cNvPr id="2" name="Picture 1">
            <a:extLst>
              <a:ext uri="{FF2B5EF4-FFF2-40B4-BE49-F238E27FC236}">
                <a16:creationId xmlns:a16="http://schemas.microsoft.com/office/drawing/2014/main" id="{1067798C-ABF6-343C-1B5E-02850A3D7EBE}"/>
              </a:ext>
            </a:extLst>
          </p:cNvPr>
          <p:cNvPicPr>
            <a:picLocks noChangeAspect="1"/>
          </p:cNvPicPr>
          <p:nvPr userDrawn="1"/>
        </p:nvPicPr>
        <p:blipFill>
          <a:blip r:embed="rId5"/>
          <a:stretch>
            <a:fillRect/>
          </a:stretch>
        </p:blipFill>
        <p:spPr>
          <a:xfrm>
            <a:off x="9759142" y="6135577"/>
            <a:ext cx="1954546" cy="377951"/>
          </a:xfrm>
          <a:prstGeom prst="rect">
            <a:avLst/>
          </a:prstGeom>
        </p:spPr>
      </p:pic>
    </p:spTree>
    <p:extLst>
      <p:ext uri="{BB962C8B-B14F-4D97-AF65-F5344CB8AC3E}">
        <p14:creationId xmlns:p14="http://schemas.microsoft.com/office/powerpoint/2010/main" val="369716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 (Gold)">
    <p:bg>
      <p:bgPr>
        <a:solidFill>
          <a:schemeClr val="accent6"/>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D2BAD52-0F20-0657-6B27-2493A427C170}"/>
              </a:ext>
            </a:extLst>
          </p:cNvPr>
          <p:cNvGraphicFramePr>
            <a:graphicFrameLocks noChangeAspect="1"/>
          </p:cNvGraphicFramePr>
          <p:nvPr userDrawn="1">
            <p:custDataLst>
              <p:tags r:id="rId1"/>
            </p:custDataLst>
            <p:extLst>
              <p:ext uri="{D42A27DB-BD31-4B8C-83A1-F6EECF244321}">
                <p14:modId xmlns:p14="http://schemas.microsoft.com/office/powerpoint/2010/main" val="275520096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Title 1">
            <a:extLst>
              <a:ext uri="{FF2B5EF4-FFF2-40B4-BE49-F238E27FC236}">
                <a16:creationId xmlns:a16="http://schemas.microsoft.com/office/drawing/2014/main" id="{B37C0CB5-2CE8-1605-4EE9-9BEBA15D0431}"/>
              </a:ext>
            </a:extLst>
          </p:cNvPr>
          <p:cNvSpPr>
            <a:spLocks noGrp="1"/>
          </p:cNvSpPr>
          <p:nvPr>
            <p:ph type="title" hasCustomPrompt="1"/>
          </p:nvPr>
        </p:nvSpPr>
        <p:spPr>
          <a:xfrm>
            <a:off x="1170432" y="1920240"/>
            <a:ext cx="8588710" cy="2576378"/>
          </a:xfrm>
        </p:spPr>
        <p:txBody>
          <a:bodyPr vert="horz" anchor="ctr"/>
          <a:lstStyle>
            <a:lvl1pPr>
              <a:defRPr sz="4000">
                <a:solidFill>
                  <a:schemeClr val="bg1"/>
                </a:solidFill>
                <a:latin typeface="+mj-lt"/>
              </a:defRPr>
            </a:lvl1pPr>
          </a:lstStyle>
          <a:p>
            <a:r>
              <a:rPr lang="en-US" dirty="0"/>
              <a:t>Click to edit quote</a:t>
            </a:r>
          </a:p>
        </p:txBody>
      </p:sp>
      <p:sp>
        <p:nvSpPr>
          <p:cNvPr id="4" name="Text Placeholder 3">
            <a:extLst>
              <a:ext uri="{FF2B5EF4-FFF2-40B4-BE49-F238E27FC236}">
                <a16:creationId xmlns:a16="http://schemas.microsoft.com/office/drawing/2014/main" id="{00F30213-2BA6-232C-92D3-33989D628CC0}"/>
              </a:ext>
            </a:extLst>
          </p:cNvPr>
          <p:cNvSpPr>
            <a:spLocks noGrp="1"/>
          </p:cNvSpPr>
          <p:nvPr>
            <p:ph type="body" sz="half" idx="2" hasCustomPrompt="1"/>
          </p:nvPr>
        </p:nvSpPr>
        <p:spPr>
          <a:xfrm>
            <a:off x="1170432" y="4626864"/>
            <a:ext cx="3657599" cy="914401"/>
          </a:xfrm>
        </p:spPr>
        <p:txBody>
          <a:bodyPr/>
          <a:lstStyle>
            <a:lvl1pPr marL="0" indent="0">
              <a:buFont typeface="System Font Regular"/>
              <a:buNone/>
              <a:tabLst/>
              <a:defRPr sz="1600" baseline="0">
                <a:solidFill>
                  <a:schemeClr val="bg1">
                    <a:alpha val="7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Click to add attribution</a:t>
            </a:r>
          </a:p>
        </p:txBody>
      </p:sp>
      <p:sp>
        <p:nvSpPr>
          <p:cNvPr id="8" name="Title 1">
            <a:extLst>
              <a:ext uri="{FF2B5EF4-FFF2-40B4-BE49-F238E27FC236}">
                <a16:creationId xmlns:a16="http://schemas.microsoft.com/office/drawing/2014/main" id="{F4C4572B-6CB3-24AE-2525-95171899E444}"/>
              </a:ext>
            </a:extLst>
          </p:cNvPr>
          <p:cNvSpPr txBox="1">
            <a:spLocks/>
          </p:cNvSpPr>
          <p:nvPr userDrawn="1"/>
        </p:nvSpPr>
        <p:spPr>
          <a:xfrm>
            <a:off x="937676" y="1468575"/>
            <a:ext cx="1173757" cy="773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20000" dirty="0">
                <a:solidFill>
                  <a:schemeClr val="bg1">
                    <a:alpha val="30000"/>
                  </a:schemeClr>
                </a:solidFill>
              </a:rPr>
              <a:t>“</a:t>
            </a:r>
          </a:p>
        </p:txBody>
      </p:sp>
      <p:pic>
        <p:nvPicPr>
          <p:cNvPr id="2" name="Picture 1">
            <a:extLst>
              <a:ext uri="{FF2B5EF4-FFF2-40B4-BE49-F238E27FC236}">
                <a16:creationId xmlns:a16="http://schemas.microsoft.com/office/drawing/2014/main" id="{C66E8A1B-075E-59AD-AE86-1EC2AE66DDD0}"/>
              </a:ext>
            </a:extLst>
          </p:cNvPr>
          <p:cNvPicPr>
            <a:picLocks noChangeAspect="1"/>
          </p:cNvPicPr>
          <p:nvPr userDrawn="1"/>
        </p:nvPicPr>
        <p:blipFill>
          <a:blip r:embed="rId5"/>
          <a:stretch>
            <a:fillRect/>
          </a:stretch>
        </p:blipFill>
        <p:spPr>
          <a:xfrm>
            <a:off x="9759142" y="6135577"/>
            <a:ext cx="1954546" cy="377951"/>
          </a:xfrm>
          <a:prstGeom prst="rect">
            <a:avLst/>
          </a:prstGeom>
        </p:spPr>
      </p:pic>
    </p:spTree>
    <p:extLst>
      <p:ext uri="{BB962C8B-B14F-4D97-AF65-F5344CB8AC3E}">
        <p14:creationId xmlns:p14="http://schemas.microsoft.com/office/powerpoint/2010/main" val="286993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 with Image">
    <p:bg>
      <p:bgPr>
        <a:solidFill>
          <a:schemeClr val="bg1"/>
        </a:solidFill>
        <a:effectLst/>
      </p:bgPr>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9954F8A5-DBA3-F59C-DDDE-7F5B3EF21384}"/>
              </a:ext>
            </a:extLst>
          </p:cNvPr>
          <p:cNvGraphicFramePr>
            <a:graphicFrameLocks noChangeAspect="1"/>
          </p:cNvGraphicFramePr>
          <p:nvPr userDrawn="1">
            <p:custDataLst>
              <p:tags r:id="rId1"/>
            </p:custDataLst>
            <p:extLst>
              <p:ext uri="{D42A27DB-BD31-4B8C-83A1-F6EECF244321}">
                <p14:modId xmlns:p14="http://schemas.microsoft.com/office/powerpoint/2010/main" val="384470568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Picture Placeholder 7">
            <a:extLst>
              <a:ext uri="{FF2B5EF4-FFF2-40B4-BE49-F238E27FC236}">
                <a16:creationId xmlns:a16="http://schemas.microsoft.com/office/drawing/2014/main" id="{481E8DCD-9BE7-D3FF-8FD2-305F483BA891}"/>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dirty="0"/>
              <a:t>Bring placeholder to front. Drag picture to placeholder or click icon to add. Send placeholder to back. </a:t>
            </a:r>
            <a:br>
              <a:rPr lang="en-US" dirty="0"/>
            </a:br>
            <a:r>
              <a:rPr lang="en-US" dirty="0"/>
              <a:t>Note that the logo sits on top of the slide; it will need to be pasted onto any new quote slide.</a:t>
            </a:r>
          </a:p>
          <a:p>
            <a:endParaRPr lang="en-US" dirty="0"/>
          </a:p>
        </p:txBody>
      </p:sp>
      <p:sp>
        <p:nvSpPr>
          <p:cNvPr id="3" name="Title 1">
            <a:extLst>
              <a:ext uri="{FF2B5EF4-FFF2-40B4-BE49-F238E27FC236}">
                <a16:creationId xmlns:a16="http://schemas.microsoft.com/office/drawing/2014/main" id="{B37C0CB5-2CE8-1605-4EE9-9BEBA15D0431}"/>
              </a:ext>
            </a:extLst>
          </p:cNvPr>
          <p:cNvSpPr>
            <a:spLocks noGrp="1"/>
          </p:cNvSpPr>
          <p:nvPr>
            <p:ph type="title" hasCustomPrompt="1"/>
          </p:nvPr>
        </p:nvSpPr>
        <p:spPr>
          <a:xfrm>
            <a:off x="1170432" y="1920240"/>
            <a:ext cx="8588710" cy="2576378"/>
          </a:xfrm>
        </p:spPr>
        <p:txBody>
          <a:bodyPr vert="horz" anchor="ctr"/>
          <a:lstStyle>
            <a:lvl1pPr>
              <a:defRPr sz="4000">
                <a:solidFill>
                  <a:schemeClr val="bg1"/>
                </a:solidFill>
                <a:latin typeface="+mj-lt"/>
              </a:defRPr>
            </a:lvl1pPr>
          </a:lstStyle>
          <a:p>
            <a:r>
              <a:rPr lang="en-US" dirty="0"/>
              <a:t>Click to edit quote</a:t>
            </a:r>
          </a:p>
        </p:txBody>
      </p:sp>
      <p:sp>
        <p:nvSpPr>
          <p:cNvPr id="4" name="Text Placeholder 3">
            <a:extLst>
              <a:ext uri="{FF2B5EF4-FFF2-40B4-BE49-F238E27FC236}">
                <a16:creationId xmlns:a16="http://schemas.microsoft.com/office/drawing/2014/main" id="{00F30213-2BA6-232C-92D3-33989D628CC0}"/>
              </a:ext>
            </a:extLst>
          </p:cNvPr>
          <p:cNvSpPr>
            <a:spLocks noGrp="1"/>
          </p:cNvSpPr>
          <p:nvPr>
            <p:ph type="body" sz="half" idx="2" hasCustomPrompt="1"/>
          </p:nvPr>
        </p:nvSpPr>
        <p:spPr>
          <a:xfrm>
            <a:off x="1170432" y="4626864"/>
            <a:ext cx="3657599" cy="914401"/>
          </a:xfrm>
        </p:spPr>
        <p:txBody>
          <a:bodyPr/>
          <a:lstStyle>
            <a:lvl1pPr marL="0" indent="0">
              <a:buFont typeface="System Font Regular"/>
              <a:buNone/>
              <a:tabLst/>
              <a:defRPr sz="1600" baseline="0">
                <a:solidFill>
                  <a:schemeClr val="bg1">
                    <a:alpha val="70000"/>
                  </a:schemeClr>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Click to add attribution</a:t>
            </a:r>
          </a:p>
        </p:txBody>
      </p:sp>
      <p:sp>
        <p:nvSpPr>
          <p:cNvPr id="8" name="Title 1">
            <a:extLst>
              <a:ext uri="{FF2B5EF4-FFF2-40B4-BE49-F238E27FC236}">
                <a16:creationId xmlns:a16="http://schemas.microsoft.com/office/drawing/2014/main" id="{F4C4572B-6CB3-24AE-2525-95171899E444}"/>
              </a:ext>
            </a:extLst>
          </p:cNvPr>
          <p:cNvSpPr txBox="1">
            <a:spLocks/>
          </p:cNvSpPr>
          <p:nvPr userDrawn="1"/>
        </p:nvSpPr>
        <p:spPr>
          <a:xfrm>
            <a:off x="937676" y="1468575"/>
            <a:ext cx="1173757" cy="7730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20000" dirty="0">
                <a:solidFill>
                  <a:schemeClr val="bg1">
                    <a:alpha val="19770"/>
                  </a:schemeClr>
                </a:solidFill>
              </a:rPr>
              <a:t>“</a:t>
            </a:r>
          </a:p>
        </p:txBody>
      </p:sp>
      <p:pic>
        <p:nvPicPr>
          <p:cNvPr id="5" name="Picture 4">
            <a:extLst>
              <a:ext uri="{FF2B5EF4-FFF2-40B4-BE49-F238E27FC236}">
                <a16:creationId xmlns:a16="http://schemas.microsoft.com/office/drawing/2014/main" id="{C19E38D5-B968-D038-21B8-B67CE83B3616}"/>
              </a:ext>
            </a:extLst>
          </p:cNvPr>
          <p:cNvPicPr>
            <a:picLocks noChangeAspect="1"/>
          </p:cNvPicPr>
          <p:nvPr userDrawn="1"/>
        </p:nvPicPr>
        <p:blipFill>
          <a:blip r:embed="rId5"/>
          <a:stretch>
            <a:fillRect/>
          </a:stretch>
        </p:blipFill>
        <p:spPr>
          <a:xfrm>
            <a:off x="9759142" y="6135577"/>
            <a:ext cx="1954546" cy="377951"/>
          </a:xfrm>
          <a:prstGeom prst="rect">
            <a:avLst/>
          </a:prstGeom>
        </p:spPr>
      </p:pic>
    </p:spTree>
    <p:extLst>
      <p:ext uri="{BB962C8B-B14F-4D97-AF65-F5344CB8AC3E}">
        <p14:creationId xmlns:p14="http://schemas.microsoft.com/office/powerpoint/2010/main" val="9273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10"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8"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Divider</a:t>
            </a:r>
          </a:p>
        </p:txBody>
      </p:sp>
    </p:spTree>
    <p:extLst>
      <p:ext uri="{BB962C8B-B14F-4D97-AF65-F5344CB8AC3E}">
        <p14:creationId xmlns:p14="http://schemas.microsoft.com/office/powerpoint/2010/main" val="2588707606"/>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MC-Section Header-Teal">
    <p:bg>
      <p:bgPr>
        <a:solidFill>
          <a:schemeClr val="accent1"/>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47C6742-4722-64B7-9139-5BE39208CAC2}"/>
              </a:ext>
            </a:extLst>
          </p:cNvPr>
          <p:cNvGraphicFramePr>
            <a:graphicFrameLocks noChangeAspect="1"/>
          </p:cNvGraphicFramePr>
          <p:nvPr userDrawn="1">
            <p:custDataLst>
              <p:tags r:id="rId1"/>
            </p:custDataLst>
            <p:extLst>
              <p:ext uri="{D42A27DB-BD31-4B8C-83A1-F6EECF244321}">
                <p14:modId xmlns:p14="http://schemas.microsoft.com/office/powerpoint/2010/main" val="336346151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vert="horz" anchor="ctr">
            <a:normAutofit/>
          </a:bodyPr>
          <a:lstStyle>
            <a:lvl1pPr>
              <a:defRPr sz="4800">
                <a:solidFill>
                  <a:schemeClr val="bg1"/>
                </a:solidFill>
                <a:latin typeface="+mj-lt"/>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1" y="2506132"/>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98534EFA-4716-DD7F-3587-A374F4440546}"/>
              </a:ext>
            </a:extLst>
          </p:cNvPr>
          <p:cNvPicPr>
            <a:picLocks noChangeAspect="1"/>
          </p:cNvPicPr>
          <p:nvPr userDrawn="1"/>
        </p:nvPicPr>
        <p:blipFill>
          <a:blip r:embed="rId5"/>
          <a:stretch>
            <a:fillRect/>
          </a:stretch>
        </p:blipFill>
        <p:spPr>
          <a:xfrm>
            <a:off x="9759142" y="6135577"/>
            <a:ext cx="1954546" cy="377951"/>
          </a:xfrm>
          <a:prstGeom prst="rect">
            <a:avLst/>
          </a:prstGeom>
        </p:spPr>
      </p:pic>
    </p:spTree>
    <p:extLst>
      <p:ext uri="{BB962C8B-B14F-4D97-AF65-F5344CB8AC3E}">
        <p14:creationId xmlns:p14="http://schemas.microsoft.com/office/powerpoint/2010/main" val="27479035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MC-Section Header-Blue">
    <p:bg>
      <p:bgPr>
        <a:solidFill>
          <a:schemeClr val="accent2"/>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1172AAA-3D68-9630-EDB2-C6BC2F059789}"/>
              </a:ext>
            </a:extLst>
          </p:cNvPr>
          <p:cNvGraphicFramePr>
            <a:graphicFrameLocks noChangeAspect="1"/>
          </p:cNvGraphicFramePr>
          <p:nvPr userDrawn="1">
            <p:custDataLst>
              <p:tags r:id="rId1"/>
            </p:custDataLst>
            <p:extLst>
              <p:ext uri="{D42A27DB-BD31-4B8C-83A1-F6EECF244321}">
                <p14:modId xmlns:p14="http://schemas.microsoft.com/office/powerpoint/2010/main" val="41644842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vert="horz" anchor="ctr">
            <a:normAutofit/>
          </a:bodyPr>
          <a:lstStyle>
            <a:lvl1pPr>
              <a:defRPr sz="4800">
                <a:solidFill>
                  <a:schemeClr val="bg1"/>
                </a:solidFill>
                <a:latin typeface="+mj-lt"/>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1" y="2506132"/>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AFB3E1C7-45A8-040C-4E8C-F89D9D50B7CF}"/>
              </a:ext>
            </a:extLst>
          </p:cNvPr>
          <p:cNvPicPr>
            <a:picLocks noChangeAspect="1"/>
          </p:cNvPicPr>
          <p:nvPr userDrawn="1"/>
        </p:nvPicPr>
        <p:blipFill>
          <a:blip r:embed="rId5"/>
          <a:stretch>
            <a:fillRect/>
          </a:stretch>
        </p:blipFill>
        <p:spPr>
          <a:xfrm>
            <a:off x="9759142" y="6135577"/>
            <a:ext cx="1954546" cy="377951"/>
          </a:xfrm>
          <a:prstGeom prst="rect">
            <a:avLst/>
          </a:prstGeom>
        </p:spPr>
      </p:pic>
    </p:spTree>
    <p:extLst>
      <p:ext uri="{BB962C8B-B14F-4D97-AF65-F5344CB8AC3E}">
        <p14:creationId xmlns:p14="http://schemas.microsoft.com/office/powerpoint/2010/main" val="3751836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MC-Section Header-Purple">
    <p:bg>
      <p:bgPr>
        <a:solidFill>
          <a:schemeClr val="accent5"/>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403B896-C1C8-7E9E-FFB8-A8E56A8B5BB3}"/>
              </a:ext>
            </a:extLst>
          </p:cNvPr>
          <p:cNvGraphicFramePr>
            <a:graphicFrameLocks noChangeAspect="1"/>
          </p:cNvGraphicFramePr>
          <p:nvPr userDrawn="1">
            <p:custDataLst>
              <p:tags r:id="rId1"/>
            </p:custDataLst>
            <p:extLst>
              <p:ext uri="{D42A27DB-BD31-4B8C-83A1-F6EECF244321}">
                <p14:modId xmlns:p14="http://schemas.microsoft.com/office/powerpoint/2010/main" val="29243326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vert="horz" anchor="ctr">
            <a:normAutofit/>
          </a:bodyPr>
          <a:lstStyle>
            <a:lvl1pPr>
              <a:defRPr sz="4800">
                <a:solidFill>
                  <a:schemeClr val="bg1"/>
                </a:solidFill>
                <a:latin typeface="+mj-lt"/>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1" y="2506132"/>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5A8E683E-E90F-21BF-76DB-CD8B19FB60A3}"/>
              </a:ext>
            </a:extLst>
          </p:cNvPr>
          <p:cNvPicPr>
            <a:picLocks noChangeAspect="1"/>
          </p:cNvPicPr>
          <p:nvPr userDrawn="1"/>
        </p:nvPicPr>
        <p:blipFill>
          <a:blip r:embed="rId5"/>
          <a:stretch>
            <a:fillRect/>
          </a:stretch>
        </p:blipFill>
        <p:spPr>
          <a:xfrm>
            <a:off x="9759142" y="6135577"/>
            <a:ext cx="1954546" cy="377951"/>
          </a:xfrm>
          <a:prstGeom prst="rect">
            <a:avLst/>
          </a:prstGeom>
        </p:spPr>
      </p:pic>
    </p:spTree>
    <p:extLst>
      <p:ext uri="{BB962C8B-B14F-4D97-AF65-F5344CB8AC3E}">
        <p14:creationId xmlns:p14="http://schemas.microsoft.com/office/powerpoint/2010/main" val="40080520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MC-Section Header-Yellow">
    <p:bg>
      <p:bgPr>
        <a:solidFill>
          <a:schemeClr val="accent6"/>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06E23CC-2FD0-EC92-3B93-2FD83D4F06AD}"/>
              </a:ext>
            </a:extLst>
          </p:cNvPr>
          <p:cNvGraphicFramePr>
            <a:graphicFrameLocks noChangeAspect="1"/>
          </p:cNvGraphicFramePr>
          <p:nvPr userDrawn="1">
            <p:custDataLst>
              <p:tags r:id="rId1"/>
            </p:custDataLst>
            <p:extLst>
              <p:ext uri="{D42A27DB-BD31-4B8C-83A1-F6EECF244321}">
                <p14:modId xmlns:p14="http://schemas.microsoft.com/office/powerpoint/2010/main" val="225609264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vert="horz" anchor="ctr">
            <a:normAutofit/>
          </a:bodyPr>
          <a:lstStyle>
            <a:lvl1pPr>
              <a:defRPr sz="4800">
                <a:solidFill>
                  <a:schemeClr val="bg1"/>
                </a:solidFill>
                <a:latin typeface="+mj-lt"/>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1" y="2506132"/>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1668A2A7-EA3C-604A-D455-A37E355EDE52}"/>
              </a:ext>
            </a:extLst>
          </p:cNvPr>
          <p:cNvPicPr>
            <a:picLocks noChangeAspect="1"/>
          </p:cNvPicPr>
          <p:nvPr userDrawn="1"/>
        </p:nvPicPr>
        <p:blipFill>
          <a:blip r:embed="rId5"/>
          <a:stretch>
            <a:fillRect/>
          </a:stretch>
        </p:blipFill>
        <p:spPr>
          <a:xfrm>
            <a:off x="9759142" y="6135577"/>
            <a:ext cx="1954546" cy="377951"/>
          </a:xfrm>
          <a:prstGeom prst="rect">
            <a:avLst/>
          </a:prstGeom>
        </p:spPr>
      </p:pic>
    </p:spTree>
    <p:extLst>
      <p:ext uri="{BB962C8B-B14F-4D97-AF65-F5344CB8AC3E}">
        <p14:creationId xmlns:p14="http://schemas.microsoft.com/office/powerpoint/2010/main" val="1685575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Image">
    <p:bg>
      <p:bgPr>
        <a:solidFill>
          <a:schemeClr val="tx2"/>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49C2FEFC-2429-7363-A19C-667EE1B23AF2}"/>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dirty="0"/>
              <a:t>Bring placeholder to front. Drag picture to placeholder or click icon to add. Send placeholder to back. </a:t>
            </a:r>
            <a:br>
              <a:rPr lang="en-US" dirty="0"/>
            </a:br>
            <a:r>
              <a:rPr lang="en-US" dirty="0"/>
              <a:t>Note that the logo sits on top of the slide; it will need to be pasted onto any new cover slide.</a:t>
            </a:r>
          </a:p>
          <a:p>
            <a:endParaRPr lang="en-US" dirty="0"/>
          </a:p>
        </p:txBody>
      </p:sp>
      <p:sp>
        <p:nvSpPr>
          <p:cNvPr id="2" name="Title 1">
            <a:extLst>
              <a:ext uri="{FF2B5EF4-FFF2-40B4-BE49-F238E27FC236}">
                <a16:creationId xmlns:a16="http://schemas.microsoft.com/office/drawing/2014/main" id="{D3C84D5C-3478-89A5-E448-2F16DAB64CE4}"/>
              </a:ext>
            </a:extLst>
          </p:cNvPr>
          <p:cNvSpPr>
            <a:spLocks noGrp="1"/>
          </p:cNvSpPr>
          <p:nvPr>
            <p:ph type="ctrTitle"/>
          </p:nvPr>
        </p:nvSpPr>
        <p:spPr>
          <a:xfrm>
            <a:off x="1524000" y="1583266"/>
            <a:ext cx="7109012" cy="1845733"/>
          </a:xfrm>
        </p:spPr>
        <p:txBody>
          <a:bodyPr anchor="ctr">
            <a:normAutofit/>
          </a:bodyPr>
          <a:lstStyle>
            <a:lvl1pPr algn="l">
              <a:defRPr sz="4800">
                <a:solidFill>
                  <a:schemeClr val="bg1"/>
                </a:solidFill>
              </a:defRPr>
            </a:lvl1pPr>
          </a:lstStyle>
          <a:p>
            <a:r>
              <a:rPr lang="en-US" dirty="0"/>
              <a:t>Click to edit Master title</a:t>
            </a:r>
          </a:p>
        </p:txBody>
      </p:sp>
      <p:sp>
        <p:nvSpPr>
          <p:cNvPr id="3" name="Subtitle 2">
            <a:extLst>
              <a:ext uri="{FF2B5EF4-FFF2-40B4-BE49-F238E27FC236}">
                <a16:creationId xmlns:a16="http://schemas.microsoft.com/office/drawing/2014/main" id="{4F86DF4D-B76E-37FD-6F3C-B293C47DFE28}"/>
              </a:ext>
            </a:extLst>
          </p:cNvPr>
          <p:cNvSpPr>
            <a:spLocks noGrp="1"/>
          </p:cNvSpPr>
          <p:nvPr>
            <p:ph type="subTitle" idx="1"/>
          </p:nvPr>
        </p:nvSpPr>
        <p:spPr>
          <a:xfrm>
            <a:off x="1524000" y="3479092"/>
            <a:ext cx="7109012" cy="1109605"/>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Freeform 9">
            <a:extLst>
              <a:ext uri="{FF2B5EF4-FFF2-40B4-BE49-F238E27FC236}">
                <a16:creationId xmlns:a16="http://schemas.microsoft.com/office/drawing/2014/main" id="{1D4467D7-08EC-A71A-77B2-534FE2480509}"/>
              </a:ext>
            </a:extLst>
          </p:cNvPr>
          <p:cNvSpPr/>
          <p:nvPr userDrawn="1"/>
        </p:nvSpPr>
        <p:spPr>
          <a:xfrm>
            <a:off x="-1" y="1583267"/>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DE8FE8AE-97E9-6737-7A25-578EB6A38994}"/>
              </a:ext>
            </a:extLst>
          </p:cNvPr>
          <p:cNvPicPr>
            <a:picLocks noChangeAspect="1"/>
          </p:cNvPicPr>
          <p:nvPr userDrawn="1"/>
        </p:nvPicPr>
        <p:blipFill>
          <a:blip r:embed="rId2"/>
          <a:stretch>
            <a:fillRect/>
          </a:stretch>
        </p:blipFill>
        <p:spPr>
          <a:xfrm>
            <a:off x="8042054" y="5620291"/>
            <a:ext cx="3264402" cy="631238"/>
          </a:xfrm>
          <a:prstGeom prst="rect">
            <a:avLst/>
          </a:prstGeom>
        </p:spPr>
      </p:pic>
    </p:spTree>
    <p:extLst>
      <p:ext uri="{BB962C8B-B14F-4D97-AF65-F5344CB8AC3E}">
        <p14:creationId xmlns:p14="http://schemas.microsoft.com/office/powerpoint/2010/main" val="36660240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3_Section Header">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043B899-A73D-40F2-53AF-9F0D7255E39B}"/>
              </a:ext>
            </a:extLst>
          </p:cNvPr>
          <p:cNvGraphicFramePr>
            <a:graphicFrameLocks noChangeAspect="1"/>
          </p:cNvGraphicFramePr>
          <p:nvPr userDrawn="1">
            <p:custDataLst>
              <p:tags r:id="rId1"/>
            </p:custDataLst>
            <p:extLst>
              <p:ext uri="{D42A27DB-BD31-4B8C-83A1-F6EECF244321}">
                <p14:modId xmlns:p14="http://schemas.microsoft.com/office/powerpoint/2010/main" val="306085258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Picture Placeholder 7">
            <a:extLst>
              <a:ext uri="{FF2B5EF4-FFF2-40B4-BE49-F238E27FC236}">
                <a16:creationId xmlns:a16="http://schemas.microsoft.com/office/drawing/2014/main" id="{3F872EB9-1B0B-9CA8-0F84-B21F97DCEC46}"/>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dirty="0"/>
              <a:t>Bring placeholder to front. Drag picture to placeholder or click icon to add. Send placeholder to back. </a:t>
            </a:r>
            <a:br>
              <a:rPr lang="en-US" dirty="0"/>
            </a:br>
            <a:r>
              <a:rPr lang="en-US" dirty="0"/>
              <a:t>Note that the logo &amp; half-circle graphic sits on top of the slide; it will need to be pasted onto any new cover slide.</a:t>
            </a:r>
          </a:p>
          <a:p>
            <a:endParaRPr lang="en-US" dirty="0"/>
          </a:p>
        </p:txBody>
      </p:sp>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vert="horz" anchor="ctr">
            <a:normAutofit/>
          </a:bodyPr>
          <a:lstStyle>
            <a:lvl1pPr>
              <a:defRPr sz="4800">
                <a:solidFill>
                  <a:schemeClr val="bg1"/>
                </a:solidFill>
                <a:latin typeface="+mj-lt"/>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1" y="2506132"/>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EAE6D4DA-DC28-0FDA-2C82-1E0CC3D3B8C0}"/>
              </a:ext>
            </a:extLst>
          </p:cNvPr>
          <p:cNvPicPr>
            <a:picLocks noChangeAspect="1"/>
          </p:cNvPicPr>
          <p:nvPr userDrawn="1"/>
        </p:nvPicPr>
        <p:blipFill>
          <a:blip r:embed="rId5"/>
          <a:stretch>
            <a:fillRect/>
          </a:stretch>
        </p:blipFill>
        <p:spPr>
          <a:xfrm>
            <a:off x="9759142" y="6135577"/>
            <a:ext cx="1954546" cy="377951"/>
          </a:xfrm>
          <a:prstGeom prst="rect">
            <a:avLst/>
          </a:prstGeom>
        </p:spPr>
      </p:pic>
    </p:spTree>
    <p:extLst>
      <p:ext uri="{BB962C8B-B14F-4D97-AF65-F5344CB8AC3E}">
        <p14:creationId xmlns:p14="http://schemas.microsoft.com/office/powerpoint/2010/main" val="2735609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4_Section Header">
    <p:bg>
      <p:bgPr>
        <a:solidFill>
          <a:schemeClr val="bg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A20C8A4-1828-7728-9289-E02D363AA474}"/>
              </a:ext>
            </a:extLst>
          </p:cNvPr>
          <p:cNvGraphicFramePr>
            <a:graphicFrameLocks noChangeAspect="1"/>
          </p:cNvGraphicFramePr>
          <p:nvPr userDrawn="1">
            <p:custDataLst>
              <p:tags r:id="rId1"/>
            </p:custDataLst>
            <p:extLst>
              <p:ext uri="{D42A27DB-BD31-4B8C-83A1-F6EECF244321}">
                <p14:modId xmlns:p14="http://schemas.microsoft.com/office/powerpoint/2010/main" val="283605578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Picture Placeholder 7">
            <a:extLst>
              <a:ext uri="{FF2B5EF4-FFF2-40B4-BE49-F238E27FC236}">
                <a16:creationId xmlns:a16="http://schemas.microsoft.com/office/drawing/2014/main" id="{3F872EB9-1B0B-9CA8-0F84-B21F97DCEC46}"/>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dirty="0"/>
              <a:t>Bring placeholder to front. Drag picture to placeholder or click icon to add. Send placeholder to back. </a:t>
            </a:r>
            <a:br>
              <a:rPr lang="en-US" dirty="0"/>
            </a:br>
            <a:r>
              <a:rPr lang="en-US" dirty="0"/>
              <a:t>Note that the logo &amp; half-circle graphic sits on top of the slide; it will need to be pasted onto any new cover slide.</a:t>
            </a:r>
          </a:p>
          <a:p>
            <a:endParaRPr lang="en-US" dirty="0"/>
          </a:p>
        </p:txBody>
      </p:sp>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vert="horz" anchor="ctr">
            <a:normAutofit/>
          </a:bodyPr>
          <a:lstStyle>
            <a:lvl1pPr>
              <a:defRPr sz="4800">
                <a:solidFill>
                  <a:schemeClr val="bg1"/>
                </a:solidFill>
                <a:latin typeface="+mj-lt"/>
              </a:defRPr>
            </a:lvl1pPr>
          </a:lstStyle>
          <a:p>
            <a:r>
              <a:rPr lang="en-US"/>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0" y="2506133"/>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65802BE0-E217-8BF5-BB5C-041CB00571A8}"/>
              </a:ext>
            </a:extLst>
          </p:cNvPr>
          <p:cNvPicPr>
            <a:picLocks noChangeAspect="1"/>
          </p:cNvPicPr>
          <p:nvPr userDrawn="1"/>
        </p:nvPicPr>
        <p:blipFill>
          <a:blip r:embed="rId5"/>
          <a:stretch>
            <a:fillRect/>
          </a:stretch>
        </p:blipFill>
        <p:spPr>
          <a:xfrm>
            <a:off x="9759142" y="6135577"/>
            <a:ext cx="1954546" cy="377951"/>
          </a:xfrm>
          <a:prstGeom prst="rect">
            <a:avLst/>
          </a:prstGeom>
        </p:spPr>
      </p:pic>
    </p:spTree>
    <p:extLst>
      <p:ext uri="{BB962C8B-B14F-4D97-AF65-F5344CB8AC3E}">
        <p14:creationId xmlns:p14="http://schemas.microsoft.com/office/powerpoint/2010/main" val="39668353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5_Section Header">
    <p:bg>
      <p:bgPr>
        <a:solidFill>
          <a:schemeClr val="accent2"/>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5C90025F-321F-6104-56C0-DB66DA4DABEC}"/>
              </a:ext>
            </a:extLst>
          </p:cNvPr>
          <p:cNvGraphicFramePr>
            <a:graphicFrameLocks noChangeAspect="1"/>
          </p:cNvGraphicFramePr>
          <p:nvPr userDrawn="1">
            <p:custDataLst>
              <p:tags r:id="rId1"/>
            </p:custDataLst>
            <p:extLst>
              <p:ext uri="{D42A27DB-BD31-4B8C-83A1-F6EECF244321}">
                <p14:modId xmlns:p14="http://schemas.microsoft.com/office/powerpoint/2010/main" val="3858670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Picture Placeholder 7">
            <a:extLst>
              <a:ext uri="{FF2B5EF4-FFF2-40B4-BE49-F238E27FC236}">
                <a16:creationId xmlns:a16="http://schemas.microsoft.com/office/drawing/2014/main" id="{3F872EB9-1B0B-9CA8-0F84-B21F97DCEC46}"/>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dirty="0"/>
              <a:t>Bring placeholder to front. Drag picture to placeholder or click icon to add. Send placeholder to back. </a:t>
            </a:r>
            <a:br>
              <a:rPr lang="en-US" dirty="0"/>
            </a:br>
            <a:r>
              <a:rPr lang="en-US" dirty="0"/>
              <a:t>Note that the logo &amp; half-circle graphic sits on top of the slide; it will need to be pasted onto any new cover slide.</a:t>
            </a:r>
          </a:p>
          <a:p>
            <a:endParaRPr lang="en-US" dirty="0"/>
          </a:p>
        </p:txBody>
      </p:sp>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vert="horz" anchor="ctr">
            <a:normAutofit/>
          </a:bodyPr>
          <a:lstStyle>
            <a:lvl1pPr>
              <a:defRPr sz="4800">
                <a:solidFill>
                  <a:schemeClr val="bg1"/>
                </a:solidFill>
                <a:latin typeface="+mj-lt"/>
              </a:defRPr>
            </a:lvl1pPr>
          </a:lstStyle>
          <a:p>
            <a:r>
              <a:rPr lang="en-US" dirty="0"/>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0" y="2506133"/>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C866A371-C633-F122-D80E-30EE8C03BAEA}"/>
              </a:ext>
            </a:extLst>
          </p:cNvPr>
          <p:cNvPicPr>
            <a:picLocks noChangeAspect="1"/>
          </p:cNvPicPr>
          <p:nvPr userDrawn="1"/>
        </p:nvPicPr>
        <p:blipFill>
          <a:blip r:embed="rId5"/>
          <a:stretch>
            <a:fillRect/>
          </a:stretch>
        </p:blipFill>
        <p:spPr>
          <a:xfrm>
            <a:off x="9759142" y="6135577"/>
            <a:ext cx="1954546" cy="377951"/>
          </a:xfrm>
          <a:prstGeom prst="rect">
            <a:avLst/>
          </a:prstGeom>
        </p:spPr>
      </p:pic>
    </p:spTree>
    <p:extLst>
      <p:ext uri="{BB962C8B-B14F-4D97-AF65-F5344CB8AC3E}">
        <p14:creationId xmlns:p14="http://schemas.microsoft.com/office/powerpoint/2010/main" val="13724578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6_Section Header">
    <p:bg>
      <p:bgPr>
        <a:solidFill>
          <a:schemeClr val="accent2"/>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8385FAC-9A11-223C-84F7-EE43B02398E1}"/>
              </a:ext>
            </a:extLst>
          </p:cNvPr>
          <p:cNvGraphicFramePr>
            <a:graphicFrameLocks noChangeAspect="1"/>
          </p:cNvGraphicFramePr>
          <p:nvPr userDrawn="1">
            <p:custDataLst>
              <p:tags r:id="rId1"/>
            </p:custDataLst>
            <p:extLst>
              <p:ext uri="{D42A27DB-BD31-4B8C-83A1-F6EECF244321}">
                <p14:modId xmlns:p14="http://schemas.microsoft.com/office/powerpoint/2010/main" val="263046652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Picture Placeholder 7">
            <a:extLst>
              <a:ext uri="{FF2B5EF4-FFF2-40B4-BE49-F238E27FC236}">
                <a16:creationId xmlns:a16="http://schemas.microsoft.com/office/drawing/2014/main" id="{3F872EB9-1B0B-9CA8-0F84-B21F97DCEC46}"/>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dirty="0"/>
              <a:t>Bring placeholder to front. Drag picture to placeholder or click icon to add. Send placeholder to back. </a:t>
            </a:r>
            <a:br>
              <a:rPr lang="en-US" dirty="0"/>
            </a:br>
            <a:r>
              <a:rPr lang="en-US" dirty="0"/>
              <a:t>Note that the logo &amp; half-circle graphic sits on top of the slide; it will need to be pasted onto any new cover slide.</a:t>
            </a:r>
          </a:p>
          <a:p>
            <a:endParaRPr lang="en-US" dirty="0"/>
          </a:p>
        </p:txBody>
      </p:sp>
      <p:sp>
        <p:nvSpPr>
          <p:cNvPr id="2" name="Title 1">
            <a:extLst>
              <a:ext uri="{FF2B5EF4-FFF2-40B4-BE49-F238E27FC236}">
                <a16:creationId xmlns:a16="http://schemas.microsoft.com/office/drawing/2014/main" id="{73628420-1CBE-6F05-3909-B51601C4A15A}"/>
              </a:ext>
            </a:extLst>
          </p:cNvPr>
          <p:cNvSpPr>
            <a:spLocks noGrp="1"/>
          </p:cNvSpPr>
          <p:nvPr>
            <p:ph type="title"/>
          </p:nvPr>
        </p:nvSpPr>
        <p:spPr>
          <a:xfrm>
            <a:off x="1156446" y="2002631"/>
            <a:ext cx="10191003" cy="2852737"/>
          </a:xfrm>
        </p:spPr>
        <p:txBody>
          <a:bodyPr vert="horz" anchor="ctr">
            <a:normAutofit/>
          </a:bodyPr>
          <a:lstStyle>
            <a:lvl1pPr>
              <a:defRPr sz="4800">
                <a:solidFill>
                  <a:schemeClr val="bg1"/>
                </a:solidFill>
                <a:latin typeface="+mj-lt"/>
              </a:defRPr>
            </a:lvl1pPr>
          </a:lstStyle>
          <a:p>
            <a:r>
              <a:rPr lang="en-US" dirty="0"/>
              <a:t>Click to edit Master title style</a:t>
            </a:r>
          </a:p>
        </p:txBody>
      </p:sp>
      <p:sp>
        <p:nvSpPr>
          <p:cNvPr id="5" name="Freeform 4">
            <a:extLst>
              <a:ext uri="{FF2B5EF4-FFF2-40B4-BE49-F238E27FC236}">
                <a16:creationId xmlns:a16="http://schemas.microsoft.com/office/drawing/2014/main" id="{C3027DDE-1F41-8E53-237B-9C4B11FFE98C}"/>
              </a:ext>
            </a:extLst>
          </p:cNvPr>
          <p:cNvSpPr/>
          <p:nvPr userDrawn="1"/>
        </p:nvSpPr>
        <p:spPr>
          <a:xfrm>
            <a:off x="0" y="2506133"/>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41546EF9-84DB-A0C8-95C0-2F121E3C7A13}"/>
              </a:ext>
            </a:extLst>
          </p:cNvPr>
          <p:cNvPicPr>
            <a:picLocks noChangeAspect="1"/>
          </p:cNvPicPr>
          <p:nvPr userDrawn="1"/>
        </p:nvPicPr>
        <p:blipFill>
          <a:blip r:embed="rId5"/>
          <a:stretch>
            <a:fillRect/>
          </a:stretch>
        </p:blipFill>
        <p:spPr>
          <a:xfrm>
            <a:off x="9759142" y="6135577"/>
            <a:ext cx="1954546" cy="377951"/>
          </a:xfrm>
          <a:prstGeom prst="rect">
            <a:avLst/>
          </a:prstGeom>
        </p:spPr>
      </p:pic>
    </p:spTree>
    <p:extLst>
      <p:ext uri="{BB962C8B-B14F-4D97-AF65-F5344CB8AC3E}">
        <p14:creationId xmlns:p14="http://schemas.microsoft.com/office/powerpoint/2010/main" val="13934622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OV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Content with Image</a:t>
            </a:r>
          </a:p>
        </p:txBody>
      </p:sp>
    </p:spTree>
    <p:extLst>
      <p:ext uri="{BB962C8B-B14F-4D97-AF65-F5344CB8AC3E}">
        <p14:creationId xmlns:p14="http://schemas.microsoft.com/office/powerpoint/2010/main" val="3512288679"/>
      </p:ext>
    </p:extLst>
  </p:cSld>
  <p:clrMapOvr>
    <a:masterClrMapping/>
  </p:clrMapOvr>
  <p:hf sldNum="0"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321F7AD5-266D-0EE8-39F1-72A6099E6672}"/>
              </a:ext>
            </a:extLst>
          </p:cNvPr>
          <p:cNvGraphicFramePr>
            <a:graphicFrameLocks noChangeAspect="1"/>
          </p:cNvGraphicFramePr>
          <p:nvPr userDrawn="1">
            <p:custDataLst>
              <p:tags r:id="rId1"/>
            </p:custDataLst>
            <p:extLst>
              <p:ext uri="{D42A27DB-BD31-4B8C-83A1-F6EECF244321}">
                <p14:modId xmlns:p14="http://schemas.microsoft.com/office/powerpoint/2010/main" val="68929948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vert="horz"/>
          <a:lstStyle>
            <a:lvl1pPr>
              <a:defRPr>
                <a:latin typeface="+mj-lt"/>
              </a:defRPr>
            </a:lvl1pPr>
          </a:lstStyle>
          <a:p>
            <a:r>
              <a:rPr lang="en-US" dirty="0"/>
              <a:t>Click to add title</a:t>
            </a:r>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5" name="Content Placeholder 2">
            <a:extLst>
              <a:ext uri="{FF2B5EF4-FFF2-40B4-BE49-F238E27FC236}">
                <a16:creationId xmlns:a16="http://schemas.microsoft.com/office/drawing/2014/main" id="{8662A2D0-C864-28D2-F5CA-8AE40712C004}"/>
              </a:ext>
            </a:extLst>
          </p:cNvPr>
          <p:cNvSpPr>
            <a:spLocks noGrp="1"/>
          </p:cNvSpPr>
          <p:nvPr>
            <p:ph sz="half" idx="1" hasCustomPrompt="1"/>
          </p:nvPr>
        </p:nvSpPr>
        <p:spPr>
          <a:xfrm>
            <a:off x="498157" y="2227342"/>
            <a:ext cx="3436337"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dirty="0"/>
              <a:t>Table or chart placeholder</a:t>
            </a:r>
          </a:p>
        </p:txBody>
      </p:sp>
      <p:sp>
        <p:nvSpPr>
          <p:cNvPr id="6" name="Content Placeholder 3">
            <a:extLst>
              <a:ext uri="{FF2B5EF4-FFF2-40B4-BE49-F238E27FC236}">
                <a16:creationId xmlns:a16="http://schemas.microsoft.com/office/drawing/2014/main" id="{06832129-E639-8FDE-58C4-D5951A49D1F3}"/>
              </a:ext>
            </a:extLst>
          </p:cNvPr>
          <p:cNvSpPr>
            <a:spLocks noGrp="1"/>
          </p:cNvSpPr>
          <p:nvPr>
            <p:ph sz="half" idx="2" hasCustomPrompt="1"/>
          </p:nvPr>
        </p:nvSpPr>
        <p:spPr>
          <a:xfrm>
            <a:off x="4424520" y="2227342"/>
            <a:ext cx="3436337"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7" name="Content Placeholder 3">
            <a:extLst>
              <a:ext uri="{FF2B5EF4-FFF2-40B4-BE49-F238E27FC236}">
                <a16:creationId xmlns:a16="http://schemas.microsoft.com/office/drawing/2014/main" id="{7FEB275E-0489-5A64-19B5-E91AAC85F1B0}"/>
              </a:ext>
            </a:extLst>
          </p:cNvPr>
          <p:cNvSpPr>
            <a:spLocks noGrp="1"/>
          </p:cNvSpPr>
          <p:nvPr>
            <p:ph sz="half" idx="12" hasCustomPrompt="1"/>
          </p:nvPr>
        </p:nvSpPr>
        <p:spPr>
          <a:xfrm>
            <a:off x="8351519" y="2227342"/>
            <a:ext cx="3436337"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8" name="Text Placeholder 2">
            <a:extLst>
              <a:ext uri="{FF2B5EF4-FFF2-40B4-BE49-F238E27FC236}">
                <a16:creationId xmlns:a16="http://schemas.microsoft.com/office/drawing/2014/main" id="{A521B54F-79B5-E995-EBC3-02FE24144172}"/>
              </a:ext>
            </a:extLst>
          </p:cNvPr>
          <p:cNvSpPr>
            <a:spLocks noGrp="1"/>
          </p:cNvSpPr>
          <p:nvPr>
            <p:ph type="body" idx="13" hasCustomPrompt="1"/>
          </p:nvPr>
        </p:nvSpPr>
        <p:spPr>
          <a:xfrm>
            <a:off x="498159" y="1719072"/>
            <a:ext cx="3436337" cy="273193"/>
          </a:xfrm>
        </p:spPr>
        <p:txBody>
          <a:bodyPr anchor="b"/>
          <a:lstStyle>
            <a:lvl1pPr marL="0" indent="0">
              <a:buNone/>
              <a:defRPr sz="14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9" name="Text Placeholder 2">
            <a:extLst>
              <a:ext uri="{FF2B5EF4-FFF2-40B4-BE49-F238E27FC236}">
                <a16:creationId xmlns:a16="http://schemas.microsoft.com/office/drawing/2014/main" id="{1A4DDC31-0928-D643-71D8-37D3EADE0B0E}"/>
              </a:ext>
            </a:extLst>
          </p:cNvPr>
          <p:cNvSpPr>
            <a:spLocks noGrp="1"/>
          </p:cNvSpPr>
          <p:nvPr>
            <p:ph type="body" idx="14" hasCustomPrompt="1"/>
          </p:nvPr>
        </p:nvSpPr>
        <p:spPr>
          <a:xfrm>
            <a:off x="4424520" y="1719072"/>
            <a:ext cx="3436337" cy="273193"/>
          </a:xfrm>
        </p:spPr>
        <p:txBody>
          <a:bodyPr anchor="b"/>
          <a:lstStyle>
            <a:lvl1pPr marL="0" indent="0">
              <a:buNone/>
              <a:defRPr sz="14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0" name="Text Placeholder 2">
            <a:extLst>
              <a:ext uri="{FF2B5EF4-FFF2-40B4-BE49-F238E27FC236}">
                <a16:creationId xmlns:a16="http://schemas.microsoft.com/office/drawing/2014/main" id="{6056BF74-3145-1A65-7D32-D79E5BD3DCEB}"/>
              </a:ext>
            </a:extLst>
          </p:cNvPr>
          <p:cNvSpPr>
            <a:spLocks noGrp="1"/>
          </p:cNvSpPr>
          <p:nvPr>
            <p:ph type="body" idx="15" hasCustomPrompt="1"/>
          </p:nvPr>
        </p:nvSpPr>
        <p:spPr>
          <a:xfrm>
            <a:off x="8351519" y="1719072"/>
            <a:ext cx="3436337" cy="273193"/>
          </a:xfrm>
        </p:spPr>
        <p:txBody>
          <a:bodyPr anchor="b"/>
          <a:lstStyle>
            <a:lvl1pPr marL="0" indent="0">
              <a:buNone/>
              <a:defRPr sz="14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1" name="Text Placeholder 11">
            <a:extLst>
              <a:ext uri="{FF2B5EF4-FFF2-40B4-BE49-F238E27FC236}">
                <a16:creationId xmlns:a16="http://schemas.microsoft.com/office/drawing/2014/main" id="{1A32B712-44A7-849E-D24F-45BFDFE7FD30}"/>
              </a:ext>
            </a:extLst>
          </p:cNvPr>
          <p:cNvSpPr>
            <a:spLocks noGrp="1"/>
          </p:cNvSpPr>
          <p:nvPr>
            <p:ph type="body" sz="quarter" idx="16" hasCustomPrompt="1"/>
          </p:nvPr>
        </p:nvSpPr>
        <p:spPr>
          <a:xfrm>
            <a:off x="4424520" y="5158431"/>
            <a:ext cx="3436337" cy="586732"/>
          </a:xfrm>
          <a:solidFill>
            <a:schemeClr val="bg2"/>
          </a:solidFill>
        </p:spPr>
        <p:txBody>
          <a:bodyPr/>
          <a:lstStyle>
            <a:lvl1pPr>
              <a:defRPr sz="1200">
                <a:solidFill>
                  <a:schemeClr val="tx1"/>
                </a:solidFill>
                <a:latin typeface="+mn-lt"/>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52C10EE6-878C-A81F-AB9A-2AE728608D16}"/>
              </a:ext>
            </a:extLst>
          </p:cNvPr>
          <p:cNvSpPr>
            <a:spLocks noGrp="1"/>
          </p:cNvSpPr>
          <p:nvPr>
            <p:ph type="body" sz="quarter" idx="17" hasCustomPrompt="1"/>
          </p:nvPr>
        </p:nvSpPr>
        <p:spPr>
          <a:xfrm>
            <a:off x="8351519" y="5158431"/>
            <a:ext cx="3436337" cy="586732"/>
          </a:xfrm>
          <a:solidFill>
            <a:schemeClr val="bg2"/>
          </a:solidFill>
        </p:spPr>
        <p:txBody>
          <a:bodyPr/>
          <a:lstStyle>
            <a:lvl1pPr>
              <a:defRPr sz="1200">
                <a:solidFill>
                  <a:schemeClr val="tx1"/>
                </a:solidFill>
                <a:latin typeface="+mn-lt"/>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3" name="Text Placeholder 11">
            <a:extLst>
              <a:ext uri="{FF2B5EF4-FFF2-40B4-BE49-F238E27FC236}">
                <a16:creationId xmlns:a16="http://schemas.microsoft.com/office/drawing/2014/main" id="{6F21DA31-3609-6D37-2044-38CEAEEAFD4A}"/>
              </a:ext>
            </a:extLst>
          </p:cNvPr>
          <p:cNvSpPr>
            <a:spLocks noGrp="1"/>
          </p:cNvSpPr>
          <p:nvPr>
            <p:ph type="body" sz="quarter" idx="18" hasCustomPrompt="1"/>
          </p:nvPr>
        </p:nvSpPr>
        <p:spPr>
          <a:xfrm>
            <a:off x="497840" y="5158431"/>
            <a:ext cx="3436337" cy="586732"/>
          </a:xfrm>
          <a:solidFill>
            <a:schemeClr val="bg2"/>
          </a:solidFill>
        </p:spPr>
        <p:txBody>
          <a:bodyPr/>
          <a:lstStyle>
            <a:lvl1pPr>
              <a:defRPr sz="1200">
                <a:solidFill>
                  <a:schemeClr val="tx1"/>
                </a:solidFill>
                <a:latin typeface="+mn-lt"/>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3" name="Text Placeholder 6">
            <a:extLst>
              <a:ext uri="{FF2B5EF4-FFF2-40B4-BE49-F238E27FC236}">
                <a16:creationId xmlns:a16="http://schemas.microsoft.com/office/drawing/2014/main" id="{F8A738B1-DC4B-F8B9-8DA2-98C944E65966}"/>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14" name="Freeform 13">
            <a:extLst>
              <a:ext uri="{FF2B5EF4-FFF2-40B4-BE49-F238E27FC236}">
                <a16:creationId xmlns:a16="http://schemas.microsoft.com/office/drawing/2014/main" id="{D23D6DD6-6348-A12B-A36A-628BDF091F9F}"/>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128093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lvl1pPr>
              <a:defRPr>
                <a:latin typeface="+mj-lt"/>
              </a:defRPr>
            </a:lvl1pPr>
          </a:lstStyle>
          <a:p>
            <a:r>
              <a:rPr lang="en-US" dirty="0"/>
              <a:t>Click to add title</a:t>
            </a:r>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5" name="Content Placeholder 2">
            <a:extLst>
              <a:ext uri="{FF2B5EF4-FFF2-40B4-BE49-F238E27FC236}">
                <a16:creationId xmlns:a16="http://schemas.microsoft.com/office/drawing/2014/main" id="{8662A2D0-C864-28D2-F5CA-8AE40712C004}"/>
              </a:ext>
            </a:extLst>
          </p:cNvPr>
          <p:cNvSpPr>
            <a:spLocks noGrp="1"/>
          </p:cNvSpPr>
          <p:nvPr>
            <p:ph sz="half" idx="1" hasCustomPrompt="1"/>
          </p:nvPr>
        </p:nvSpPr>
        <p:spPr>
          <a:xfrm>
            <a:off x="498157" y="2227342"/>
            <a:ext cx="3436337"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dirty="0"/>
              <a:t>Table or chart placeholder</a:t>
            </a:r>
          </a:p>
        </p:txBody>
      </p:sp>
      <p:sp>
        <p:nvSpPr>
          <p:cNvPr id="6" name="Content Placeholder 3">
            <a:extLst>
              <a:ext uri="{FF2B5EF4-FFF2-40B4-BE49-F238E27FC236}">
                <a16:creationId xmlns:a16="http://schemas.microsoft.com/office/drawing/2014/main" id="{06832129-E639-8FDE-58C4-D5951A49D1F3}"/>
              </a:ext>
            </a:extLst>
          </p:cNvPr>
          <p:cNvSpPr>
            <a:spLocks noGrp="1"/>
          </p:cNvSpPr>
          <p:nvPr>
            <p:ph sz="half" idx="2" hasCustomPrompt="1"/>
          </p:nvPr>
        </p:nvSpPr>
        <p:spPr>
          <a:xfrm>
            <a:off x="4424520" y="2227342"/>
            <a:ext cx="3436337"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7" name="Content Placeholder 3">
            <a:extLst>
              <a:ext uri="{FF2B5EF4-FFF2-40B4-BE49-F238E27FC236}">
                <a16:creationId xmlns:a16="http://schemas.microsoft.com/office/drawing/2014/main" id="{7FEB275E-0489-5A64-19B5-E91AAC85F1B0}"/>
              </a:ext>
            </a:extLst>
          </p:cNvPr>
          <p:cNvSpPr>
            <a:spLocks noGrp="1"/>
          </p:cNvSpPr>
          <p:nvPr>
            <p:ph sz="half" idx="12" hasCustomPrompt="1"/>
          </p:nvPr>
        </p:nvSpPr>
        <p:spPr>
          <a:xfrm>
            <a:off x="8351519" y="2227342"/>
            <a:ext cx="3436337"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8" name="Text Placeholder 2">
            <a:extLst>
              <a:ext uri="{FF2B5EF4-FFF2-40B4-BE49-F238E27FC236}">
                <a16:creationId xmlns:a16="http://schemas.microsoft.com/office/drawing/2014/main" id="{A521B54F-79B5-E995-EBC3-02FE24144172}"/>
              </a:ext>
            </a:extLst>
          </p:cNvPr>
          <p:cNvSpPr>
            <a:spLocks noGrp="1"/>
          </p:cNvSpPr>
          <p:nvPr>
            <p:ph type="body" idx="13" hasCustomPrompt="1"/>
          </p:nvPr>
        </p:nvSpPr>
        <p:spPr>
          <a:xfrm>
            <a:off x="498159" y="1719072"/>
            <a:ext cx="3436337" cy="273193"/>
          </a:xfrm>
        </p:spPr>
        <p:txBody>
          <a:bodyPr anchor="b"/>
          <a:lstStyle>
            <a:lvl1pPr marL="0" indent="0">
              <a:buNone/>
              <a:defRPr sz="1400" b="1">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9" name="Text Placeholder 2">
            <a:extLst>
              <a:ext uri="{FF2B5EF4-FFF2-40B4-BE49-F238E27FC236}">
                <a16:creationId xmlns:a16="http://schemas.microsoft.com/office/drawing/2014/main" id="{1A4DDC31-0928-D643-71D8-37D3EADE0B0E}"/>
              </a:ext>
            </a:extLst>
          </p:cNvPr>
          <p:cNvSpPr>
            <a:spLocks noGrp="1"/>
          </p:cNvSpPr>
          <p:nvPr>
            <p:ph type="body" idx="14" hasCustomPrompt="1"/>
          </p:nvPr>
        </p:nvSpPr>
        <p:spPr>
          <a:xfrm>
            <a:off x="4424520" y="1719072"/>
            <a:ext cx="3436337" cy="273193"/>
          </a:xfrm>
        </p:spPr>
        <p:txBody>
          <a:bodyPr anchor="b"/>
          <a:lstStyle>
            <a:lvl1pPr marL="0" indent="0">
              <a:buNone/>
              <a:defRPr sz="1400" b="1">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0" name="Text Placeholder 2">
            <a:extLst>
              <a:ext uri="{FF2B5EF4-FFF2-40B4-BE49-F238E27FC236}">
                <a16:creationId xmlns:a16="http://schemas.microsoft.com/office/drawing/2014/main" id="{6056BF74-3145-1A65-7D32-D79E5BD3DCEB}"/>
              </a:ext>
            </a:extLst>
          </p:cNvPr>
          <p:cNvSpPr>
            <a:spLocks noGrp="1"/>
          </p:cNvSpPr>
          <p:nvPr>
            <p:ph type="body" idx="15" hasCustomPrompt="1"/>
          </p:nvPr>
        </p:nvSpPr>
        <p:spPr>
          <a:xfrm>
            <a:off x="8351519" y="1719072"/>
            <a:ext cx="3436337" cy="273193"/>
          </a:xfrm>
        </p:spPr>
        <p:txBody>
          <a:bodyPr anchor="b"/>
          <a:lstStyle>
            <a:lvl1pPr marL="0" indent="0">
              <a:buNone/>
              <a:defRPr sz="1400" b="1">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1" name="Text Placeholder 11">
            <a:extLst>
              <a:ext uri="{FF2B5EF4-FFF2-40B4-BE49-F238E27FC236}">
                <a16:creationId xmlns:a16="http://schemas.microsoft.com/office/drawing/2014/main" id="{1A32B712-44A7-849E-D24F-45BFDFE7FD30}"/>
              </a:ext>
            </a:extLst>
          </p:cNvPr>
          <p:cNvSpPr>
            <a:spLocks noGrp="1"/>
          </p:cNvSpPr>
          <p:nvPr>
            <p:ph type="body" sz="quarter" idx="16" hasCustomPrompt="1"/>
          </p:nvPr>
        </p:nvSpPr>
        <p:spPr>
          <a:xfrm>
            <a:off x="4424520" y="5158431"/>
            <a:ext cx="3436337" cy="586732"/>
          </a:xfrm>
          <a:solidFill>
            <a:schemeClr val="bg2"/>
          </a:solidFill>
        </p:spPr>
        <p:txBody>
          <a:bodyPr/>
          <a:lstStyle>
            <a:lvl1pPr>
              <a:defRPr sz="1200">
                <a:solidFill>
                  <a:schemeClr val="tx1"/>
                </a:solidFill>
                <a:latin typeface="+mn-lt"/>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52C10EE6-878C-A81F-AB9A-2AE728608D16}"/>
              </a:ext>
            </a:extLst>
          </p:cNvPr>
          <p:cNvSpPr>
            <a:spLocks noGrp="1"/>
          </p:cNvSpPr>
          <p:nvPr>
            <p:ph type="body" sz="quarter" idx="17" hasCustomPrompt="1"/>
          </p:nvPr>
        </p:nvSpPr>
        <p:spPr>
          <a:xfrm>
            <a:off x="8351519" y="5158431"/>
            <a:ext cx="3436337" cy="586732"/>
          </a:xfrm>
          <a:solidFill>
            <a:schemeClr val="bg2"/>
          </a:solidFill>
        </p:spPr>
        <p:txBody>
          <a:bodyPr/>
          <a:lstStyle>
            <a:lvl1pPr>
              <a:defRPr sz="1200">
                <a:solidFill>
                  <a:schemeClr val="tx1"/>
                </a:solidFill>
                <a:latin typeface="+mn-lt"/>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3" name="Text Placeholder 11">
            <a:extLst>
              <a:ext uri="{FF2B5EF4-FFF2-40B4-BE49-F238E27FC236}">
                <a16:creationId xmlns:a16="http://schemas.microsoft.com/office/drawing/2014/main" id="{6F21DA31-3609-6D37-2044-38CEAEEAFD4A}"/>
              </a:ext>
            </a:extLst>
          </p:cNvPr>
          <p:cNvSpPr>
            <a:spLocks noGrp="1"/>
          </p:cNvSpPr>
          <p:nvPr>
            <p:ph type="body" sz="quarter" idx="18" hasCustomPrompt="1"/>
          </p:nvPr>
        </p:nvSpPr>
        <p:spPr>
          <a:xfrm>
            <a:off x="497840" y="5158431"/>
            <a:ext cx="3436337" cy="586732"/>
          </a:xfrm>
          <a:solidFill>
            <a:schemeClr val="bg2"/>
          </a:solidFill>
        </p:spPr>
        <p:txBody>
          <a:bodyPr/>
          <a:lstStyle>
            <a:lvl1pPr>
              <a:defRPr sz="1200">
                <a:solidFill>
                  <a:schemeClr val="tx1"/>
                </a:solidFill>
                <a:latin typeface="+mn-lt"/>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3" name="Text Placeholder 6">
            <a:extLst>
              <a:ext uri="{FF2B5EF4-FFF2-40B4-BE49-F238E27FC236}">
                <a16:creationId xmlns:a16="http://schemas.microsoft.com/office/drawing/2014/main" id="{F8A738B1-DC4B-F8B9-8DA2-98C944E65966}"/>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14" name="Freeform 13">
            <a:extLst>
              <a:ext uri="{FF2B5EF4-FFF2-40B4-BE49-F238E27FC236}">
                <a16:creationId xmlns:a16="http://schemas.microsoft.com/office/drawing/2014/main" id="{D23D6DD6-6348-A12B-A36A-628BDF091F9F}"/>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975562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a:lstStyle>
            <a:lvl1pPr>
              <a:defRPr>
                <a:latin typeface="+mj-lt"/>
              </a:defRPr>
            </a:lvl1pPr>
          </a:lstStyle>
          <a:p>
            <a:r>
              <a:rPr lang="en-US" dirty="0"/>
              <a:t>Click to add title</a:t>
            </a:r>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5" name="Content Placeholder 2">
            <a:extLst>
              <a:ext uri="{FF2B5EF4-FFF2-40B4-BE49-F238E27FC236}">
                <a16:creationId xmlns:a16="http://schemas.microsoft.com/office/drawing/2014/main" id="{8662A2D0-C864-28D2-F5CA-8AE40712C004}"/>
              </a:ext>
            </a:extLst>
          </p:cNvPr>
          <p:cNvSpPr>
            <a:spLocks noGrp="1"/>
          </p:cNvSpPr>
          <p:nvPr>
            <p:ph sz="half" idx="1" hasCustomPrompt="1"/>
          </p:nvPr>
        </p:nvSpPr>
        <p:spPr>
          <a:xfrm>
            <a:off x="498157" y="2227342"/>
            <a:ext cx="3436337"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dirty="0"/>
              <a:t>Table or chart placeholder</a:t>
            </a:r>
          </a:p>
        </p:txBody>
      </p:sp>
      <p:sp>
        <p:nvSpPr>
          <p:cNvPr id="6" name="Content Placeholder 3">
            <a:extLst>
              <a:ext uri="{FF2B5EF4-FFF2-40B4-BE49-F238E27FC236}">
                <a16:creationId xmlns:a16="http://schemas.microsoft.com/office/drawing/2014/main" id="{06832129-E639-8FDE-58C4-D5951A49D1F3}"/>
              </a:ext>
            </a:extLst>
          </p:cNvPr>
          <p:cNvSpPr>
            <a:spLocks noGrp="1"/>
          </p:cNvSpPr>
          <p:nvPr>
            <p:ph sz="half" idx="2" hasCustomPrompt="1"/>
          </p:nvPr>
        </p:nvSpPr>
        <p:spPr>
          <a:xfrm>
            <a:off x="4424520" y="2227342"/>
            <a:ext cx="3436337"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7" name="Content Placeholder 3">
            <a:extLst>
              <a:ext uri="{FF2B5EF4-FFF2-40B4-BE49-F238E27FC236}">
                <a16:creationId xmlns:a16="http://schemas.microsoft.com/office/drawing/2014/main" id="{7FEB275E-0489-5A64-19B5-E91AAC85F1B0}"/>
              </a:ext>
            </a:extLst>
          </p:cNvPr>
          <p:cNvSpPr>
            <a:spLocks noGrp="1"/>
          </p:cNvSpPr>
          <p:nvPr>
            <p:ph sz="half" idx="12" hasCustomPrompt="1"/>
          </p:nvPr>
        </p:nvSpPr>
        <p:spPr>
          <a:xfrm>
            <a:off x="8351519" y="2227342"/>
            <a:ext cx="3436337"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8" name="Text Placeholder 2">
            <a:extLst>
              <a:ext uri="{FF2B5EF4-FFF2-40B4-BE49-F238E27FC236}">
                <a16:creationId xmlns:a16="http://schemas.microsoft.com/office/drawing/2014/main" id="{A521B54F-79B5-E995-EBC3-02FE24144172}"/>
              </a:ext>
            </a:extLst>
          </p:cNvPr>
          <p:cNvSpPr>
            <a:spLocks noGrp="1"/>
          </p:cNvSpPr>
          <p:nvPr>
            <p:ph type="body" idx="13" hasCustomPrompt="1"/>
          </p:nvPr>
        </p:nvSpPr>
        <p:spPr>
          <a:xfrm>
            <a:off x="498159" y="1719072"/>
            <a:ext cx="3436337" cy="273193"/>
          </a:xfrm>
        </p:spPr>
        <p:txBody>
          <a:bodyPr anchor="b"/>
          <a:lstStyle>
            <a:lvl1pPr marL="0" indent="0">
              <a:buNone/>
              <a:defRPr sz="1400" b="1">
                <a:solidFill>
                  <a:schemeClr val="accent5"/>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9" name="Text Placeholder 2">
            <a:extLst>
              <a:ext uri="{FF2B5EF4-FFF2-40B4-BE49-F238E27FC236}">
                <a16:creationId xmlns:a16="http://schemas.microsoft.com/office/drawing/2014/main" id="{1A4DDC31-0928-D643-71D8-37D3EADE0B0E}"/>
              </a:ext>
            </a:extLst>
          </p:cNvPr>
          <p:cNvSpPr>
            <a:spLocks noGrp="1"/>
          </p:cNvSpPr>
          <p:nvPr>
            <p:ph type="body" idx="14" hasCustomPrompt="1"/>
          </p:nvPr>
        </p:nvSpPr>
        <p:spPr>
          <a:xfrm>
            <a:off x="4424520" y="1719072"/>
            <a:ext cx="3436337" cy="273193"/>
          </a:xfrm>
        </p:spPr>
        <p:txBody>
          <a:bodyPr anchor="b"/>
          <a:lstStyle>
            <a:lvl1pPr marL="0" indent="0">
              <a:buNone/>
              <a:defRPr sz="1400" b="1">
                <a:solidFill>
                  <a:schemeClr val="accent5"/>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0" name="Text Placeholder 2">
            <a:extLst>
              <a:ext uri="{FF2B5EF4-FFF2-40B4-BE49-F238E27FC236}">
                <a16:creationId xmlns:a16="http://schemas.microsoft.com/office/drawing/2014/main" id="{6056BF74-3145-1A65-7D32-D79E5BD3DCEB}"/>
              </a:ext>
            </a:extLst>
          </p:cNvPr>
          <p:cNvSpPr>
            <a:spLocks noGrp="1"/>
          </p:cNvSpPr>
          <p:nvPr>
            <p:ph type="body" idx="15" hasCustomPrompt="1"/>
          </p:nvPr>
        </p:nvSpPr>
        <p:spPr>
          <a:xfrm>
            <a:off x="8351519" y="1719072"/>
            <a:ext cx="3436337" cy="273193"/>
          </a:xfrm>
        </p:spPr>
        <p:txBody>
          <a:bodyPr anchor="b"/>
          <a:lstStyle>
            <a:lvl1pPr marL="0" indent="0">
              <a:buNone/>
              <a:defRPr sz="1400" b="1">
                <a:solidFill>
                  <a:schemeClr val="accent5"/>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1" name="Text Placeholder 11">
            <a:extLst>
              <a:ext uri="{FF2B5EF4-FFF2-40B4-BE49-F238E27FC236}">
                <a16:creationId xmlns:a16="http://schemas.microsoft.com/office/drawing/2014/main" id="{1A32B712-44A7-849E-D24F-45BFDFE7FD30}"/>
              </a:ext>
            </a:extLst>
          </p:cNvPr>
          <p:cNvSpPr>
            <a:spLocks noGrp="1"/>
          </p:cNvSpPr>
          <p:nvPr>
            <p:ph type="body" sz="quarter" idx="16" hasCustomPrompt="1"/>
          </p:nvPr>
        </p:nvSpPr>
        <p:spPr>
          <a:xfrm>
            <a:off x="4424520" y="5158431"/>
            <a:ext cx="3436337" cy="586732"/>
          </a:xfrm>
          <a:solidFill>
            <a:schemeClr val="bg2"/>
          </a:solidFill>
        </p:spPr>
        <p:txBody>
          <a:bodyPr/>
          <a:lstStyle>
            <a:lvl1pPr>
              <a:defRPr sz="1200">
                <a:solidFill>
                  <a:schemeClr val="tx1"/>
                </a:solidFill>
                <a:latin typeface="+mn-lt"/>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52C10EE6-878C-A81F-AB9A-2AE728608D16}"/>
              </a:ext>
            </a:extLst>
          </p:cNvPr>
          <p:cNvSpPr>
            <a:spLocks noGrp="1"/>
          </p:cNvSpPr>
          <p:nvPr>
            <p:ph type="body" sz="quarter" idx="17" hasCustomPrompt="1"/>
          </p:nvPr>
        </p:nvSpPr>
        <p:spPr>
          <a:xfrm>
            <a:off x="8351519" y="5158431"/>
            <a:ext cx="3436337" cy="586732"/>
          </a:xfrm>
          <a:solidFill>
            <a:schemeClr val="bg2"/>
          </a:solidFill>
        </p:spPr>
        <p:txBody>
          <a:bodyPr/>
          <a:lstStyle>
            <a:lvl1pPr>
              <a:defRPr sz="1200">
                <a:solidFill>
                  <a:schemeClr val="tx1"/>
                </a:solidFill>
                <a:latin typeface="+mn-lt"/>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3" name="Text Placeholder 11">
            <a:extLst>
              <a:ext uri="{FF2B5EF4-FFF2-40B4-BE49-F238E27FC236}">
                <a16:creationId xmlns:a16="http://schemas.microsoft.com/office/drawing/2014/main" id="{6F21DA31-3609-6D37-2044-38CEAEEAFD4A}"/>
              </a:ext>
            </a:extLst>
          </p:cNvPr>
          <p:cNvSpPr>
            <a:spLocks noGrp="1"/>
          </p:cNvSpPr>
          <p:nvPr>
            <p:ph type="body" sz="quarter" idx="18" hasCustomPrompt="1"/>
          </p:nvPr>
        </p:nvSpPr>
        <p:spPr>
          <a:xfrm>
            <a:off x="497840" y="5158431"/>
            <a:ext cx="3436337" cy="586732"/>
          </a:xfrm>
          <a:solidFill>
            <a:schemeClr val="bg2"/>
          </a:solidFill>
        </p:spPr>
        <p:txBody>
          <a:bodyPr/>
          <a:lstStyle>
            <a:lvl1pPr>
              <a:defRPr sz="1200">
                <a:solidFill>
                  <a:schemeClr val="tx1"/>
                </a:solidFill>
                <a:latin typeface="+mn-lt"/>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3" name="Text Placeholder 6">
            <a:extLst>
              <a:ext uri="{FF2B5EF4-FFF2-40B4-BE49-F238E27FC236}">
                <a16:creationId xmlns:a16="http://schemas.microsoft.com/office/drawing/2014/main" id="{F8A738B1-DC4B-F8B9-8DA2-98C944E65966}"/>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14" name="Freeform 13">
            <a:extLst>
              <a:ext uri="{FF2B5EF4-FFF2-40B4-BE49-F238E27FC236}">
                <a16:creationId xmlns:a16="http://schemas.microsoft.com/office/drawing/2014/main" id="{D23D6DD6-6348-A12B-A36A-628BDF091F9F}"/>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297908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02AD6DF6-18B3-D834-3E1F-111B1D98B18D}"/>
              </a:ext>
            </a:extLst>
          </p:cNvPr>
          <p:cNvGraphicFramePr>
            <a:graphicFrameLocks noChangeAspect="1"/>
          </p:cNvGraphicFramePr>
          <p:nvPr userDrawn="1">
            <p:custDataLst>
              <p:tags r:id="rId1"/>
            </p:custDataLst>
            <p:extLst>
              <p:ext uri="{D42A27DB-BD31-4B8C-83A1-F6EECF244321}">
                <p14:modId xmlns:p14="http://schemas.microsoft.com/office/powerpoint/2010/main" val="406668302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vert="horz"/>
          <a:lstStyle>
            <a:lvl1pPr>
              <a:defRPr>
                <a:latin typeface="+mj-lt"/>
              </a:defRPr>
            </a:lvl1pPr>
          </a:lstStyle>
          <a:p>
            <a:r>
              <a:rPr lang="en-US" dirty="0"/>
              <a:t>Click to add title</a:t>
            </a:r>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5" name="Content Placeholder 2">
            <a:extLst>
              <a:ext uri="{FF2B5EF4-FFF2-40B4-BE49-F238E27FC236}">
                <a16:creationId xmlns:a16="http://schemas.microsoft.com/office/drawing/2014/main" id="{8662A2D0-C864-28D2-F5CA-8AE40712C004}"/>
              </a:ext>
            </a:extLst>
          </p:cNvPr>
          <p:cNvSpPr>
            <a:spLocks noGrp="1"/>
          </p:cNvSpPr>
          <p:nvPr>
            <p:ph sz="half" idx="1" hasCustomPrompt="1"/>
          </p:nvPr>
        </p:nvSpPr>
        <p:spPr>
          <a:xfrm>
            <a:off x="498157" y="2227342"/>
            <a:ext cx="3436337"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dirty="0"/>
              <a:t>Table or chart placeholder</a:t>
            </a:r>
          </a:p>
        </p:txBody>
      </p:sp>
      <p:sp>
        <p:nvSpPr>
          <p:cNvPr id="6" name="Content Placeholder 3">
            <a:extLst>
              <a:ext uri="{FF2B5EF4-FFF2-40B4-BE49-F238E27FC236}">
                <a16:creationId xmlns:a16="http://schemas.microsoft.com/office/drawing/2014/main" id="{06832129-E639-8FDE-58C4-D5951A49D1F3}"/>
              </a:ext>
            </a:extLst>
          </p:cNvPr>
          <p:cNvSpPr>
            <a:spLocks noGrp="1"/>
          </p:cNvSpPr>
          <p:nvPr>
            <p:ph sz="half" idx="2" hasCustomPrompt="1"/>
          </p:nvPr>
        </p:nvSpPr>
        <p:spPr>
          <a:xfrm>
            <a:off x="4424520" y="2227342"/>
            <a:ext cx="3436337"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7" name="Content Placeholder 3">
            <a:extLst>
              <a:ext uri="{FF2B5EF4-FFF2-40B4-BE49-F238E27FC236}">
                <a16:creationId xmlns:a16="http://schemas.microsoft.com/office/drawing/2014/main" id="{7FEB275E-0489-5A64-19B5-E91AAC85F1B0}"/>
              </a:ext>
            </a:extLst>
          </p:cNvPr>
          <p:cNvSpPr>
            <a:spLocks noGrp="1"/>
          </p:cNvSpPr>
          <p:nvPr>
            <p:ph sz="half" idx="12" hasCustomPrompt="1"/>
          </p:nvPr>
        </p:nvSpPr>
        <p:spPr>
          <a:xfrm>
            <a:off x="8351519" y="2227342"/>
            <a:ext cx="3436337" cy="2670961"/>
          </a:xfrm>
        </p:spPr>
        <p:txBody>
          <a:bodyPr/>
          <a:lstStyle>
            <a:lvl1pPr>
              <a:defRPr sz="1400">
                <a:solidFill>
                  <a:srgbClr val="FF0000"/>
                </a:solidFill>
              </a:defRPr>
            </a:lvl1pPr>
            <a:lvl2pPr>
              <a:defRPr sz="1800"/>
            </a:lvl2pPr>
            <a:lvl3pPr>
              <a:defRPr sz="1800"/>
            </a:lvl3pPr>
            <a:lvl4pPr>
              <a:defRPr sz="1800"/>
            </a:lvl4pPr>
            <a:lvl5pPr>
              <a:defRPr sz="1800"/>
            </a:lvl5pPr>
          </a:lstStyle>
          <a:p>
            <a:pPr lvl="0"/>
            <a:r>
              <a:rPr lang="en-US"/>
              <a:t>Table or chart placeholder</a:t>
            </a:r>
          </a:p>
        </p:txBody>
      </p:sp>
      <p:sp>
        <p:nvSpPr>
          <p:cNvPr id="8" name="Text Placeholder 2">
            <a:extLst>
              <a:ext uri="{FF2B5EF4-FFF2-40B4-BE49-F238E27FC236}">
                <a16:creationId xmlns:a16="http://schemas.microsoft.com/office/drawing/2014/main" id="{A521B54F-79B5-E995-EBC3-02FE24144172}"/>
              </a:ext>
            </a:extLst>
          </p:cNvPr>
          <p:cNvSpPr>
            <a:spLocks noGrp="1"/>
          </p:cNvSpPr>
          <p:nvPr>
            <p:ph type="body" idx="13" hasCustomPrompt="1"/>
          </p:nvPr>
        </p:nvSpPr>
        <p:spPr>
          <a:xfrm>
            <a:off x="498159" y="1719072"/>
            <a:ext cx="3436337" cy="273193"/>
          </a:xfrm>
        </p:spPr>
        <p:txBody>
          <a:bodyPr anchor="b"/>
          <a:lstStyle>
            <a:lvl1pPr marL="0" indent="0">
              <a:buNone/>
              <a:defRPr sz="14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Chart title</a:t>
            </a:r>
          </a:p>
        </p:txBody>
      </p:sp>
      <p:sp>
        <p:nvSpPr>
          <p:cNvPr id="9" name="Text Placeholder 2">
            <a:extLst>
              <a:ext uri="{FF2B5EF4-FFF2-40B4-BE49-F238E27FC236}">
                <a16:creationId xmlns:a16="http://schemas.microsoft.com/office/drawing/2014/main" id="{1A4DDC31-0928-D643-71D8-37D3EADE0B0E}"/>
              </a:ext>
            </a:extLst>
          </p:cNvPr>
          <p:cNvSpPr>
            <a:spLocks noGrp="1"/>
          </p:cNvSpPr>
          <p:nvPr>
            <p:ph type="body" idx="14" hasCustomPrompt="1"/>
          </p:nvPr>
        </p:nvSpPr>
        <p:spPr>
          <a:xfrm>
            <a:off x="4424520" y="1719072"/>
            <a:ext cx="3436337" cy="273193"/>
          </a:xfrm>
        </p:spPr>
        <p:txBody>
          <a:bodyPr anchor="b"/>
          <a:lstStyle>
            <a:lvl1pPr marL="0" indent="0">
              <a:buNone/>
              <a:defRPr sz="14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0" name="Text Placeholder 2">
            <a:extLst>
              <a:ext uri="{FF2B5EF4-FFF2-40B4-BE49-F238E27FC236}">
                <a16:creationId xmlns:a16="http://schemas.microsoft.com/office/drawing/2014/main" id="{6056BF74-3145-1A65-7D32-D79E5BD3DCEB}"/>
              </a:ext>
            </a:extLst>
          </p:cNvPr>
          <p:cNvSpPr>
            <a:spLocks noGrp="1"/>
          </p:cNvSpPr>
          <p:nvPr>
            <p:ph type="body" idx="15" hasCustomPrompt="1"/>
          </p:nvPr>
        </p:nvSpPr>
        <p:spPr>
          <a:xfrm>
            <a:off x="8351519" y="1719072"/>
            <a:ext cx="3436337" cy="273193"/>
          </a:xfrm>
        </p:spPr>
        <p:txBody>
          <a:bodyPr anchor="b"/>
          <a:lstStyle>
            <a:lvl1pPr marL="0" indent="0">
              <a:buNone/>
              <a:defRPr sz="14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11" name="Text Placeholder 11">
            <a:extLst>
              <a:ext uri="{FF2B5EF4-FFF2-40B4-BE49-F238E27FC236}">
                <a16:creationId xmlns:a16="http://schemas.microsoft.com/office/drawing/2014/main" id="{1A32B712-44A7-849E-D24F-45BFDFE7FD30}"/>
              </a:ext>
            </a:extLst>
          </p:cNvPr>
          <p:cNvSpPr>
            <a:spLocks noGrp="1"/>
          </p:cNvSpPr>
          <p:nvPr>
            <p:ph type="body" sz="quarter" idx="16" hasCustomPrompt="1"/>
          </p:nvPr>
        </p:nvSpPr>
        <p:spPr>
          <a:xfrm>
            <a:off x="4424520" y="5158431"/>
            <a:ext cx="3436337" cy="586732"/>
          </a:xfrm>
          <a:solidFill>
            <a:schemeClr val="bg2"/>
          </a:solidFill>
        </p:spPr>
        <p:txBody>
          <a:bodyPr/>
          <a:lstStyle>
            <a:lvl1pPr>
              <a:defRPr sz="1200">
                <a:solidFill>
                  <a:schemeClr val="tx1"/>
                </a:solidFill>
                <a:latin typeface="+mn-lt"/>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2" name="Text Placeholder 11">
            <a:extLst>
              <a:ext uri="{FF2B5EF4-FFF2-40B4-BE49-F238E27FC236}">
                <a16:creationId xmlns:a16="http://schemas.microsoft.com/office/drawing/2014/main" id="{52C10EE6-878C-A81F-AB9A-2AE728608D16}"/>
              </a:ext>
            </a:extLst>
          </p:cNvPr>
          <p:cNvSpPr>
            <a:spLocks noGrp="1"/>
          </p:cNvSpPr>
          <p:nvPr>
            <p:ph type="body" sz="quarter" idx="17" hasCustomPrompt="1"/>
          </p:nvPr>
        </p:nvSpPr>
        <p:spPr>
          <a:xfrm>
            <a:off x="8351519" y="5158431"/>
            <a:ext cx="3436337" cy="586732"/>
          </a:xfrm>
          <a:solidFill>
            <a:schemeClr val="bg2"/>
          </a:solidFill>
        </p:spPr>
        <p:txBody>
          <a:bodyPr/>
          <a:lstStyle>
            <a:lvl1pPr>
              <a:defRPr sz="1200">
                <a:solidFill>
                  <a:schemeClr val="tx1"/>
                </a:solidFill>
                <a:latin typeface="+mn-lt"/>
              </a:defRPr>
            </a:lvl1pPr>
            <a:lvl2pPr marL="4763" indent="0">
              <a:buNone/>
              <a:defRPr sz="1600"/>
            </a:lvl2pPr>
            <a:lvl3pPr>
              <a:defRPr sz="1600"/>
            </a:lvl3pPr>
            <a:lvl4pPr>
              <a:defRPr sz="1600"/>
            </a:lvl4pPr>
            <a:lvl5pPr>
              <a:defRPr sz="1600"/>
            </a:lvl5pPr>
          </a:lstStyle>
          <a:p>
            <a:pPr lvl="0"/>
            <a:r>
              <a:rPr lang="en-US"/>
              <a:t>Body copy. Keep the messaging clear, concise and to the point.</a:t>
            </a:r>
          </a:p>
        </p:txBody>
      </p:sp>
      <p:sp>
        <p:nvSpPr>
          <p:cNvPr id="13" name="Text Placeholder 11">
            <a:extLst>
              <a:ext uri="{FF2B5EF4-FFF2-40B4-BE49-F238E27FC236}">
                <a16:creationId xmlns:a16="http://schemas.microsoft.com/office/drawing/2014/main" id="{6F21DA31-3609-6D37-2044-38CEAEEAFD4A}"/>
              </a:ext>
            </a:extLst>
          </p:cNvPr>
          <p:cNvSpPr>
            <a:spLocks noGrp="1"/>
          </p:cNvSpPr>
          <p:nvPr>
            <p:ph type="body" sz="quarter" idx="18" hasCustomPrompt="1"/>
          </p:nvPr>
        </p:nvSpPr>
        <p:spPr>
          <a:xfrm>
            <a:off x="497840" y="5158431"/>
            <a:ext cx="3436337" cy="586732"/>
          </a:xfrm>
          <a:solidFill>
            <a:schemeClr val="bg2"/>
          </a:solidFill>
        </p:spPr>
        <p:txBody>
          <a:bodyPr/>
          <a:lstStyle>
            <a:lvl1pPr>
              <a:defRPr sz="1200">
                <a:solidFill>
                  <a:schemeClr val="tx1"/>
                </a:solidFill>
                <a:latin typeface="+mn-lt"/>
              </a:defRPr>
            </a:lvl1pPr>
            <a:lvl2pPr marL="4763" indent="0">
              <a:buNone/>
              <a:defRPr sz="1600"/>
            </a:lvl2pPr>
            <a:lvl3pPr>
              <a:defRPr sz="1600"/>
            </a:lvl3pPr>
            <a:lvl4pPr>
              <a:defRPr sz="1600"/>
            </a:lvl4pPr>
            <a:lvl5pPr>
              <a:defRPr sz="1600"/>
            </a:lvl5pPr>
          </a:lstStyle>
          <a:p>
            <a:pPr lvl="0"/>
            <a:r>
              <a:rPr lang="en-US" dirty="0"/>
              <a:t>Body copy. Keep the messaging clear, concise and to the point.</a:t>
            </a:r>
          </a:p>
        </p:txBody>
      </p:sp>
      <p:sp>
        <p:nvSpPr>
          <p:cNvPr id="3" name="Text Placeholder 6">
            <a:extLst>
              <a:ext uri="{FF2B5EF4-FFF2-40B4-BE49-F238E27FC236}">
                <a16:creationId xmlns:a16="http://schemas.microsoft.com/office/drawing/2014/main" id="{F8A738B1-DC4B-F8B9-8DA2-98C944E65966}"/>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14" name="Freeform 13">
            <a:extLst>
              <a:ext uri="{FF2B5EF4-FFF2-40B4-BE49-F238E27FC236}">
                <a16:creationId xmlns:a16="http://schemas.microsoft.com/office/drawing/2014/main" id="{D23D6DD6-6348-A12B-A36A-628BDF091F9F}"/>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410511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8E65961-7878-8FA5-ACF5-CF0AA8536088}"/>
              </a:ext>
            </a:extLst>
          </p:cNvPr>
          <p:cNvGraphicFramePr>
            <a:graphicFrameLocks noChangeAspect="1"/>
          </p:cNvGraphicFramePr>
          <p:nvPr userDrawn="1">
            <p:custDataLst>
              <p:tags r:id="rId1"/>
            </p:custDataLst>
            <p:extLst>
              <p:ext uri="{D42A27DB-BD31-4B8C-83A1-F6EECF244321}">
                <p14:modId xmlns:p14="http://schemas.microsoft.com/office/powerpoint/2010/main" val="415351405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vert="horz"/>
          <a:lstStyle>
            <a:lvl1pPr>
              <a:defRPr>
                <a:latin typeface="+mj-lt"/>
              </a:defRPr>
            </a:lvl1pPr>
          </a:lstStyle>
          <a:p>
            <a:r>
              <a:rPr lang="en-US" dirty="0"/>
              <a:t>Click to add title</a:t>
            </a:r>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9" name="Picture Placeholder 9">
            <a:extLst>
              <a:ext uri="{FF2B5EF4-FFF2-40B4-BE49-F238E27FC236}">
                <a16:creationId xmlns:a16="http://schemas.microsoft.com/office/drawing/2014/main" id="{C42C9ECE-7C47-A12A-63C9-3E926662CB4B}"/>
              </a:ext>
            </a:extLst>
          </p:cNvPr>
          <p:cNvSpPr>
            <a:spLocks noGrp="1" noChangeAspect="1"/>
          </p:cNvSpPr>
          <p:nvPr>
            <p:ph type="pic" sz="quarter" idx="12"/>
          </p:nvPr>
        </p:nvSpPr>
        <p:spPr>
          <a:xfrm>
            <a:off x="499109" y="1724026"/>
            <a:ext cx="2715293"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20" name="Content Placeholder 2">
            <a:extLst>
              <a:ext uri="{FF2B5EF4-FFF2-40B4-BE49-F238E27FC236}">
                <a16:creationId xmlns:a16="http://schemas.microsoft.com/office/drawing/2014/main" id="{E1E7B0E0-912C-C3D5-EFCA-B2B2C6FDFC4A}"/>
              </a:ext>
            </a:extLst>
          </p:cNvPr>
          <p:cNvSpPr>
            <a:spLocks noGrp="1"/>
          </p:cNvSpPr>
          <p:nvPr>
            <p:ph sz="half" idx="1" hasCustomPrompt="1"/>
          </p:nvPr>
        </p:nvSpPr>
        <p:spPr>
          <a:xfrm>
            <a:off x="497840" y="3672634"/>
            <a:ext cx="5425158" cy="2069797"/>
          </a:xfrm>
        </p:spPr>
        <p:txBody>
          <a:bodyPr/>
          <a:lstStyle>
            <a:lvl1pPr>
              <a:defRPr sz="1400" b="0">
                <a:latin typeface="+mn-lt"/>
              </a:defRPr>
            </a:lvl1pPr>
            <a:lvl2pPr>
              <a:defRPr sz="1400" b="0">
                <a:latin typeface="+mn-lt"/>
              </a:defRPr>
            </a:lvl2pPr>
            <a:lvl3pPr>
              <a:defRPr sz="1400" b="0">
                <a:latin typeface="+mn-lt"/>
              </a:defRPr>
            </a:lvl3pPr>
            <a:lvl4pPr>
              <a:defRPr sz="1800"/>
            </a:lvl4pPr>
            <a:lvl5pPr>
              <a:defRPr sz="1800"/>
            </a:lvl5pPr>
          </a:lstStyle>
          <a:p>
            <a:pPr lvl="0"/>
            <a:r>
              <a:rPr lang="en-US" dirty="0"/>
              <a:t>Click to edit text</a:t>
            </a:r>
          </a:p>
          <a:p>
            <a:pPr lvl="1"/>
            <a:r>
              <a:rPr lang="en-US" dirty="0"/>
              <a:t>Second level</a:t>
            </a:r>
          </a:p>
          <a:p>
            <a:pPr lvl="2"/>
            <a:r>
              <a:rPr lang="en-US" dirty="0"/>
              <a:t>Third level</a:t>
            </a:r>
          </a:p>
        </p:txBody>
      </p:sp>
      <p:sp>
        <p:nvSpPr>
          <p:cNvPr id="21" name="Content Placeholder 3">
            <a:extLst>
              <a:ext uri="{FF2B5EF4-FFF2-40B4-BE49-F238E27FC236}">
                <a16:creationId xmlns:a16="http://schemas.microsoft.com/office/drawing/2014/main" id="{4FB663E6-5314-8871-1583-42D2B1871BD8}"/>
              </a:ext>
            </a:extLst>
          </p:cNvPr>
          <p:cNvSpPr>
            <a:spLocks noGrp="1"/>
          </p:cNvSpPr>
          <p:nvPr>
            <p:ph sz="half" idx="2" hasCustomPrompt="1"/>
          </p:nvPr>
        </p:nvSpPr>
        <p:spPr>
          <a:xfrm>
            <a:off x="6362700" y="3672634"/>
            <a:ext cx="5425158" cy="2069797"/>
          </a:xfrm>
        </p:spPr>
        <p:txBody>
          <a:bodyPr/>
          <a:lstStyle>
            <a:lvl1pPr>
              <a:defRPr sz="1400" b="0">
                <a:latin typeface="+mn-lt"/>
              </a:defRPr>
            </a:lvl1pPr>
            <a:lvl2pPr>
              <a:defRPr sz="1400" b="0">
                <a:latin typeface="+mn-lt"/>
              </a:defRPr>
            </a:lvl2pPr>
            <a:lvl3pPr>
              <a:defRPr sz="1400" b="0">
                <a:latin typeface="+mn-lt"/>
              </a:defRPr>
            </a:lvl3pPr>
            <a:lvl4pPr>
              <a:defRPr sz="1800"/>
            </a:lvl4pPr>
            <a:lvl5pPr>
              <a:defRPr sz="1800"/>
            </a:lvl5pPr>
          </a:lstStyle>
          <a:p>
            <a:pPr lvl="0"/>
            <a:r>
              <a:rPr lang="en-US" dirty="0"/>
              <a:t>Click to edit text</a:t>
            </a:r>
          </a:p>
          <a:p>
            <a:pPr lvl="1"/>
            <a:r>
              <a:rPr lang="en-US" dirty="0"/>
              <a:t>Second level</a:t>
            </a:r>
          </a:p>
          <a:p>
            <a:pPr lvl="2"/>
            <a:r>
              <a:rPr lang="en-US" dirty="0"/>
              <a:t>Third level</a:t>
            </a:r>
          </a:p>
        </p:txBody>
      </p:sp>
      <p:sp>
        <p:nvSpPr>
          <p:cNvPr id="22" name="Picture Placeholder 9">
            <a:extLst>
              <a:ext uri="{FF2B5EF4-FFF2-40B4-BE49-F238E27FC236}">
                <a16:creationId xmlns:a16="http://schemas.microsoft.com/office/drawing/2014/main" id="{C6186BCA-6120-3F48-5ACE-BB6DE037C5F3}"/>
              </a:ext>
            </a:extLst>
          </p:cNvPr>
          <p:cNvSpPr>
            <a:spLocks noGrp="1" noChangeAspect="1"/>
          </p:cNvSpPr>
          <p:nvPr>
            <p:ph type="pic" sz="quarter" idx="13"/>
          </p:nvPr>
        </p:nvSpPr>
        <p:spPr>
          <a:xfrm>
            <a:off x="6362700" y="1724026"/>
            <a:ext cx="2715292"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3" name="Text Placeholder 6">
            <a:extLst>
              <a:ext uri="{FF2B5EF4-FFF2-40B4-BE49-F238E27FC236}">
                <a16:creationId xmlns:a16="http://schemas.microsoft.com/office/drawing/2014/main" id="{8621E3BA-8F60-4B27-74F2-BF5356AF80D9}"/>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6" name="Freeform 5">
            <a:extLst>
              <a:ext uri="{FF2B5EF4-FFF2-40B4-BE49-F238E27FC236}">
                <a16:creationId xmlns:a16="http://schemas.microsoft.com/office/drawing/2014/main" id="{C744F748-7EF9-CF2F-8679-CCFB8ADA70E8}"/>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42602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Content</a:t>
            </a:r>
          </a:p>
        </p:txBody>
      </p:sp>
    </p:spTree>
    <p:extLst>
      <p:ext uri="{BB962C8B-B14F-4D97-AF65-F5344CB8AC3E}">
        <p14:creationId xmlns:p14="http://schemas.microsoft.com/office/powerpoint/2010/main" val="2848468649"/>
      </p:ext>
    </p:extLst>
  </p:cSld>
  <p:clrMapOvr>
    <a:masterClrMapping/>
  </p:clrMapOvr>
  <p:hf sldNum="0"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A350C47-07E3-1581-2EBB-7714070996AF}"/>
              </a:ext>
            </a:extLst>
          </p:cNvPr>
          <p:cNvGraphicFramePr>
            <a:graphicFrameLocks noChangeAspect="1"/>
          </p:cNvGraphicFramePr>
          <p:nvPr userDrawn="1">
            <p:custDataLst>
              <p:tags r:id="rId1"/>
            </p:custDataLst>
            <p:extLst>
              <p:ext uri="{D42A27DB-BD31-4B8C-83A1-F6EECF244321}">
                <p14:modId xmlns:p14="http://schemas.microsoft.com/office/powerpoint/2010/main" val="427000300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vert="horz"/>
          <a:lstStyle>
            <a:lvl1pPr>
              <a:defRPr>
                <a:latin typeface="+mj-lt"/>
              </a:defRPr>
            </a:lvl1pPr>
          </a:lstStyle>
          <a:p>
            <a:r>
              <a:rPr lang="en-US" dirty="0"/>
              <a:t>Click to add title</a:t>
            </a:r>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9" name="Picture Placeholder 9">
            <a:extLst>
              <a:ext uri="{FF2B5EF4-FFF2-40B4-BE49-F238E27FC236}">
                <a16:creationId xmlns:a16="http://schemas.microsoft.com/office/drawing/2014/main" id="{C42C9ECE-7C47-A12A-63C9-3E926662CB4B}"/>
              </a:ext>
            </a:extLst>
          </p:cNvPr>
          <p:cNvSpPr>
            <a:spLocks noGrp="1" noChangeAspect="1"/>
          </p:cNvSpPr>
          <p:nvPr>
            <p:ph type="pic" sz="quarter" idx="12"/>
          </p:nvPr>
        </p:nvSpPr>
        <p:spPr>
          <a:xfrm>
            <a:off x="499109" y="1724026"/>
            <a:ext cx="2715293"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20" name="Content Placeholder 2">
            <a:extLst>
              <a:ext uri="{FF2B5EF4-FFF2-40B4-BE49-F238E27FC236}">
                <a16:creationId xmlns:a16="http://schemas.microsoft.com/office/drawing/2014/main" id="{E1E7B0E0-912C-C3D5-EFCA-B2B2C6FDFC4A}"/>
              </a:ext>
            </a:extLst>
          </p:cNvPr>
          <p:cNvSpPr>
            <a:spLocks noGrp="1"/>
          </p:cNvSpPr>
          <p:nvPr>
            <p:ph sz="half" idx="1" hasCustomPrompt="1"/>
          </p:nvPr>
        </p:nvSpPr>
        <p:spPr>
          <a:xfrm>
            <a:off x="497840" y="3672634"/>
            <a:ext cx="5425158" cy="2069797"/>
          </a:xfrm>
        </p:spPr>
        <p:txBody>
          <a:bodyPr/>
          <a:lstStyle>
            <a:lvl1pPr>
              <a:defRPr sz="1400" b="0">
                <a:latin typeface="+mn-lt"/>
              </a:defRPr>
            </a:lvl1pPr>
            <a:lvl2pPr>
              <a:defRPr sz="1400" b="0">
                <a:latin typeface="+mn-lt"/>
              </a:defRPr>
            </a:lvl2pPr>
            <a:lvl3pPr>
              <a:defRPr sz="1400" b="0">
                <a:latin typeface="+mn-lt"/>
              </a:defRPr>
            </a:lvl3pPr>
            <a:lvl4pPr>
              <a:defRPr sz="1800"/>
            </a:lvl4pPr>
            <a:lvl5pPr>
              <a:defRPr sz="1800"/>
            </a:lvl5pPr>
          </a:lstStyle>
          <a:p>
            <a:pPr lvl="0"/>
            <a:r>
              <a:rPr lang="en-US" dirty="0"/>
              <a:t>Click to edit text</a:t>
            </a:r>
          </a:p>
          <a:p>
            <a:pPr lvl="1"/>
            <a:r>
              <a:rPr lang="en-US" dirty="0"/>
              <a:t>Second level</a:t>
            </a:r>
          </a:p>
          <a:p>
            <a:pPr lvl="2"/>
            <a:r>
              <a:rPr lang="en-US" dirty="0"/>
              <a:t>Third level</a:t>
            </a:r>
          </a:p>
        </p:txBody>
      </p:sp>
      <p:sp>
        <p:nvSpPr>
          <p:cNvPr id="21" name="Content Placeholder 3">
            <a:extLst>
              <a:ext uri="{FF2B5EF4-FFF2-40B4-BE49-F238E27FC236}">
                <a16:creationId xmlns:a16="http://schemas.microsoft.com/office/drawing/2014/main" id="{4FB663E6-5314-8871-1583-42D2B1871BD8}"/>
              </a:ext>
            </a:extLst>
          </p:cNvPr>
          <p:cNvSpPr>
            <a:spLocks noGrp="1"/>
          </p:cNvSpPr>
          <p:nvPr>
            <p:ph sz="half" idx="2" hasCustomPrompt="1"/>
          </p:nvPr>
        </p:nvSpPr>
        <p:spPr>
          <a:xfrm>
            <a:off x="6362700" y="3672634"/>
            <a:ext cx="5425158" cy="2069797"/>
          </a:xfrm>
        </p:spPr>
        <p:txBody>
          <a:bodyPr/>
          <a:lstStyle>
            <a:lvl1pPr>
              <a:defRPr sz="1400" b="0">
                <a:latin typeface="+mn-lt"/>
              </a:defRPr>
            </a:lvl1pPr>
            <a:lvl2pPr>
              <a:defRPr sz="1400" b="0">
                <a:latin typeface="+mn-lt"/>
              </a:defRPr>
            </a:lvl2pPr>
            <a:lvl3pPr>
              <a:defRPr sz="1400" b="0">
                <a:latin typeface="+mn-lt"/>
              </a:defRPr>
            </a:lvl3pPr>
            <a:lvl4pPr>
              <a:defRPr sz="1800"/>
            </a:lvl4pPr>
            <a:lvl5pPr>
              <a:defRPr sz="1800"/>
            </a:lvl5pPr>
          </a:lstStyle>
          <a:p>
            <a:pPr lvl="0"/>
            <a:r>
              <a:rPr lang="en-US" dirty="0"/>
              <a:t>Click to edit text</a:t>
            </a:r>
          </a:p>
          <a:p>
            <a:pPr lvl="1"/>
            <a:r>
              <a:rPr lang="en-US" dirty="0"/>
              <a:t>Second level</a:t>
            </a:r>
          </a:p>
          <a:p>
            <a:pPr lvl="2"/>
            <a:r>
              <a:rPr lang="en-US" dirty="0"/>
              <a:t>Third level</a:t>
            </a:r>
          </a:p>
        </p:txBody>
      </p:sp>
      <p:sp>
        <p:nvSpPr>
          <p:cNvPr id="22" name="Picture Placeholder 9">
            <a:extLst>
              <a:ext uri="{FF2B5EF4-FFF2-40B4-BE49-F238E27FC236}">
                <a16:creationId xmlns:a16="http://schemas.microsoft.com/office/drawing/2014/main" id="{C6186BCA-6120-3F48-5ACE-BB6DE037C5F3}"/>
              </a:ext>
            </a:extLst>
          </p:cNvPr>
          <p:cNvSpPr>
            <a:spLocks noGrp="1" noChangeAspect="1"/>
          </p:cNvSpPr>
          <p:nvPr>
            <p:ph type="pic" sz="quarter" idx="13"/>
          </p:nvPr>
        </p:nvSpPr>
        <p:spPr>
          <a:xfrm>
            <a:off x="6362700" y="1724026"/>
            <a:ext cx="2715292"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3" name="Text Placeholder 6">
            <a:extLst>
              <a:ext uri="{FF2B5EF4-FFF2-40B4-BE49-F238E27FC236}">
                <a16:creationId xmlns:a16="http://schemas.microsoft.com/office/drawing/2014/main" id="{8621E3BA-8F60-4B27-74F2-BF5356AF80D9}"/>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6" name="Freeform 5">
            <a:extLst>
              <a:ext uri="{FF2B5EF4-FFF2-40B4-BE49-F238E27FC236}">
                <a16:creationId xmlns:a16="http://schemas.microsoft.com/office/drawing/2014/main" id="{C744F748-7EF9-CF2F-8679-CCFB8ADA70E8}"/>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01455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ADEF902-89C7-3B5A-B630-8EAE96A915CD}"/>
              </a:ext>
            </a:extLst>
          </p:cNvPr>
          <p:cNvGraphicFramePr>
            <a:graphicFrameLocks noChangeAspect="1"/>
          </p:cNvGraphicFramePr>
          <p:nvPr userDrawn="1">
            <p:custDataLst>
              <p:tags r:id="rId1"/>
            </p:custDataLst>
            <p:extLst>
              <p:ext uri="{D42A27DB-BD31-4B8C-83A1-F6EECF244321}">
                <p14:modId xmlns:p14="http://schemas.microsoft.com/office/powerpoint/2010/main" val="394260078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vert="horz"/>
          <a:lstStyle>
            <a:lvl1pPr>
              <a:defRPr>
                <a:latin typeface="+mj-lt"/>
              </a:defRPr>
            </a:lvl1pPr>
          </a:lstStyle>
          <a:p>
            <a:r>
              <a:rPr lang="en-US" dirty="0"/>
              <a:t>Click to add title</a:t>
            </a:r>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9" name="Picture Placeholder 9">
            <a:extLst>
              <a:ext uri="{FF2B5EF4-FFF2-40B4-BE49-F238E27FC236}">
                <a16:creationId xmlns:a16="http://schemas.microsoft.com/office/drawing/2014/main" id="{C42C9ECE-7C47-A12A-63C9-3E926662CB4B}"/>
              </a:ext>
            </a:extLst>
          </p:cNvPr>
          <p:cNvSpPr>
            <a:spLocks noGrp="1" noChangeAspect="1"/>
          </p:cNvSpPr>
          <p:nvPr>
            <p:ph type="pic" sz="quarter" idx="12"/>
          </p:nvPr>
        </p:nvSpPr>
        <p:spPr>
          <a:xfrm>
            <a:off x="499109" y="1724026"/>
            <a:ext cx="2715293"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20" name="Content Placeholder 2">
            <a:extLst>
              <a:ext uri="{FF2B5EF4-FFF2-40B4-BE49-F238E27FC236}">
                <a16:creationId xmlns:a16="http://schemas.microsoft.com/office/drawing/2014/main" id="{E1E7B0E0-912C-C3D5-EFCA-B2B2C6FDFC4A}"/>
              </a:ext>
            </a:extLst>
          </p:cNvPr>
          <p:cNvSpPr>
            <a:spLocks noGrp="1"/>
          </p:cNvSpPr>
          <p:nvPr>
            <p:ph sz="half" idx="1" hasCustomPrompt="1"/>
          </p:nvPr>
        </p:nvSpPr>
        <p:spPr>
          <a:xfrm>
            <a:off x="497840" y="3672634"/>
            <a:ext cx="5425158" cy="2069797"/>
          </a:xfrm>
        </p:spPr>
        <p:txBody>
          <a:bodyPr/>
          <a:lstStyle>
            <a:lvl1pPr>
              <a:defRPr sz="1400" b="0">
                <a:latin typeface="+mn-lt"/>
              </a:defRPr>
            </a:lvl1pPr>
            <a:lvl2pPr>
              <a:defRPr sz="1400" b="0">
                <a:latin typeface="+mn-lt"/>
              </a:defRPr>
            </a:lvl2pPr>
            <a:lvl3pPr>
              <a:defRPr sz="1400" b="0">
                <a:latin typeface="+mn-lt"/>
              </a:defRPr>
            </a:lvl3pPr>
            <a:lvl4pPr>
              <a:defRPr sz="1800"/>
            </a:lvl4pPr>
            <a:lvl5pPr>
              <a:defRPr sz="1800"/>
            </a:lvl5pPr>
          </a:lstStyle>
          <a:p>
            <a:pPr lvl="0"/>
            <a:r>
              <a:rPr lang="en-US" dirty="0"/>
              <a:t>Click to edit text</a:t>
            </a:r>
          </a:p>
          <a:p>
            <a:pPr lvl="1"/>
            <a:r>
              <a:rPr lang="en-US" dirty="0"/>
              <a:t>Second level</a:t>
            </a:r>
          </a:p>
          <a:p>
            <a:pPr lvl="2"/>
            <a:r>
              <a:rPr lang="en-US" dirty="0"/>
              <a:t>Third level</a:t>
            </a:r>
          </a:p>
        </p:txBody>
      </p:sp>
      <p:sp>
        <p:nvSpPr>
          <p:cNvPr id="21" name="Content Placeholder 3">
            <a:extLst>
              <a:ext uri="{FF2B5EF4-FFF2-40B4-BE49-F238E27FC236}">
                <a16:creationId xmlns:a16="http://schemas.microsoft.com/office/drawing/2014/main" id="{4FB663E6-5314-8871-1583-42D2B1871BD8}"/>
              </a:ext>
            </a:extLst>
          </p:cNvPr>
          <p:cNvSpPr>
            <a:spLocks noGrp="1"/>
          </p:cNvSpPr>
          <p:nvPr>
            <p:ph sz="half" idx="2" hasCustomPrompt="1"/>
          </p:nvPr>
        </p:nvSpPr>
        <p:spPr>
          <a:xfrm>
            <a:off x="6362700" y="3672634"/>
            <a:ext cx="5425158" cy="2069797"/>
          </a:xfrm>
        </p:spPr>
        <p:txBody>
          <a:bodyPr/>
          <a:lstStyle>
            <a:lvl1pPr>
              <a:defRPr sz="1400" b="0">
                <a:latin typeface="+mn-lt"/>
              </a:defRPr>
            </a:lvl1pPr>
            <a:lvl2pPr>
              <a:defRPr sz="1400" b="0">
                <a:latin typeface="+mn-lt"/>
              </a:defRPr>
            </a:lvl2pPr>
            <a:lvl3pPr>
              <a:defRPr sz="1400" b="0">
                <a:latin typeface="+mn-lt"/>
              </a:defRPr>
            </a:lvl3pPr>
            <a:lvl4pPr>
              <a:defRPr sz="1800"/>
            </a:lvl4pPr>
            <a:lvl5pPr>
              <a:defRPr sz="1800"/>
            </a:lvl5pPr>
          </a:lstStyle>
          <a:p>
            <a:pPr lvl="0"/>
            <a:r>
              <a:rPr lang="en-US" dirty="0"/>
              <a:t>Click to edit text</a:t>
            </a:r>
          </a:p>
          <a:p>
            <a:pPr lvl="1"/>
            <a:r>
              <a:rPr lang="en-US" dirty="0"/>
              <a:t>Second level</a:t>
            </a:r>
          </a:p>
          <a:p>
            <a:pPr lvl="2"/>
            <a:r>
              <a:rPr lang="en-US" dirty="0"/>
              <a:t>Third level</a:t>
            </a:r>
          </a:p>
        </p:txBody>
      </p:sp>
      <p:sp>
        <p:nvSpPr>
          <p:cNvPr id="22" name="Picture Placeholder 9">
            <a:extLst>
              <a:ext uri="{FF2B5EF4-FFF2-40B4-BE49-F238E27FC236}">
                <a16:creationId xmlns:a16="http://schemas.microsoft.com/office/drawing/2014/main" id="{C6186BCA-6120-3F48-5ACE-BB6DE037C5F3}"/>
              </a:ext>
            </a:extLst>
          </p:cNvPr>
          <p:cNvSpPr>
            <a:spLocks noGrp="1" noChangeAspect="1"/>
          </p:cNvSpPr>
          <p:nvPr>
            <p:ph type="pic" sz="quarter" idx="13"/>
          </p:nvPr>
        </p:nvSpPr>
        <p:spPr>
          <a:xfrm>
            <a:off x="6362700" y="1724026"/>
            <a:ext cx="2715292"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3" name="Text Placeholder 6">
            <a:extLst>
              <a:ext uri="{FF2B5EF4-FFF2-40B4-BE49-F238E27FC236}">
                <a16:creationId xmlns:a16="http://schemas.microsoft.com/office/drawing/2014/main" id="{8621E3BA-8F60-4B27-74F2-BF5356AF80D9}"/>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6" name="Freeform 5">
            <a:extLst>
              <a:ext uri="{FF2B5EF4-FFF2-40B4-BE49-F238E27FC236}">
                <a16:creationId xmlns:a16="http://schemas.microsoft.com/office/drawing/2014/main" id="{C744F748-7EF9-CF2F-8679-CCFB8ADA70E8}"/>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665604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D580960-B8B9-47B4-F330-F24C4233AA16}"/>
              </a:ext>
            </a:extLst>
          </p:cNvPr>
          <p:cNvGraphicFramePr>
            <a:graphicFrameLocks noChangeAspect="1"/>
          </p:cNvGraphicFramePr>
          <p:nvPr userDrawn="1">
            <p:custDataLst>
              <p:tags r:id="rId1"/>
            </p:custDataLst>
            <p:extLst>
              <p:ext uri="{D42A27DB-BD31-4B8C-83A1-F6EECF244321}">
                <p14:modId xmlns:p14="http://schemas.microsoft.com/office/powerpoint/2010/main" val="68408635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vert="horz"/>
          <a:lstStyle>
            <a:lvl1pPr>
              <a:defRPr>
                <a:latin typeface="+mj-lt"/>
              </a:defRPr>
            </a:lvl1pPr>
          </a:lstStyle>
          <a:p>
            <a:r>
              <a:rPr lang="en-US" dirty="0"/>
              <a:t>Click to add title</a:t>
            </a:r>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9" name="Picture Placeholder 9">
            <a:extLst>
              <a:ext uri="{FF2B5EF4-FFF2-40B4-BE49-F238E27FC236}">
                <a16:creationId xmlns:a16="http://schemas.microsoft.com/office/drawing/2014/main" id="{C42C9ECE-7C47-A12A-63C9-3E926662CB4B}"/>
              </a:ext>
            </a:extLst>
          </p:cNvPr>
          <p:cNvSpPr>
            <a:spLocks noGrp="1" noChangeAspect="1"/>
          </p:cNvSpPr>
          <p:nvPr>
            <p:ph type="pic" sz="quarter" idx="12"/>
          </p:nvPr>
        </p:nvSpPr>
        <p:spPr>
          <a:xfrm>
            <a:off x="499109" y="1724026"/>
            <a:ext cx="2715293"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20" name="Content Placeholder 2">
            <a:extLst>
              <a:ext uri="{FF2B5EF4-FFF2-40B4-BE49-F238E27FC236}">
                <a16:creationId xmlns:a16="http://schemas.microsoft.com/office/drawing/2014/main" id="{E1E7B0E0-912C-C3D5-EFCA-B2B2C6FDFC4A}"/>
              </a:ext>
            </a:extLst>
          </p:cNvPr>
          <p:cNvSpPr>
            <a:spLocks noGrp="1"/>
          </p:cNvSpPr>
          <p:nvPr>
            <p:ph sz="half" idx="1" hasCustomPrompt="1"/>
          </p:nvPr>
        </p:nvSpPr>
        <p:spPr>
          <a:xfrm>
            <a:off x="497840" y="3672634"/>
            <a:ext cx="5425158" cy="2069797"/>
          </a:xfrm>
        </p:spPr>
        <p:txBody>
          <a:bodyPr/>
          <a:lstStyle>
            <a:lvl1pPr>
              <a:defRPr sz="1400" b="0">
                <a:latin typeface="+mn-lt"/>
              </a:defRPr>
            </a:lvl1pPr>
            <a:lvl2pPr>
              <a:defRPr sz="1400" b="0">
                <a:latin typeface="+mn-lt"/>
              </a:defRPr>
            </a:lvl2pPr>
            <a:lvl3pPr>
              <a:defRPr sz="1400" b="0">
                <a:latin typeface="+mn-lt"/>
              </a:defRPr>
            </a:lvl3pPr>
            <a:lvl4pPr>
              <a:defRPr sz="1800"/>
            </a:lvl4pPr>
            <a:lvl5pPr>
              <a:defRPr sz="1800"/>
            </a:lvl5pPr>
          </a:lstStyle>
          <a:p>
            <a:pPr lvl="0"/>
            <a:r>
              <a:rPr lang="en-US" dirty="0"/>
              <a:t>Click to edit text</a:t>
            </a:r>
          </a:p>
          <a:p>
            <a:pPr lvl="1"/>
            <a:r>
              <a:rPr lang="en-US" dirty="0"/>
              <a:t>Second level</a:t>
            </a:r>
          </a:p>
          <a:p>
            <a:pPr lvl="2"/>
            <a:r>
              <a:rPr lang="en-US" dirty="0"/>
              <a:t>Third level</a:t>
            </a:r>
          </a:p>
        </p:txBody>
      </p:sp>
      <p:sp>
        <p:nvSpPr>
          <p:cNvPr id="21" name="Content Placeholder 3">
            <a:extLst>
              <a:ext uri="{FF2B5EF4-FFF2-40B4-BE49-F238E27FC236}">
                <a16:creationId xmlns:a16="http://schemas.microsoft.com/office/drawing/2014/main" id="{4FB663E6-5314-8871-1583-42D2B1871BD8}"/>
              </a:ext>
            </a:extLst>
          </p:cNvPr>
          <p:cNvSpPr>
            <a:spLocks noGrp="1"/>
          </p:cNvSpPr>
          <p:nvPr>
            <p:ph sz="half" idx="2" hasCustomPrompt="1"/>
          </p:nvPr>
        </p:nvSpPr>
        <p:spPr>
          <a:xfrm>
            <a:off x="6362700" y="3672634"/>
            <a:ext cx="5425158" cy="2069797"/>
          </a:xfrm>
        </p:spPr>
        <p:txBody>
          <a:bodyPr/>
          <a:lstStyle>
            <a:lvl1pPr>
              <a:defRPr sz="1400" b="0">
                <a:latin typeface="+mn-lt"/>
              </a:defRPr>
            </a:lvl1pPr>
            <a:lvl2pPr>
              <a:defRPr sz="1400" b="0">
                <a:latin typeface="+mn-lt"/>
              </a:defRPr>
            </a:lvl2pPr>
            <a:lvl3pPr>
              <a:defRPr sz="1400" b="0">
                <a:latin typeface="+mn-lt"/>
              </a:defRPr>
            </a:lvl3pPr>
            <a:lvl4pPr>
              <a:defRPr sz="1800"/>
            </a:lvl4pPr>
            <a:lvl5pPr>
              <a:defRPr sz="1800"/>
            </a:lvl5pPr>
          </a:lstStyle>
          <a:p>
            <a:pPr lvl="0"/>
            <a:r>
              <a:rPr lang="en-US" dirty="0"/>
              <a:t>Click to edit text</a:t>
            </a:r>
          </a:p>
          <a:p>
            <a:pPr lvl="1"/>
            <a:r>
              <a:rPr lang="en-US" dirty="0"/>
              <a:t>Second level</a:t>
            </a:r>
          </a:p>
          <a:p>
            <a:pPr lvl="2"/>
            <a:r>
              <a:rPr lang="en-US" dirty="0"/>
              <a:t>Third level</a:t>
            </a:r>
          </a:p>
        </p:txBody>
      </p:sp>
      <p:sp>
        <p:nvSpPr>
          <p:cNvPr id="22" name="Picture Placeholder 9">
            <a:extLst>
              <a:ext uri="{FF2B5EF4-FFF2-40B4-BE49-F238E27FC236}">
                <a16:creationId xmlns:a16="http://schemas.microsoft.com/office/drawing/2014/main" id="{C6186BCA-6120-3F48-5ACE-BB6DE037C5F3}"/>
              </a:ext>
            </a:extLst>
          </p:cNvPr>
          <p:cNvSpPr>
            <a:spLocks noGrp="1" noChangeAspect="1"/>
          </p:cNvSpPr>
          <p:nvPr>
            <p:ph type="pic" sz="quarter" idx="13"/>
          </p:nvPr>
        </p:nvSpPr>
        <p:spPr>
          <a:xfrm>
            <a:off x="6362700" y="1724026"/>
            <a:ext cx="2715292"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3" name="Text Placeholder 6">
            <a:extLst>
              <a:ext uri="{FF2B5EF4-FFF2-40B4-BE49-F238E27FC236}">
                <a16:creationId xmlns:a16="http://schemas.microsoft.com/office/drawing/2014/main" id="{8621E3BA-8F60-4B27-74F2-BF5356AF80D9}"/>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6" name="Freeform 5">
            <a:extLst>
              <a:ext uri="{FF2B5EF4-FFF2-40B4-BE49-F238E27FC236}">
                <a16:creationId xmlns:a16="http://schemas.microsoft.com/office/drawing/2014/main" id="{C744F748-7EF9-CF2F-8679-CCFB8ADA70E8}"/>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087372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BD63BB0-535A-86B4-71FF-4C3E29F4FBF0}"/>
              </a:ext>
            </a:extLst>
          </p:cNvPr>
          <p:cNvGraphicFramePr>
            <a:graphicFrameLocks noChangeAspect="1"/>
          </p:cNvGraphicFramePr>
          <p:nvPr userDrawn="1">
            <p:custDataLst>
              <p:tags r:id="rId1"/>
            </p:custDataLst>
            <p:extLst>
              <p:ext uri="{D42A27DB-BD31-4B8C-83A1-F6EECF244321}">
                <p14:modId xmlns:p14="http://schemas.microsoft.com/office/powerpoint/2010/main" val="184872291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vert="horz"/>
          <a:lstStyle>
            <a:lvl1pPr>
              <a:defRPr>
                <a:latin typeface="+mj-lt"/>
              </a:defRPr>
            </a:lvl1pPr>
          </a:lstStyle>
          <a:p>
            <a:r>
              <a:rPr lang="en-US" dirty="0"/>
              <a:t>Click to add title</a:t>
            </a:r>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1" name="Picture Placeholder 9">
            <a:extLst>
              <a:ext uri="{FF2B5EF4-FFF2-40B4-BE49-F238E27FC236}">
                <a16:creationId xmlns:a16="http://schemas.microsoft.com/office/drawing/2014/main" id="{BAA11F78-A631-6E7B-4CA0-EBA94109B8A2}"/>
              </a:ext>
            </a:extLst>
          </p:cNvPr>
          <p:cNvSpPr>
            <a:spLocks noGrp="1" noChangeAspect="1"/>
          </p:cNvSpPr>
          <p:nvPr>
            <p:ph type="pic" sz="quarter" idx="12"/>
          </p:nvPr>
        </p:nvSpPr>
        <p:spPr>
          <a:xfrm>
            <a:off x="49784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2" name="Content Placeholder 2">
            <a:extLst>
              <a:ext uri="{FF2B5EF4-FFF2-40B4-BE49-F238E27FC236}">
                <a16:creationId xmlns:a16="http://schemas.microsoft.com/office/drawing/2014/main" id="{543B41D9-4B7F-938D-8BC2-B3838AC6D49F}"/>
              </a:ext>
            </a:extLst>
          </p:cNvPr>
          <p:cNvSpPr>
            <a:spLocks noGrp="1"/>
          </p:cNvSpPr>
          <p:nvPr>
            <p:ph sz="half" idx="1" hasCustomPrompt="1"/>
          </p:nvPr>
        </p:nvSpPr>
        <p:spPr>
          <a:xfrm>
            <a:off x="496569" y="3672634"/>
            <a:ext cx="3443958" cy="2069797"/>
          </a:xfrm>
        </p:spPr>
        <p:txBody>
          <a:bodyPr/>
          <a:lstStyle>
            <a:lvl1pPr>
              <a:defRPr sz="1400" b="0">
                <a:latin typeface="+mn-lt"/>
              </a:defRPr>
            </a:lvl1pPr>
            <a:lvl2pPr>
              <a:defRPr sz="1400" b="0">
                <a:latin typeface="+mn-lt"/>
              </a:defRPr>
            </a:lvl2pPr>
            <a:lvl3pPr>
              <a:defRPr sz="1400" b="0">
                <a:latin typeface="+mn-lt"/>
              </a:defRPr>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3" name="Content Placeholder 3">
            <a:extLst>
              <a:ext uri="{FF2B5EF4-FFF2-40B4-BE49-F238E27FC236}">
                <a16:creationId xmlns:a16="http://schemas.microsoft.com/office/drawing/2014/main" id="{0917EE44-329F-942D-2258-6B0FB55AEB30}"/>
              </a:ext>
            </a:extLst>
          </p:cNvPr>
          <p:cNvSpPr>
            <a:spLocks noGrp="1"/>
          </p:cNvSpPr>
          <p:nvPr>
            <p:ph sz="half" idx="2" hasCustomPrompt="1"/>
          </p:nvPr>
        </p:nvSpPr>
        <p:spPr>
          <a:xfrm>
            <a:off x="4420234" y="3672634"/>
            <a:ext cx="3443958" cy="2069797"/>
          </a:xfrm>
        </p:spPr>
        <p:txBody>
          <a:bodyPr/>
          <a:lstStyle>
            <a:lvl1pPr>
              <a:defRPr sz="1400" b="0">
                <a:latin typeface="+mn-lt"/>
              </a:defRPr>
            </a:lvl1pPr>
            <a:lvl2pPr>
              <a:defRPr sz="1400" b="0">
                <a:latin typeface="+mn-lt"/>
              </a:defRPr>
            </a:lvl2pPr>
            <a:lvl3pPr>
              <a:defRPr sz="1400" b="0">
                <a:latin typeface="+mn-lt"/>
              </a:defRPr>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5" name="Content Placeholder 3">
            <a:extLst>
              <a:ext uri="{FF2B5EF4-FFF2-40B4-BE49-F238E27FC236}">
                <a16:creationId xmlns:a16="http://schemas.microsoft.com/office/drawing/2014/main" id="{3EE707E3-2696-D7CC-9ACB-428F5683B294}"/>
              </a:ext>
            </a:extLst>
          </p:cNvPr>
          <p:cNvSpPr>
            <a:spLocks noGrp="1"/>
          </p:cNvSpPr>
          <p:nvPr>
            <p:ph sz="half" idx="13" hasCustomPrompt="1"/>
          </p:nvPr>
        </p:nvSpPr>
        <p:spPr>
          <a:xfrm>
            <a:off x="8343900" y="3672634"/>
            <a:ext cx="3443958" cy="2069797"/>
          </a:xfrm>
        </p:spPr>
        <p:txBody>
          <a:bodyPr/>
          <a:lstStyle>
            <a:lvl1pPr>
              <a:defRPr sz="1400" b="0">
                <a:latin typeface="+mn-lt"/>
              </a:defRPr>
            </a:lvl1pPr>
            <a:lvl2pPr>
              <a:defRPr sz="1400" b="0">
                <a:latin typeface="+mn-lt"/>
              </a:defRPr>
            </a:lvl2pPr>
            <a:lvl3pPr>
              <a:defRPr sz="1400" b="0">
                <a:latin typeface="+mn-lt"/>
              </a:defRPr>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6" name="Picture Placeholder 9">
            <a:extLst>
              <a:ext uri="{FF2B5EF4-FFF2-40B4-BE49-F238E27FC236}">
                <a16:creationId xmlns:a16="http://schemas.microsoft.com/office/drawing/2014/main" id="{869B96BC-57EE-A947-AC7A-5C8DF4315DE9}"/>
              </a:ext>
            </a:extLst>
          </p:cNvPr>
          <p:cNvSpPr>
            <a:spLocks noGrp="1" noChangeAspect="1"/>
          </p:cNvSpPr>
          <p:nvPr>
            <p:ph type="pic" sz="quarter" idx="14"/>
          </p:nvPr>
        </p:nvSpPr>
        <p:spPr>
          <a:xfrm>
            <a:off x="4420234"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7" name="Picture Placeholder 9">
            <a:extLst>
              <a:ext uri="{FF2B5EF4-FFF2-40B4-BE49-F238E27FC236}">
                <a16:creationId xmlns:a16="http://schemas.microsoft.com/office/drawing/2014/main" id="{982A9A2F-283D-060E-42B7-7410A6CCA48C}"/>
              </a:ext>
            </a:extLst>
          </p:cNvPr>
          <p:cNvSpPr>
            <a:spLocks noGrp="1" noChangeAspect="1"/>
          </p:cNvSpPr>
          <p:nvPr>
            <p:ph type="pic" sz="quarter" idx="15"/>
          </p:nvPr>
        </p:nvSpPr>
        <p:spPr>
          <a:xfrm>
            <a:off x="83439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3" name="Text Placeholder 6">
            <a:extLst>
              <a:ext uri="{FF2B5EF4-FFF2-40B4-BE49-F238E27FC236}">
                <a16:creationId xmlns:a16="http://schemas.microsoft.com/office/drawing/2014/main" id="{22EAE111-3B9C-54E5-C449-184546EDE685}"/>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6" name="Freeform 5">
            <a:extLst>
              <a:ext uri="{FF2B5EF4-FFF2-40B4-BE49-F238E27FC236}">
                <a16:creationId xmlns:a16="http://schemas.microsoft.com/office/drawing/2014/main" id="{68343FBA-747D-AE91-9B1E-080ABF5C4EA6}"/>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1397173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E4AE9FA-57C5-592C-829B-4FB1C6501FEB}"/>
              </a:ext>
            </a:extLst>
          </p:cNvPr>
          <p:cNvGraphicFramePr>
            <a:graphicFrameLocks noChangeAspect="1"/>
          </p:cNvGraphicFramePr>
          <p:nvPr userDrawn="1">
            <p:custDataLst>
              <p:tags r:id="rId1"/>
            </p:custDataLst>
            <p:extLst>
              <p:ext uri="{D42A27DB-BD31-4B8C-83A1-F6EECF244321}">
                <p14:modId xmlns:p14="http://schemas.microsoft.com/office/powerpoint/2010/main" val="23082138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vert="horz"/>
          <a:lstStyle>
            <a:lvl1pPr>
              <a:defRPr>
                <a:latin typeface="+mj-lt"/>
              </a:defRPr>
            </a:lvl1pPr>
          </a:lstStyle>
          <a:p>
            <a:r>
              <a:rPr lang="en-US" dirty="0"/>
              <a:t>Click to add title</a:t>
            </a:r>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1" name="Picture Placeholder 9">
            <a:extLst>
              <a:ext uri="{FF2B5EF4-FFF2-40B4-BE49-F238E27FC236}">
                <a16:creationId xmlns:a16="http://schemas.microsoft.com/office/drawing/2014/main" id="{BAA11F78-A631-6E7B-4CA0-EBA94109B8A2}"/>
              </a:ext>
            </a:extLst>
          </p:cNvPr>
          <p:cNvSpPr>
            <a:spLocks noGrp="1" noChangeAspect="1"/>
          </p:cNvSpPr>
          <p:nvPr>
            <p:ph type="pic" sz="quarter" idx="12"/>
          </p:nvPr>
        </p:nvSpPr>
        <p:spPr>
          <a:xfrm>
            <a:off x="49784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2" name="Content Placeholder 2">
            <a:extLst>
              <a:ext uri="{FF2B5EF4-FFF2-40B4-BE49-F238E27FC236}">
                <a16:creationId xmlns:a16="http://schemas.microsoft.com/office/drawing/2014/main" id="{543B41D9-4B7F-938D-8BC2-B3838AC6D49F}"/>
              </a:ext>
            </a:extLst>
          </p:cNvPr>
          <p:cNvSpPr>
            <a:spLocks noGrp="1"/>
          </p:cNvSpPr>
          <p:nvPr>
            <p:ph sz="half" idx="1" hasCustomPrompt="1"/>
          </p:nvPr>
        </p:nvSpPr>
        <p:spPr>
          <a:xfrm>
            <a:off x="496569" y="3672634"/>
            <a:ext cx="3443958" cy="2069797"/>
          </a:xfrm>
        </p:spPr>
        <p:txBody>
          <a:bodyPr/>
          <a:lstStyle>
            <a:lvl1pPr>
              <a:defRPr sz="1400" b="0">
                <a:latin typeface="+mn-lt"/>
              </a:defRPr>
            </a:lvl1pPr>
            <a:lvl2pPr>
              <a:defRPr sz="1400" b="0">
                <a:latin typeface="+mn-lt"/>
              </a:defRPr>
            </a:lvl2pPr>
            <a:lvl3pPr>
              <a:defRPr sz="1400" b="0">
                <a:latin typeface="+mn-lt"/>
              </a:defRPr>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3" name="Content Placeholder 3">
            <a:extLst>
              <a:ext uri="{FF2B5EF4-FFF2-40B4-BE49-F238E27FC236}">
                <a16:creationId xmlns:a16="http://schemas.microsoft.com/office/drawing/2014/main" id="{0917EE44-329F-942D-2258-6B0FB55AEB30}"/>
              </a:ext>
            </a:extLst>
          </p:cNvPr>
          <p:cNvSpPr>
            <a:spLocks noGrp="1"/>
          </p:cNvSpPr>
          <p:nvPr>
            <p:ph sz="half" idx="2" hasCustomPrompt="1"/>
          </p:nvPr>
        </p:nvSpPr>
        <p:spPr>
          <a:xfrm>
            <a:off x="4420234" y="3672634"/>
            <a:ext cx="3443958" cy="2069797"/>
          </a:xfrm>
        </p:spPr>
        <p:txBody>
          <a:bodyPr/>
          <a:lstStyle>
            <a:lvl1pPr>
              <a:defRPr sz="1400" b="0">
                <a:latin typeface="+mn-lt"/>
              </a:defRPr>
            </a:lvl1pPr>
            <a:lvl2pPr>
              <a:defRPr sz="1400" b="0">
                <a:latin typeface="+mn-lt"/>
              </a:defRPr>
            </a:lvl2pPr>
            <a:lvl3pPr>
              <a:defRPr sz="1400" b="0">
                <a:latin typeface="+mn-lt"/>
              </a:defRPr>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5" name="Content Placeholder 3">
            <a:extLst>
              <a:ext uri="{FF2B5EF4-FFF2-40B4-BE49-F238E27FC236}">
                <a16:creationId xmlns:a16="http://schemas.microsoft.com/office/drawing/2014/main" id="{3EE707E3-2696-D7CC-9ACB-428F5683B294}"/>
              </a:ext>
            </a:extLst>
          </p:cNvPr>
          <p:cNvSpPr>
            <a:spLocks noGrp="1"/>
          </p:cNvSpPr>
          <p:nvPr>
            <p:ph sz="half" idx="13" hasCustomPrompt="1"/>
          </p:nvPr>
        </p:nvSpPr>
        <p:spPr>
          <a:xfrm>
            <a:off x="8343900" y="3672634"/>
            <a:ext cx="3443958" cy="2069797"/>
          </a:xfrm>
        </p:spPr>
        <p:txBody>
          <a:bodyPr/>
          <a:lstStyle>
            <a:lvl1pPr>
              <a:defRPr sz="1400" b="0">
                <a:latin typeface="+mn-lt"/>
              </a:defRPr>
            </a:lvl1pPr>
            <a:lvl2pPr>
              <a:defRPr sz="1400" b="0">
                <a:latin typeface="+mn-lt"/>
              </a:defRPr>
            </a:lvl2pPr>
            <a:lvl3pPr>
              <a:defRPr sz="1400" b="0">
                <a:latin typeface="+mn-lt"/>
              </a:defRPr>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6" name="Picture Placeholder 9">
            <a:extLst>
              <a:ext uri="{FF2B5EF4-FFF2-40B4-BE49-F238E27FC236}">
                <a16:creationId xmlns:a16="http://schemas.microsoft.com/office/drawing/2014/main" id="{869B96BC-57EE-A947-AC7A-5C8DF4315DE9}"/>
              </a:ext>
            </a:extLst>
          </p:cNvPr>
          <p:cNvSpPr>
            <a:spLocks noGrp="1" noChangeAspect="1"/>
          </p:cNvSpPr>
          <p:nvPr>
            <p:ph type="pic" sz="quarter" idx="14"/>
          </p:nvPr>
        </p:nvSpPr>
        <p:spPr>
          <a:xfrm>
            <a:off x="4420234"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7" name="Picture Placeholder 9">
            <a:extLst>
              <a:ext uri="{FF2B5EF4-FFF2-40B4-BE49-F238E27FC236}">
                <a16:creationId xmlns:a16="http://schemas.microsoft.com/office/drawing/2014/main" id="{982A9A2F-283D-060E-42B7-7410A6CCA48C}"/>
              </a:ext>
            </a:extLst>
          </p:cNvPr>
          <p:cNvSpPr>
            <a:spLocks noGrp="1" noChangeAspect="1"/>
          </p:cNvSpPr>
          <p:nvPr>
            <p:ph type="pic" sz="quarter" idx="15"/>
          </p:nvPr>
        </p:nvSpPr>
        <p:spPr>
          <a:xfrm>
            <a:off x="83439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3" name="Text Placeholder 6">
            <a:extLst>
              <a:ext uri="{FF2B5EF4-FFF2-40B4-BE49-F238E27FC236}">
                <a16:creationId xmlns:a16="http://schemas.microsoft.com/office/drawing/2014/main" id="{22EAE111-3B9C-54E5-C449-184546EDE685}"/>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6" name="Freeform 5">
            <a:extLst>
              <a:ext uri="{FF2B5EF4-FFF2-40B4-BE49-F238E27FC236}">
                <a16:creationId xmlns:a16="http://schemas.microsoft.com/office/drawing/2014/main" id="{68343FBA-747D-AE91-9B1E-080ABF5C4EA6}"/>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1416070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A652B48-6DD2-8AC8-9415-F8C102956D57}"/>
              </a:ext>
            </a:extLst>
          </p:cNvPr>
          <p:cNvGraphicFramePr>
            <a:graphicFrameLocks noChangeAspect="1"/>
          </p:cNvGraphicFramePr>
          <p:nvPr userDrawn="1">
            <p:custDataLst>
              <p:tags r:id="rId1"/>
            </p:custDataLst>
            <p:extLst>
              <p:ext uri="{D42A27DB-BD31-4B8C-83A1-F6EECF244321}">
                <p14:modId xmlns:p14="http://schemas.microsoft.com/office/powerpoint/2010/main" val="6171204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vert="horz"/>
          <a:lstStyle>
            <a:lvl1pPr>
              <a:defRPr>
                <a:latin typeface="+mj-lt"/>
              </a:defRPr>
            </a:lvl1pPr>
          </a:lstStyle>
          <a:p>
            <a:r>
              <a:rPr lang="en-US" dirty="0"/>
              <a:t>Click to add title</a:t>
            </a:r>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1" name="Picture Placeholder 9">
            <a:extLst>
              <a:ext uri="{FF2B5EF4-FFF2-40B4-BE49-F238E27FC236}">
                <a16:creationId xmlns:a16="http://schemas.microsoft.com/office/drawing/2014/main" id="{BAA11F78-A631-6E7B-4CA0-EBA94109B8A2}"/>
              </a:ext>
            </a:extLst>
          </p:cNvPr>
          <p:cNvSpPr>
            <a:spLocks noGrp="1" noChangeAspect="1"/>
          </p:cNvSpPr>
          <p:nvPr>
            <p:ph type="pic" sz="quarter" idx="12"/>
          </p:nvPr>
        </p:nvSpPr>
        <p:spPr>
          <a:xfrm>
            <a:off x="49784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2" name="Content Placeholder 2">
            <a:extLst>
              <a:ext uri="{FF2B5EF4-FFF2-40B4-BE49-F238E27FC236}">
                <a16:creationId xmlns:a16="http://schemas.microsoft.com/office/drawing/2014/main" id="{543B41D9-4B7F-938D-8BC2-B3838AC6D49F}"/>
              </a:ext>
            </a:extLst>
          </p:cNvPr>
          <p:cNvSpPr>
            <a:spLocks noGrp="1"/>
          </p:cNvSpPr>
          <p:nvPr>
            <p:ph sz="half" idx="1" hasCustomPrompt="1"/>
          </p:nvPr>
        </p:nvSpPr>
        <p:spPr>
          <a:xfrm>
            <a:off x="496569" y="3672634"/>
            <a:ext cx="3443958" cy="2069797"/>
          </a:xfrm>
        </p:spPr>
        <p:txBody>
          <a:bodyPr/>
          <a:lstStyle>
            <a:lvl1pPr>
              <a:defRPr sz="1400" b="0">
                <a:latin typeface="+mn-lt"/>
              </a:defRPr>
            </a:lvl1pPr>
            <a:lvl2pPr>
              <a:defRPr sz="1400" b="0">
                <a:latin typeface="+mn-lt"/>
              </a:defRPr>
            </a:lvl2pPr>
            <a:lvl3pPr>
              <a:defRPr sz="1400" b="0">
                <a:latin typeface="+mn-lt"/>
              </a:defRPr>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3" name="Content Placeholder 3">
            <a:extLst>
              <a:ext uri="{FF2B5EF4-FFF2-40B4-BE49-F238E27FC236}">
                <a16:creationId xmlns:a16="http://schemas.microsoft.com/office/drawing/2014/main" id="{0917EE44-329F-942D-2258-6B0FB55AEB30}"/>
              </a:ext>
            </a:extLst>
          </p:cNvPr>
          <p:cNvSpPr>
            <a:spLocks noGrp="1"/>
          </p:cNvSpPr>
          <p:nvPr>
            <p:ph sz="half" idx="2" hasCustomPrompt="1"/>
          </p:nvPr>
        </p:nvSpPr>
        <p:spPr>
          <a:xfrm>
            <a:off x="4420234" y="3672634"/>
            <a:ext cx="3443958" cy="2069797"/>
          </a:xfrm>
        </p:spPr>
        <p:txBody>
          <a:bodyPr/>
          <a:lstStyle>
            <a:lvl1pPr>
              <a:defRPr sz="1400" b="0">
                <a:latin typeface="+mn-lt"/>
              </a:defRPr>
            </a:lvl1pPr>
            <a:lvl2pPr>
              <a:defRPr sz="1400" b="0">
                <a:latin typeface="+mn-lt"/>
              </a:defRPr>
            </a:lvl2pPr>
            <a:lvl3pPr>
              <a:defRPr sz="1400" b="0">
                <a:latin typeface="+mn-lt"/>
              </a:defRPr>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5" name="Content Placeholder 3">
            <a:extLst>
              <a:ext uri="{FF2B5EF4-FFF2-40B4-BE49-F238E27FC236}">
                <a16:creationId xmlns:a16="http://schemas.microsoft.com/office/drawing/2014/main" id="{3EE707E3-2696-D7CC-9ACB-428F5683B294}"/>
              </a:ext>
            </a:extLst>
          </p:cNvPr>
          <p:cNvSpPr>
            <a:spLocks noGrp="1"/>
          </p:cNvSpPr>
          <p:nvPr>
            <p:ph sz="half" idx="13" hasCustomPrompt="1"/>
          </p:nvPr>
        </p:nvSpPr>
        <p:spPr>
          <a:xfrm>
            <a:off x="8343900" y="3672634"/>
            <a:ext cx="3443958" cy="2069797"/>
          </a:xfrm>
        </p:spPr>
        <p:txBody>
          <a:bodyPr/>
          <a:lstStyle>
            <a:lvl1pPr>
              <a:defRPr sz="1400" b="0">
                <a:latin typeface="+mn-lt"/>
              </a:defRPr>
            </a:lvl1pPr>
            <a:lvl2pPr>
              <a:defRPr sz="1400" b="0">
                <a:latin typeface="+mn-lt"/>
              </a:defRPr>
            </a:lvl2pPr>
            <a:lvl3pPr>
              <a:defRPr sz="1400" b="0">
                <a:latin typeface="+mn-lt"/>
              </a:defRPr>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6" name="Picture Placeholder 9">
            <a:extLst>
              <a:ext uri="{FF2B5EF4-FFF2-40B4-BE49-F238E27FC236}">
                <a16:creationId xmlns:a16="http://schemas.microsoft.com/office/drawing/2014/main" id="{869B96BC-57EE-A947-AC7A-5C8DF4315DE9}"/>
              </a:ext>
            </a:extLst>
          </p:cNvPr>
          <p:cNvSpPr>
            <a:spLocks noGrp="1" noChangeAspect="1"/>
          </p:cNvSpPr>
          <p:nvPr>
            <p:ph type="pic" sz="quarter" idx="14"/>
          </p:nvPr>
        </p:nvSpPr>
        <p:spPr>
          <a:xfrm>
            <a:off x="4420234"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7" name="Picture Placeholder 9">
            <a:extLst>
              <a:ext uri="{FF2B5EF4-FFF2-40B4-BE49-F238E27FC236}">
                <a16:creationId xmlns:a16="http://schemas.microsoft.com/office/drawing/2014/main" id="{982A9A2F-283D-060E-42B7-7410A6CCA48C}"/>
              </a:ext>
            </a:extLst>
          </p:cNvPr>
          <p:cNvSpPr>
            <a:spLocks noGrp="1" noChangeAspect="1"/>
          </p:cNvSpPr>
          <p:nvPr>
            <p:ph type="pic" sz="quarter" idx="15"/>
          </p:nvPr>
        </p:nvSpPr>
        <p:spPr>
          <a:xfrm>
            <a:off x="83439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3" name="Text Placeholder 6">
            <a:extLst>
              <a:ext uri="{FF2B5EF4-FFF2-40B4-BE49-F238E27FC236}">
                <a16:creationId xmlns:a16="http://schemas.microsoft.com/office/drawing/2014/main" id="{22EAE111-3B9C-54E5-C449-184546EDE685}"/>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6" name="Freeform 5">
            <a:extLst>
              <a:ext uri="{FF2B5EF4-FFF2-40B4-BE49-F238E27FC236}">
                <a16:creationId xmlns:a16="http://schemas.microsoft.com/office/drawing/2014/main" id="{68343FBA-747D-AE91-9B1E-080ABF5C4EA6}"/>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535512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EF6F2E3-8FAA-307D-7129-B0549596BF82}"/>
              </a:ext>
            </a:extLst>
          </p:cNvPr>
          <p:cNvGraphicFramePr>
            <a:graphicFrameLocks noChangeAspect="1"/>
          </p:cNvGraphicFramePr>
          <p:nvPr userDrawn="1">
            <p:custDataLst>
              <p:tags r:id="rId1"/>
            </p:custDataLst>
            <p:extLst>
              <p:ext uri="{D42A27DB-BD31-4B8C-83A1-F6EECF244321}">
                <p14:modId xmlns:p14="http://schemas.microsoft.com/office/powerpoint/2010/main" val="14850928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vert="horz"/>
          <a:lstStyle>
            <a:lvl1pPr>
              <a:defRPr>
                <a:latin typeface="+mj-lt"/>
              </a:defRPr>
            </a:lvl1pPr>
          </a:lstStyle>
          <a:p>
            <a:r>
              <a:rPr lang="en-US" dirty="0"/>
              <a:t>Click to add title</a:t>
            </a:r>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11" name="Picture Placeholder 9">
            <a:extLst>
              <a:ext uri="{FF2B5EF4-FFF2-40B4-BE49-F238E27FC236}">
                <a16:creationId xmlns:a16="http://schemas.microsoft.com/office/drawing/2014/main" id="{BAA11F78-A631-6E7B-4CA0-EBA94109B8A2}"/>
              </a:ext>
            </a:extLst>
          </p:cNvPr>
          <p:cNvSpPr>
            <a:spLocks noGrp="1" noChangeAspect="1"/>
          </p:cNvSpPr>
          <p:nvPr>
            <p:ph type="pic" sz="quarter" idx="12"/>
          </p:nvPr>
        </p:nvSpPr>
        <p:spPr>
          <a:xfrm>
            <a:off x="49784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2" name="Content Placeholder 2">
            <a:extLst>
              <a:ext uri="{FF2B5EF4-FFF2-40B4-BE49-F238E27FC236}">
                <a16:creationId xmlns:a16="http://schemas.microsoft.com/office/drawing/2014/main" id="{543B41D9-4B7F-938D-8BC2-B3838AC6D49F}"/>
              </a:ext>
            </a:extLst>
          </p:cNvPr>
          <p:cNvSpPr>
            <a:spLocks noGrp="1"/>
          </p:cNvSpPr>
          <p:nvPr>
            <p:ph sz="half" idx="1" hasCustomPrompt="1"/>
          </p:nvPr>
        </p:nvSpPr>
        <p:spPr>
          <a:xfrm>
            <a:off x="496569" y="3672634"/>
            <a:ext cx="3443958" cy="2069797"/>
          </a:xfrm>
        </p:spPr>
        <p:txBody>
          <a:bodyPr/>
          <a:lstStyle>
            <a:lvl1pPr>
              <a:defRPr sz="1400" b="0">
                <a:latin typeface="+mn-lt"/>
              </a:defRPr>
            </a:lvl1pPr>
            <a:lvl2pPr>
              <a:defRPr sz="1400" b="0">
                <a:latin typeface="+mn-lt"/>
              </a:defRPr>
            </a:lvl2pPr>
            <a:lvl3pPr>
              <a:defRPr sz="1400" b="0">
                <a:latin typeface="+mn-lt"/>
              </a:defRPr>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3" name="Content Placeholder 3">
            <a:extLst>
              <a:ext uri="{FF2B5EF4-FFF2-40B4-BE49-F238E27FC236}">
                <a16:creationId xmlns:a16="http://schemas.microsoft.com/office/drawing/2014/main" id="{0917EE44-329F-942D-2258-6B0FB55AEB30}"/>
              </a:ext>
            </a:extLst>
          </p:cNvPr>
          <p:cNvSpPr>
            <a:spLocks noGrp="1"/>
          </p:cNvSpPr>
          <p:nvPr>
            <p:ph sz="half" idx="2" hasCustomPrompt="1"/>
          </p:nvPr>
        </p:nvSpPr>
        <p:spPr>
          <a:xfrm>
            <a:off x="4420234" y="3672634"/>
            <a:ext cx="3443958" cy="2069797"/>
          </a:xfrm>
        </p:spPr>
        <p:txBody>
          <a:bodyPr/>
          <a:lstStyle>
            <a:lvl1pPr>
              <a:defRPr sz="1400" b="0">
                <a:latin typeface="+mn-lt"/>
              </a:defRPr>
            </a:lvl1pPr>
            <a:lvl2pPr>
              <a:defRPr sz="1400" b="0">
                <a:latin typeface="+mn-lt"/>
              </a:defRPr>
            </a:lvl2pPr>
            <a:lvl3pPr>
              <a:defRPr sz="1400" b="0">
                <a:latin typeface="+mn-lt"/>
              </a:defRPr>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5" name="Content Placeholder 3">
            <a:extLst>
              <a:ext uri="{FF2B5EF4-FFF2-40B4-BE49-F238E27FC236}">
                <a16:creationId xmlns:a16="http://schemas.microsoft.com/office/drawing/2014/main" id="{3EE707E3-2696-D7CC-9ACB-428F5683B294}"/>
              </a:ext>
            </a:extLst>
          </p:cNvPr>
          <p:cNvSpPr>
            <a:spLocks noGrp="1"/>
          </p:cNvSpPr>
          <p:nvPr>
            <p:ph sz="half" idx="13" hasCustomPrompt="1"/>
          </p:nvPr>
        </p:nvSpPr>
        <p:spPr>
          <a:xfrm>
            <a:off x="8343900" y="3672634"/>
            <a:ext cx="3443958" cy="2069797"/>
          </a:xfrm>
        </p:spPr>
        <p:txBody>
          <a:bodyPr/>
          <a:lstStyle>
            <a:lvl1pPr>
              <a:defRPr sz="1400" b="0">
                <a:latin typeface="+mn-lt"/>
              </a:defRPr>
            </a:lvl1pPr>
            <a:lvl2pPr>
              <a:defRPr sz="1400" b="0">
                <a:latin typeface="+mn-lt"/>
              </a:defRPr>
            </a:lvl2pPr>
            <a:lvl3pPr>
              <a:defRPr sz="1400" b="0">
                <a:latin typeface="+mn-lt"/>
              </a:defRPr>
            </a:lvl3pPr>
            <a:lvl4pPr>
              <a:defRPr sz="1500"/>
            </a:lvl4pPr>
            <a:lvl5pPr>
              <a:defRPr sz="1500"/>
            </a:lvl5pPr>
          </a:lstStyle>
          <a:p>
            <a:pPr lvl="0"/>
            <a:r>
              <a:rPr lang="en-US" dirty="0"/>
              <a:t>Click to edit text</a:t>
            </a:r>
          </a:p>
          <a:p>
            <a:pPr lvl="1"/>
            <a:r>
              <a:rPr lang="en-US" dirty="0"/>
              <a:t>Second level</a:t>
            </a:r>
          </a:p>
          <a:p>
            <a:pPr lvl="2"/>
            <a:r>
              <a:rPr lang="en-US" dirty="0"/>
              <a:t>Third level</a:t>
            </a:r>
          </a:p>
        </p:txBody>
      </p:sp>
      <p:sp>
        <p:nvSpPr>
          <p:cNvPr id="16" name="Picture Placeholder 9">
            <a:extLst>
              <a:ext uri="{FF2B5EF4-FFF2-40B4-BE49-F238E27FC236}">
                <a16:creationId xmlns:a16="http://schemas.microsoft.com/office/drawing/2014/main" id="{869B96BC-57EE-A947-AC7A-5C8DF4315DE9}"/>
              </a:ext>
            </a:extLst>
          </p:cNvPr>
          <p:cNvSpPr>
            <a:spLocks noGrp="1" noChangeAspect="1"/>
          </p:cNvSpPr>
          <p:nvPr>
            <p:ph type="pic" sz="quarter" idx="14"/>
          </p:nvPr>
        </p:nvSpPr>
        <p:spPr>
          <a:xfrm>
            <a:off x="4420234"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17" name="Picture Placeholder 9">
            <a:extLst>
              <a:ext uri="{FF2B5EF4-FFF2-40B4-BE49-F238E27FC236}">
                <a16:creationId xmlns:a16="http://schemas.microsoft.com/office/drawing/2014/main" id="{982A9A2F-283D-060E-42B7-7410A6CCA48C}"/>
              </a:ext>
            </a:extLst>
          </p:cNvPr>
          <p:cNvSpPr>
            <a:spLocks noGrp="1" noChangeAspect="1"/>
          </p:cNvSpPr>
          <p:nvPr>
            <p:ph type="pic" sz="quarter" idx="15"/>
          </p:nvPr>
        </p:nvSpPr>
        <p:spPr>
          <a:xfrm>
            <a:off x="8343900" y="1724026"/>
            <a:ext cx="1704974" cy="1704974"/>
          </a:xfrm>
          <a:prstGeom prst="rect">
            <a:avLst/>
          </a:prstGeom>
          <a:solidFill>
            <a:srgbClr val="F0F0F0"/>
          </a:solidFill>
        </p:spPr>
        <p:txBody>
          <a:bodyPr/>
          <a:lstStyle>
            <a:lvl1pPr algn="ctr">
              <a:defRPr sz="1200">
                <a:solidFill>
                  <a:srgbClr val="FF0000"/>
                </a:solidFill>
              </a:defRPr>
            </a:lvl1pPr>
          </a:lstStyle>
          <a:p>
            <a:endParaRPr lang="en-US"/>
          </a:p>
        </p:txBody>
      </p:sp>
      <p:sp>
        <p:nvSpPr>
          <p:cNvPr id="3" name="Text Placeholder 6">
            <a:extLst>
              <a:ext uri="{FF2B5EF4-FFF2-40B4-BE49-F238E27FC236}">
                <a16:creationId xmlns:a16="http://schemas.microsoft.com/office/drawing/2014/main" id="{22EAE111-3B9C-54E5-C449-184546EDE685}"/>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6" name="Freeform 5">
            <a:extLst>
              <a:ext uri="{FF2B5EF4-FFF2-40B4-BE49-F238E27FC236}">
                <a16:creationId xmlns:a16="http://schemas.microsoft.com/office/drawing/2014/main" id="{68343FBA-747D-AE91-9B1E-080ABF5C4EA6}"/>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513713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A24167DC-B5FD-E835-A1F7-5FA10F7F4C1B}"/>
              </a:ext>
            </a:extLst>
          </p:cNvPr>
          <p:cNvGraphicFramePr>
            <a:graphicFrameLocks noChangeAspect="1"/>
          </p:cNvGraphicFramePr>
          <p:nvPr userDrawn="1">
            <p:custDataLst>
              <p:tags r:id="rId1"/>
            </p:custDataLst>
            <p:extLst>
              <p:ext uri="{D42A27DB-BD31-4B8C-83A1-F6EECF244321}">
                <p14:modId xmlns:p14="http://schemas.microsoft.com/office/powerpoint/2010/main" val="7388534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vert="horz"/>
          <a:lstStyle>
            <a:lvl1pPr>
              <a:defRPr>
                <a:latin typeface="+mj-lt"/>
              </a:defRPr>
            </a:lvl1pPr>
          </a:lstStyle>
          <a:p>
            <a:r>
              <a:rPr lang="en-US" dirty="0"/>
              <a:t>Click to add title</a:t>
            </a:r>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5" name="Picture Placeholder 9">
            <a:extLst>
              <a:ext uri="{FF2B5EF4-FFF2-40B4-BE49-F238E27FC236}">
                <a16:creationId xmlns:a16="http://schemas.microsoft.com/office/drawing/2014/main" id="{1E633C92-5BE7-B8CC-98F6-0EF69B261593}"/>
              </a:ext>
            </a:extLst>
          </p:cNvPr>
          <p:cNvSpPr>
            <a:spLocks noGrp="1" noChangeAspect="1"/>
          </p:cNvSpPr>
          <p:nvPr>
            <p:ph type="pic" sz="quarter" idx="12"/>
          </p:nvPr>
        </p:nvSpPr>
        <p:spPr>
          <a:xfrm>
            <a:off x="497841"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6" name="Content Placeholder 3">
            <a:extLst>
              <a:ext uri="{FF2B5EF4-FFF2-40B4-BE49-F238E27FC236}">
                <a16:creationId xmlns:a16="http://schemas.microsoft.com/office/drawing/2014/main" id="{D9CA4B8A-EF89-ECF5-C0FA-63283DB22581}"/>
              </a:ext>
            </a:extLst>
          </p:cNvPr>
          <p:cNvSpPr>
            <a:spLocks noGrp="1"/>
          </p:cNvSpPr>
          <p:nvPr>
            <p:ph sz="half" idx="17" hasCustomPrompt="1"/>
          </p:nvPr>
        </p:nvSpPr>
        <p:spPr>
          <a:xfrm>
            <a:off x="497840" y="3614596"/>
            <a:ext cx="2459708" cy="2127836"/>
          </a:xfrm>
        </p:spPr>
        <p:txBody>
          <a:bodyPr/>
          <a:lstStyle>
            <a:lvl1pPr>
              <a:defRPr sz="1400" b="0">
                <a:latin typeface="+mn-lt"/>
              </a:defRPr>
            </a:lvl1pPr>
            <a:lvl2pPr>
              <a:defRPr sz="1400" b="0">
                <a:latin typeface="+mn-lt"/>
              </a:defRPr>
            </a:lvl2pPr>
            <a:lvl3pPr>
              <a:defRPr sz="1400" b="0">
                <a:latin typeface="+mn-lt"/>
              </a:defRPr>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7" name="Picture Placeholder 9">
            <a:extLst>
              <a:ext uri="{FF2B5EF4-FFF2-40B4-BE49-F238E27FC236}">
                <a16:creationId xmlns:a16="http://schemas.microsoft.com/office/drawing/2014/main" id="{FFB73E13-7495-A9A8-F6C1-5FAAD304153C}"/>
              </a:ext>
            </a:extLst>
          </p:cNvPr>
          <p:cNvSpPr>
            <a:spLocks noGrp="1" noChangeAspect="1"/>
          </p:cNvSpPr>
          <p:nvPr>
            <p:ph type="pic" sz="quarter" idx="18"/>
          </p:nvPr>
        </p:nvSpPr>
        <p:spPr>
          <a:xfrm>
            <a:off x="3441277"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8" name="Picture Placeholder 9">
            <a:extLst>
              <a:ext uri="{FF2B5EF4-FFF2-40B4-BE49-F238E27FC236}">
                <a16:creationId xmlns:a16="http://schemas.microsoft.com/office/drawing/2014/main" id="{8FE2BB0C-4E77-5A01-E6FC-7ADF4C965906}"/>
              </a:ext>
            </a:extLst>
          </p:cNvPr>
          <p:cNvSpPr>
            <a:spLocks noGrp="1" noChangeAspect="1"/>
          </p:cNvSpPr>
          <p:nvPr>
            <p:ph type="pic" sz="quarter" idx="19"/>
          </p:nvPr>
        </p:nvSpPr>
        <p:spPr>
          <a:xfrm>
            <a:off x="6384711"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9" name="Picture Placeholder 9">
            <a:extLst>
              <a:ext uri="{FF2B5EF4-FFF2-40B4-BE49-F238E27FC236}">
                <a16:creationId xmlns:a16="http://schemas.microsoft.com/office/drawing/2014/main" id="{56596C24-62F3-5142-7B51-A035F6C668B4}"/>
              </a:ext>
            </a:extLst>
          </p:cNvPr>
          <p:cNvSpPr>
            <a:spLocks noGrp="1" noChangeAspect="1"/>
          </p:cNvSpPr>
          <p:nvPr>
            <p:ph type="pic" sz="quarter" idx="20"/>
          </p:nvPr>
        </p:nvSpPr>
        <p:spPr>
          <a:xfrm>
            <a:off x="9328147"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10" name="Content Placeholder 3">
            <a:extLst>
              <a:ext uri="{FF2B5EF4-FFF2-40B4-BE49-F238E27FC236}">
                <a16:creationId xmlns:a16="http://schemas.microsoft.com/office/drawing/2014/main" id="{3DAD87B0-F124-4BDC-98D8-532ED62AF7AA}"/>
              </a:ext>
            </a:extLst>
          </p:cNvPr>
          <p:cNvSpPr>
            <a:spLocks noGrp="1"/>
          </p:cNvSpPr>
          <p:nvPr>
            <p:ph sz="half" idx="21" hasCustomPrompt="1"/>
          </p:nvPr>
        </p:nvSpPr>
        <p:spPr>
          <a:xfrm>
            <a:off x="3441277" y="3614596"/>
            <a:ext cx="2459708" cy="2127836"/>
          </a:xfrm>
        </p:spPr>
        <p:txBody>
          <a:bodyPr/>
          <a:lstStyle>
            <a:lvl1pPr>
              <a:defRPr sz="1400" b="0">
                <a:latin typeface="+mn-lt"/>
              </a:defRPr>
            </a:lvl1pPr>
            <a:lvl2pPr>
              <a:defRPr sz="1400" b="0">
                <a:latin typeface="+mn-lt"/>
              </a:defRPr>
            </a:lvl2pPr>
            <a:lvl3pPr>
              <a:defRPr sz="1400" b="0">
                <a:latin typeface="+mn-lt"/>
              </a:defRPr>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18" name="Content Placeholder 3">
            <a:extLst>
              <a:ext uri="{FF2B5EF4-FFF2-40B4-BE49-F238E27FC236}">
                <a16:creationId xmlns:a16="http://schemas.microsoft.com/office/drawing/2014/main" id="{2D858B37-861B-9CB0-517E-B3921A6D2F81}"/>
              </a:ext>
            </a:extLst>
          </p:cNvPr>
          <p:cNvSpPr>
            <a:spLocks noGrp="1"/>
          </p:cNvSpPr>
          <p:nvPr>
            <p:ph sz="half" idx="22" hasCustomPrompt="1"/>
          </p:nvPr>
        </p:nvSpPr>
        <p:spPr>
          <a:xfrm>
            <a:off x="6384714" y="3614596"/>
            <a:ext cx="2459708" cy="2127836"/>
          </a:xfrm>
        </p:spPr>
        <p:txBody>
          <a:bodyPr/>
          <a:lstStyle>
            <a:lvl1pPr>
              <a:defRPr sz="1400" b="0">
                <a:latin typeface="+mn-lt"/>
              </a:defRPr>
            </a:lvl1pPr>
            <a:lvl2pPr>
              <a:defRPr sz="1400" b="0">
                <a:latin typeface="+mn-lt"/>
              </a:defRPr>
            </a:lvl2pPr>
            <a:lvl3pPr>
              <a:defRPr sz="1400" b="0">
                <a:latin typeface="+mn-lt"/>
              </a:defRPr>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19" name="Content Placeholder 3">
            <a:extLst>
              <a:ext uri="{FF2B5EF4-FFF2-40B4-BE49-F238E27FC236}">
                <a16:creationId xmlns:a16="http://schemas.microsoft.com/office/drawing/2014/main" id="{22B38810-22CE-EEEF-32A1-ACF249E7CF01}"/>
              </a:ext>
            </a:extLst>
          </p:cNvPr>
          <p:cNvSpPr>
            <a:spLocks noGrp="1"/>
          </p:cNvSpPr>
          <p:nvPr>
            <p:ph sz="half" idx="23" hasCustomPrompt="1"/>
          </p:nvPr>
        </p:nvSpPr>
        <p:spPr>
          <a:xfrm>
            <a:off x="9328150" y="3614596"/>
            <a:ext cx="2459708" cy="2127836"/>
          </a:xfrm>
        </p:spPr>
        <p:txBody>
          <a:bodyPr/>
          <a:lstStyle>
            <a:lvl1pPr>
              <a:defRPr sz="1400" b="0">
                <a:latin typeface="+mn-lt"/>
              </a:defRPr>
            </a:lvl1pPr>
            <a:lvl2pPr>
              <a:defRPr sz="1400" b="0">
                <a:latin typeface="+mn-lt"/>
              </a:defRPr>
            </a:lvl2pPr>
            <a:lvl3pPr>
              <a:defRPr sz="1400" b="0">
                <a:latin typeface="+mn-lt"/>
              </a:defRPr>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3" name="Text Placeholder 6">
            <a:extLst>
              <a:ext uri="{FF2B5EF4-FFF2-40B4-BE49-F238E27FC236}">
                <a16:creationId xmlns:a16="http://schemas.microsoft.com/office/drawing/2014/main" id="{1C9CB729-7B02-76DB-4EF2-91E5214AABA2}"/>
              </a:ext>
            </a:extLst>
          </p:cNvPr>
          <p:cNvSpPr>
            <a:spLocks noGrp="1"/>
          </p:cNvSpPr>
          <p:nvPr>
            <p:ph type="body" sz="quarter" idx="24"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12" name="Freeform 11">
            <a:extLst>
              <a:ext uri="{FF2B5EF4-FFF2-40B4-BE49-F238E27FC236}">
                <a16:creationId xmlns:a16="http://schemas.microsoft.com/office/drawing/2014/main" id="{8AE4576E-4412-8E6B-4891-82F2A7B02B92}"/>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410965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B4C6FAD3-A57B-5B34-1A51-1CF070BC5F18}"/>
              </a:ext>
            </a:extLst>
          </p:cNvPr>
          <p:cNvGraphicFramePr>
            <a:graphicFrameLocks noChangeAspect="1"/>
          </p:cNvGraphicFramePr>
          <p:nvPr userDrawn="1">
            <p:custDataLst>
              <p:tags r:id="rId1"/>
            </p:custDataLst>
            <p:extLst>
              <p:ext uri="{D42A27DB-BD31-4B8C-83A1-F6EECF244321}">
                <p14:modId xmlns:p14="http://schemas.microsoft.com/office/powerpoint/2010/main" val="30398581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vert="horz"/>
          <a:lstStyle>
            <a:lvl1pPr>
              <a:defRPr>
                <a:latin typeface="+mj-lt"/>
              </a:defRPr>
            </a:lvl1pPr>
          </a:lstStyle>
          <a:p>
            <a:r>
              <a:rPr lang="en-US" dirty="0"/>
              <a:t>Click to add title</a:t>
            </a:r>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a:p>
        </p:txBody>
      </p:sp>
      <p:sp>
        <p:nvSpPr>
          <p:cNvPr id="5" name="Picture Placeholder 9">
            <a:extLst>
              <a:ext uri="{FF2B5EF4-FFF2-40B4-BE49-F238E27FC236}">
                <a16:creationId xmlns:a16="http://schemas.microsoft.com/office/drawing/2014/main" id="{1E633C92-5BE7-B8CC-98F6-0EF69B261593}"/>
              </a:ext>
            </a:extLst>
          </p:cNvPr>
          <p:cNvSpPr>
            <a:spLocks noGrp="1" noChangeAspect="1"/>
          </p:cNvSpPr>
          <p:nvPr>
            <p:ph type="pic" sz="quarter" idx="12"/>
          </p:nvPr>
        </p:nvSpPr>
        <p:spPr>
          <a:xfrm>
            <a:off x="497841"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6" name="Content Placeholder 3">
            <a:extLst>
              <a:ext uri="{FF2B5EF4-FFF2-40B4-BE49-F238E27FC236}">
                <a16:creationId xmlns:a16="http://schemas.microsoft.com/office/drawing/2014/main" id="{D9CA4B8A-EF89-ECF5-C0FA-63283DB22581}"/>
              </a:ext>
            </a:extLst>
          </p:cNvPr>
          <p:cNvSpPr>
            <a:spLocks noGrp="1"/>
          </p:cNvSpPr>
          <p:nvPr>
            <p:ph sz="half" idx="17" hasCustomPrompt="1"/>
          </p:nvPr>
        </p:nvSpPr>
        <p:spPr>
          <a:xfrm>
            <a:off x="497840" y="3614596"/>
            <a:ext cx="2459708" cy="2127836"/>
          </a:xfrm>
        </p:spPr>
        <p:txBody>
          <a:bodyPr/>
          <a:lstStyle>
            <a:lvl1pPr>
              <a:defRPr sz="1400" b="0">
                <a:latin typeface="+mn-lt"/>
              </a:defRPr>
            </a:lvl1pPr>
            <a:lvl2pPr>
              <a:defRPr sz="1400" b="0">
                <a:latin typeface="+mn-lt"/>
              </a:defRPr>
            </a:lvl2pPr>
            <a:lvl3pPr>
              <a:defRPr sz="1400" b="0">
                <a:latin typeface="+mn-lt"/>
              </a:defRPr>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7" name="Picture Placeholder 9">
            <a:extLst>
              <a:ext uri="{FF2B5EF4-FFF2-40B4-BE49-F238E27FC236}">
                <a16:creationId xmlns:a16="http://schemas.microsoft.com/office/drawing/2014/main" id="{FFB73E13-7495-A9A8-F6C1-5FAAD304153C}"/>
              </a:ext>
            </a:extLst>
          </p:cNvPr>
          <p:cNvSpPr>
            <a:spLocks noGrp="1" noChangeAspect="1"/>
          </p:cNvSpPr>
          <p:nvPr>
            <p:ph type="pic" sz="quarter" idx="18"/>
          </p:nvPr>
        </p:nvSpPr>
        <p:spPr>
          <a:xfrm>
            <a:off x="3441277"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8" name="Picture Placeholder 9">
            <a:extLst>
              <a:ext uri="{FF2B5EF4-FFF2-40B4-BE49-F238E27FC236}">
                <a16:creationId xmlns:a16="http://schemas.microsoft.com/office/drawing/2014/main" id="{8FE2BB0C-4E77-5A01-E6FC-7ADF4C965906}"/>
              </a:ext>
            </a:extLst>
          </p:cNvPr>
          <p:cNvSpPr>
            <a:spLocks noGrp="1" noChangeAspect="1"/>
          </p:cNvSpPr>
          <p:nvPr>
            <p:ph type="pic" sz="quarter" idx="19"/>
          </p:nvPr>
        </p:nvSpPr>
        <p:spPr>
          <a:xfrm>
            <a:off x="6384711"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9" name="Picture Placeholder 9">
            <a:extLst>
              <a:ext uri="{FF2B5EF4-FFF2-40B4-BE49-F238E27FC236}">
                <a16:creationId xmlns:a16="http://schemas.microsoft.com/office/drawing/2014/main" id="{56596C24-62F3-5142-7B51-A035F6C668B4}"/>
              </a:ext>
            </a:extLst>
          </p:cNvPr>
          <p:cNvSpPr>
            <a:spLocks noGrp="1" noChangeAspect="1"/>
          </p:cNvSpPr>
          <p:nvPr>
            <p:ph type="pic" sz="quarter" idx="20"/>
          </p:nvPr>
        </p:nvSpPr>
        <p:spPr>
          <a:xfrm>
            <a:off x="9328147"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10" name="Content Placeholder 3">
            <a:extLst>
              <a:ext uri="{FF2B5EF4-FFF2-40B4-BE49-F238E27FC236}">
                <a16:creationId xmlns:a16="http://schemas.microsoft.com/office/drawing/2014/main" id="{3DAD87B0-F124-4BDC-98D8-532ED62AF7AA}"/>
              </a:ext>
            </a:extLst>
          </p:cNvPr>
          <p:cNvSpPr>
            <a:spLocks noGrp="1"/>
          </p:cNvSpPr>
          <p:nvPr>
            <p:ph sz="half" idx="21" hasCustomPrompt="1"/>
          </p:nvPr>
        </p:nvSpPr>
        <p:spPr>
          <a:xfrm>
            <a:off x="3441277" y="3614596"/>
            <a:ext cx="2459708" cy="2127836"/>
          </a:xfrm>
        </p:spPr>
        <p:txBody>
          <a:bodyPr/>
          <a:lstStyle>
            <a:lvl1pPr>
              <a:defRPr sz="1400" b="0">
                <a:latin typeface="+mn-lt"/>
              </a:defRPr>
            </a:lvl1pPr>
            <a:lvl2pPr>
              <a:defRPr sz="1400" b="0">
                <a:latin typeface="+mn-lt"/>
              </a:defRPr>
            </a:lvl2pPr>
            <a:lvl3pPr>
              <a:defRPr sz="1400" b="0">
                <a:latin typeface="+mn-lt"/>
              </a:defRPr>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18" name="Content Placeholder 3">
            <a:extLst>
              <a:ext uri="{FF2B5EF4-FFF2-40B4-BE49-F238E27FC236}">
                <a16:creationId xmlns:a16="http://schemas.microsoft.com/office/drawing/2014/main" id="{2D858B37-861B-9CB0-517E-B3921A6D2F81}"/>
              </a:ext>
            </a:extLst>
          </p:cNvPr>
          <p:cNvSpPr>
            <a:spLocks noGrp="1"/>
          </p:cNvSpPr>
          <p:nvPr>
            <p:ph sz="half" idx="22" hasCustomPrompt="1"/>
          </p:nvPr>
        </p:nvSpPr>
        <p:spPr>
          <a:xfrm>
            <a:off x="6384714" y="3614596"/>
            <a:ext cx="2459708" cy="2127836"/>
          </a:xfrm>
        </p:spPr>
        <p:txBody>
          <a:bodyPr/>
          <a:lstStyle>
            <a:lvl1pPr>
              <a:defRPr sz="1400" b="0">
                <a:latin typeface="+mn-lt"/>
              </a:defRPr>
            </a:lvl1pPr>
            <a:lvl2pPr>
              <a:defRPr sz="1400" b="0">
                <a:latin typeface="+mn-lt"/>
              </a:defRPr>
            </a:lvl2pPr>
            <a:lvl3pPr>
              <a:defRPr sz="1400" b="0">
                <a:latin typeface="+mn-lt"/>
              </a:defRPr>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19" name="Content Placeholder 3">
            <a:extLst>
              <a:ext uri="{FF2B5EF4-FFF2-40B4-BE49-F238E27FC236}">
                <a16:creationId xmlns:a16="http://schemas.microsoft.com/office/drawing/2014/main" id="{22B38810-22CE-EEEF-32A1-ACF249E7CF01}"/>
              </a:ext>
            </a:extLst>
          </p:cNvPr>
          <p:cNvSpPr>
            <a:spLocks noGrp="1"/>
          </p:cNvSpPr>
          <p:nvPr>
            <p:ph sz="half" idx="23" hasCustomPrompt="1"/>
          </p:nvPr>
        </p:nvSpPr>
        <p:spPr>
          <a:xfrm>
            <a:off x="9328150" y="3614596"/>
            <a:ext cx="2459708" cy="2127836"/>
          </a:xfrm>
        </p:spPr>
        <p:txBody>
          <a:bodyPr/>
          <a:lstStyle>
            <a:lvl1pPr>
              <a:defRPr sz="1400" b="0">
                <a:latin typeface="+mn-lt"/>
              </a:defRPr>
            </a:lvl1pPr>
            <a:lvl2pPr>
              <a:defRPr sz="1400" b="0">
                <a:latin typeface="+mn-lt"/>
              </a:defRPr>
            </a:lvl2pPr>
            <a:lvl3pPr>
              <a:defRPr sz="1400" b="0">
                <a:latin typeface="+mn-lt"/>
              </a:defRPr>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3" name="Text Placeholder 6">
            <a:extLst>
              <a:ext uri="{FF2B5EF4-FFF2-40B4-BE49-F238E27FC236}">
                <a16:creationId xmlns:a16="http://schemas.microsoft.com/office/drawing/2014/main" id="{1C9CB729-7B02-76DB-4EF2-91E5214AABA2}"/>
              </a:ext>
            </a:extLst>
          </p:cNvPr>
          <p:cNvSpPr>
            <a:spLocks noGrp="1"/>
          </p:cNvSpPr>
          <p:nvPr>
            <p:ph type="body" sz="quarter" idx="24"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12" name="Freeform 11">
            <a:extLst>
              <a:ext uri="{FF2B5EF4-FFF2-40B4-BE49-F238E27FC236}">
                <a16:creationId xmlns:a16="http://schemas.microsoft.com/office/drawing/2014/main" id="{8AE4576E-4412-8E6B-4891-82F2A7B02B92}"/>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312054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091FD98B-AC9C-00BE-5ECE-9CB291F703D4}"/>
              </a:ext>
            </a:extLst>
          </p:cNvPr>
          <p:cNvGraphicFramePr>
            <a:graphicFrameLocks noChangeAspect="1"/>
          </p:cNvGraphicFramePr>
          <p:nvPr userDrawn="1">
            <p:custDataLst>
              <p:tags r:id="rId1"/>
            </p:custDataLst>
            <p:extLst>
              <p:ext uri="{D42A27DB-BD31-4B8C-83A1-F6EECF244321}">
                <p14:modId xmlns:p14="http://schemas.microsoft.com/office/powerpoint/2010/main" val="390750632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vert="horz"/>
          <a:lstStyle>
            <a:lvl1pPr>
              <a:defRPr>
                <a:latin typeface="+mj-lt"/>
              </a:defRPr>
            </a:lvl1pPr>
          </a:lstStyle>
          <a:p>
            <a:r>
              <a:rPr lang="en-US" dirty="0"/>
              <a:t>Click to add title</a:t>
            </a:r>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dirty="0"/>
          </a:p>
        </p:txBody>
      </p:sp>
      <p:sp>
        <p:nvSpPr>
          <p:cNvPr id="5" name="Picture Placeholder 9">
            <a:extLst>
              <a:ext uri="{FF2B5EF4-FFF2-40B4-BE49-F238E27FC236}">
                <a16:creationId xmlns:a16="http://schemas.microsoft.com/office/drawing/2014/main" id="{1E633C92-5BE7-B8CC-98F6-0EF69B261593}"/>
              </a:ext>
            </a:extLst>
          </p:cNvPr>
          <p:cNvSpPr>
            <a:spLocks noGrp="1" noChangeAspect="1"/>
          </p:cNvSpPr>
          <p:nvPr>
            <p:ph type="pic" sz="quarter" idx="12"/>
          </p:nvPr>
        </p:nvSpPr>
        <p:spPr>
          <a:xfrm>
            <a:off x="497841"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6" name="Content Placeholder 3">
            <a:extLst>
              <a:ext uri="{FF2B5EF4-FFF2-40B4-BE49-F238E27FC236}">
                <a16:creationId xmlns:a16="http://schemas.microsoft.com/office/drawing/2014/main" id="{D9CA4B8A-EF89-ECF5-C0FA-63283DB22581}"/>
              </a:ext>
            </a:extLst>
          </p:cNvPr>
          <p:cNvSpPr>
            <a:spLocks noGrp="1"/>
          </p:cNvSpPr>
          <p:nvPr>
            <p:ph sz="half" idx="17" hasCustomPrompt="1"/>
          </p:nvPr>
        </p:nvSpPr>
        <p:spPr>
          <a:xfrm>
            <a:off x="497840" y="3614596"/>
            <a:ext cx="2459708" cy="2127836"/>
          </a:xfrm>
        </p:spPr>
        <p:txBody>
          <a:bodyPr/>
          <a:lstStyle>
            <a:lvl1pPr>
              <a:defRPr sz="1400" b="0">
                <a:latin typeface="+mn-lt"/>
              </a:defRPr>
            </a:lvl1pPr>
            <a:lvl2pPr>
              <a:defRPr sz="1400" b="0">
                <a:latin typeface="+mn-lt"/>
              </a:defRPr>
            </a:lvl2pPr>
            <a:lvl3pPr>
              <a:defRPr sz="1400" b="0">
                <a:latin typeface="+mn-lt"/>
              </a:defRPr>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7" name="Picture Placeholder 9">
            <a:extLst>
              <a:ext uri="{FF2B5EF4-FFF2-40B4-BE49-F238E27FC236}">
                <a16:creationId xmlns:a16="http://schemas.microsoft.com/office/drawing/2014/main" id="{FFB73E13-7495-A9A8-F6C1-5FAAD304153C}"/>
              </a:ext>
            </a:extLst>
          </p:cNvPr>
          <p:cNvSpPr>
            <a:spLocks noGrp="1" noChangeAspect="1"/>
          </p:cNvSpPr>
          <p:nvPr>
            <p:ph type="pic" sz="quarter" idx="18"/>
          </p:nvPr>
        </p:nvSpPr>
        <p:spPr>
          <a:xfrm>
            <a:off x="3441277"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8" name="Picture Placeholder 9">
            <a:extLst>
              <a:ext uri="{FF2B5EF4-FFF2-40B4-BE49-F238E27FC236}">
                <a16:creationId xmlns:a16="http://schemas.microsoft.com/office/drawing/2014/main" id="{8FE2BB0C-4E77-5A01-E6FC-7ADF4C965906}"/>
              </a:ext>
            </a:extLst>
          </p:cNvPr>
          <p:cNvSpPr>
            <a:spLocks noGrp="1" noChangeAspect="1"/>
          </p:cNvSpPr>
          <p:nvPr>
            <p:ph type="pic" sz="quarter" idx="19"/>
          </p:nvPr>
        </p:nvSpPr>
        <p:spPr>
          <a:xfrm>
            <a:off x="6384711"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9" name="Picture Placeholder 9">
            <a:extLst>
              <a:ext uri="{FF2B5EF4-FFF2-40B4-BE49-F238E27FC236}">
                <a16:creationId xmlns:a16="http://schemas.microsoft.com/office/drawing/2014/main" id="{56596C24-62F3-5142-7B51-A035F6C668B4}"/>
              </a:ext>
            </a:extLst>
          </p:cNvPr>
          <p:cNvSpPr>
            <a:spLocks noGrp="1" noChangeAspect="1"/>
          </p:cNvSpPr>
          <p:nvPr>
            <p:ph type="pic" sz="quarter" idx="20"/>
          </p:nvPr>
        </p:nvSpPr>
        <p:spPr>
          <a:xfrm>
            <a:off x="9328147"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10" name="Content Placeholder 3">
            <a:extLst>
              <a:ext uri="{FF2B5EF4-FFF2-40B4-BE49-F238E27FC236}">
                <a16:creationId xmlns:a16="http://schemas.microsoft.com/office/drawing/2014/main" id="{3DAD87B0-F124-4BDC-98D8-532ED62AF7AA}"/>
              </a:ext>
            </a:extLst>
          </p:cNvPr>
          <p:cNvSpPr>
            <a:spLocks noGrp="1"/>
          </p:cNvSpPr>
          <p:nvPr>
            <p:ph sz="half" idx="21" hasCustomPrompt="1"/>
          </p:nvPr>
        </p:nvSpPr>
        <p:spPr>
          <a:xfrm>
            <a:off x="3441277" y="3614596"/>
            <a:ext cx="2459708" cy="2127836"/>
          </a:xfrm>
        </p:spPr>
        <p:txBody>
          <a:bodyPr/>
          <a:lstStyle>
            <a:lvl1pPr>
              <a:defRPr sz="1400" b="0">
                <a:latin typeface="+mn-lt"/>
              </a:defRPr>
            </a:lvl1pPr>
            <a:lvl2pPr>
              <a:defRPr sz="1400" b="0">
                <a:latin typeface="+mn-lt"/>
              </a:defRPr>
            </a:lvl2pPr>
            <a:lvl3pPr>
              <a:defRPr sz="1400" b="0">
                <a:latin typeface="+mn-lt"/>
              </a:defRPr>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18" name="Content Placeholder 3">
            <a:extLst>
              <a:ext uri="{FF2B5EF4-FFF2-40B4-BE49-F238E27FC236}">
                <a16:creationId xmlns:a16="http://schemas.microsoft.com/office/drawing/2014/main" id="{2D858B37-861B-9CB0-517E-B3921A6D2F81}"/>
              </a:ext>
            </a:extLst>
          </p:cNvPr>
          <p:cNvSpPr>
            <a:spLocks noGrp="1"/>
          </p:cNvSpPr>
          <p:nvPr>
            <p:ph sz="half" idx="22" hasCustomPrompt="1"/>
          </p:nvPr>
        </p:nvSpPr>
        <p:spPr>
          <a:xfrm>
            <a:off x="6384714" y="3614596"/>
            <a:ext cx="2459708" cy="2127836"/>
          </a:xfrm>
        </p:spPr>
        <p:txBody>
          <a:bodyPr/>
          <a:lstStyle>
            <a:lvl1pPr>
              <a:defRPr sz="1400" b="0">
                <a:latin typeface="+mn-lt"/>
              </a:defRPr>
            </a:lvl1pPr>
            <a:lvl2pPr>
              <a:defRPr sz="1400" b="0">
                <a:latin typeface="+mn-lt"/>
              </a:defRPr>
            </a:lvl2pPr>
            <a:lvl3pPr>
              <a:defRPr sz="1400" b="0">
                <a:latin typeface="+mn-lt"/>
              </a:defRPr>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19" name="Content Placeholder 3">
            <a:extLst>
              <a:ext uri="{FF2B5EF4-FFF2-40B4-BE49-F238E27FC236}">
                <a16:creationId xmlns:a16="http://schemas.microsoft.com/office/drawing/2014/main" id="{22B38810-22CE-EEEF-32A1-ACF249E7CF01}"/>
              </a:ext>
            </a:extLst>
          </p:cNvPr>
          <p:cNvSpPr>
            <a:spLocks noGrp="1"/>
          </p:cNvSpPr>
          <p:nvPr>
            <p:ph sz="half" idx="23" hasCustomPrompt="1"/>
          </p:nvPr>
        </p:nvSpPr>
        <p:spPr>
          <a:xfrm>
            <a:off x="9328150" y="3614596"/>
            <a:ext cx="2459708" cy="2127836"/>
          </a:xfrm>
        </p:spPr>
        <p:txBody>
          <a:bodyPr/>
          <a:lstStyle>
            <a:lvl1pPr>
              <a:defRPr sz="1400" b="0">
                <a:latin typeface="+mn-lt"/>
              </a:defRPr>
            </a:lvl1pPr>
            <a:lvl2pPr>
              <a:defRPr sz="1400" b="0">
                <a:latin typeface="+mn-lt"/>
              </a:defRPr>
            </a:lvl2pPr>
            <a:lvl3pPr>
              <a:defRPr sz="1400" b="0">
                <a:latin typeface="+mn-lt"/>
              </a:defRPr>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3" name="Text Placeholder 6">
            <a:extLst>
              <a:ext uri="{FF2B5EF4-FFF2-40B4-BE49-F238E27FC236}">
                <a16:creationId xmlns:a16="http://schemas.microsoft.com/office/drawing/2014/main" id="{1C9CB729-7B02-76DB-4EF2-91E5214AABA2}"/>
              </a:ext>
            </a:extLst>
          </p:cNvPr>
          <p:cNvSpPr>
            <a:spLocks noGrp="1"/>
          </p:cNvSpPr>
          <p:nvPr>
            <p:ph type="body" sz="quarter" idx="24"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12" name="Freeform 11">
            <a:extLst>
              <a:ext uri="{FF2B5EF4-FFF2-40B4-BE49-F238E27FC236}">
                <a16:creationId xmlns:a16="http://schemas.microsoft.com/office/drawing/2014/main" id="{8AE4576E-4412-8E6B-4891-82F2A7B02B92}"/>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15335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1-column (Teal)">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EE16CEE-BE69-FF2E-6201-BA8766F70215}"/>
              </a:ext>
            </a:extLst>
          </p:cNvPr>
          <p:cNvGraphicFramePr>
            <a:graphicFrameLocks noChangeAspect="1"/>
          </p:cNvGraphicFramePr>
          <p:nvPr userDrawn="1">
            <p:custDataLst>
              <p:tags r:id="rId1"/>
            </p:custDataLst>
            <p:extLst>
              <p:ext uri="{D42A27DB-BD31-4B8C-83A1-F6EECF244321}">
                <p14:modId xmlns:p14="http://schemas.microsoft.com/office/powerpoint/2010/main" val="186525477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p:txBody>
          <a:bodyPr/>
          <a:lstStyle>
            <a:lvl1pPr>
              <a:defRPr b="1" i="0">
                <a:latin typeface="+mj-lt"/>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8" name="Text Placeholder 6">
            <a:extLst>
              <a:ext uri="{FF2B5EF4-FFF2-40B4-BE49-F238E27FC236}">
                <a16:creationId xmlns:a16="http://schemas.microsoft.com/office/drawing/2014/main" id="{E9505574-C0B4-E434-5A99-DC9C11453942}"/>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9" name="Freeform 8">
            <a:extLst>
              <a:ext uri="{FF2B5EF4-FFF2-40B4-BE49-F238E27FC236}">
                <a16:creationId xmlns:a16="http://schemas.microsoft.com/office/drawing/2014/main" id="{8D4A9268-E8AE-AB95-1619-66742E57040C}"/>
              </a:ext>
            </a:extLst>
          </p:cNvPr>
          <p:cNvSpPr/>
          <p:nvPr userDrawn="1"/>
        </p:nvSpPr>
        <p:spPr>
          <a:xfrm>
            <a:off x="0" y="212726"/>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9693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941F3ECD-C3E8-8255-90EE-51133BA38E26}"/>
              </a:ext>
            </a:extLst>
          </p:cNvPr>
          <p:cNvGraphicFramePr>
            <a:graphicFrameLocks noChangeAspect="1"/>
          </p:cNvGraphicFramePr>
          <p:nvPr userDrawn="1">
            <p:custDataLst>
              <p:tags r:id="rId1"/>
            </p:custDataLst>
            <p:extLst>
              <p:ext uri="{D42A27DB-BD31-4B8C-83A1-F6EECF244321}">
                <p14:modId xmlns:p14="http://schemas.microsoft.com/office/powerpoint/2010/main" val="81671250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FA8201F-6170-93AB-EA43-15E2591EEA72}"/>
              </a:ext>
            </a:extLst>
          </p:cNvPr>
          <p:cNvSpPr>
            <a:spLocks noGrp="1"/>
          </p:cNvSpPr>
          <p:nvPr>
            <p:ph type="title" hasCustomPrompt="1"/>
          </p:nvPr>
        </p:nvSpPr>
        <p:spPr/>
        <p:txBody>
          <a:bodyPr vert="horz"/>
          <a:lstStyle>
            <a:lvl1pPr>
              <a:defRPr>
                <a:latin typeface="+mj-lt"/>
              </a:defRPr>
            </a:lvl1pPr>
          </a:lstStyle>
          <a:p>
            <a:r>
              <a:rPr lang="en-US" dirty="0"/>
              <a:t>Click to add title</a:t>
            </a:r>
          </a:p>
        </p:txBody>
      </p:sp>
      <p:sp>
        <p:nvSpPr>
          <p:cNvPr id="4" name="Slide Number Placeholder 3">
            <a:extLst>
              <a:ext uri="{FF2B5EF4-FFF2-40B4-BE49-F238E27FC236}">
                <a16:creationId xmlns:a16="http://schemas.microsoft.com/office/drawing/2014/main" id="{443DF728-1E8A-47F7-9B86-7F853FB24D32}"/>
              </a:ext>
            </a:extLst>
          </p:cNvPr>
          <p:cNvSpPr>
            <a:spLocks noGrp="1"/>
          </p:cNvSpPr>
          <p:nvPr>
            <p:ph type="sldNum" sz="quarter" idx="11"/>
          </p:nvPr>
        </p:nvSpPr>
        <p:spPr/>
        <p:txBody>
          <a:bodyPr/>
          <a:lstStyle/>
          <a:p>
            <a:fld id="{F85CE818-7367-6A4C-AA8A-8ACF11B1523A}" type="slidenum">
              <a:rPr lang="en-US" smtClean="0"/>
              <a:pPr/>
              <a:t>‹#›</a:t>
            </a:fld>
            <a:endParaRPr lang="en-US" dirty="0"/>
          </a:p>
        </p:txBody>
      </p:sp>
      <p:sp>
        <p:nvSpPr>
          <p:cNvPr id="5" name="Picture Placeholder 9">
            <a:extLst>
              <a:ext uri="{FF2B5EF4-FFF2-40B4-BE49-F238E27FC236}">
                <a16:creationId xmlns:a16="http://schemas.microsoft.com/office/drawing/2014/main" id="{1E633C92-5BE7-B8CC-98F6-0EF69B261593}"/>
              </a:ext>
            </a:extLst>
          </p:cNvPr>
          <p:cNvSpPr>
            <a:spLocks noGrp="1" noChangeAspect="1"/>
          </p:cNvSpPr>
          <p:nvPr>
            <p:ph type="pic" sz="quarter" idx="12"/>
          </p:nvPr>
        </p:nvSpPr>
        <p:spPr>
          <a:xfrm>
            <a:off x="497841"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6" name="Content Placeholder 3">
            <a:extLst>
              <a:ext uri="{FF2B5EF4-FFF2-40B4-BE49-F238E27FC236}">
                <a16:creationId xmlns:a16="http://schemas.microsoft.com/office/drawing/2014/main" id="{D9CA4B8A-EF89-ECF5-C0FA-63283DB22581}"/>
              </a:ext>
            </a:extLst>
          </p:cNvPr>
          <p:cNvSpPr>
            <a:spLocks noGrp="1"/>
          </p:cNvSpPr>
          <p:nvPr>
            <p:ph sz="half" idx="17" hasCustomPrompt="1"/>
          </p:nvPr>
        </p:nvSpPr>
        <p:spPr>
          <a:xfrm>
            <a:off x="497840" y="3614596"/>
            <a:ext cx="2459708" cy="2127836"/>
          </a:xfrm>
        </p:spPr>
        <p:txBody>
          <a:bodyPr/>
          <a:lstStyle>
            <a:lvl1pPr>
              <a:defRPr sz="1400" b="0">
                <a:latin typeface="+mn-lt"/>
              </a:defRPr>
            </a:lvl1pPr>
            <a:lvl2pPr>
              <a:defRPr sz="1400" b="0">
                <a:latin typeface="+mn-lt"/>
              </a:defRPr>
            </a:lvl2pPr>
            <a:lvl3pPr>
              <a:defRPr sz="1400" b="0">
                <a:latin typeface="+mn-lt"/>
              </a:defRPr>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7" name="Picture Placeholder 9">
            <a:extLst>
              <a:ext uri="{FF2B5EF4-FFF2-40B4-BE49-F238E27FC236}">
                <a16:creationId xmlns:a16="http://schemas.microsoft.com/office/drawing/2014/main" id="{FFB73E13-7495-A9A8-F6C1-5FAAD304153C}"/>
              </a:ext>
            </a:extLst>
          </p:cNvPr>
          <p:cNvSpPr>
            <a:spLocks noGrp="1" noChangeAspect="1"/>
          </p:cNvSpPr>
          <p:nvPr>
            <p:ph type="pic" sz="quarter" idx="18"/>
          </p:nvPr>
        </p:nvSpPr>
        <p:spPr>
          <a:xfrm>
            <a:off x="3441277"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8" name="Picture Placeholder 9">
            <a:extLst>
              <a:ext uri="{FF2B5EF4-FFF2-40B4-BE49-F238E27FC236}">
                <a16:creationId xmlns:a16="http://schemas.microsoft.com/office/drawing/2014/main" id="{8FE2BB0C-4E77-5A01-E6FC-7ADF4C965906}"/>
              </a:ext>
            </a:extLst>
          </p:cNvPr>
          <p:cNvSpPr>
            <a:spLocks noGrp="1" noChangeAspect="1"/>
          </p:cNvSpPr>
          <p:nvPr>
            <p:ph type="pic" sz="quarter" idx="19"/>
          </p:nvPr>
        </p:nvSpPr>
        <p:spPr>
          <a:xfrm>
            <a:off x="6384711"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9" name="Picture Placeholder 9">
            <a:extLst>
              <a:ext uri="{FF2B5EF4-FFF2-40B4-BE49-F238E27FC236}">
                <a16:creationId xmlns:a16="http://schemas.microsoft.com/office/drawing/2014/main" id="{56596C24-62F3-5142-7B51-A035F6C668B4}"/>
              </a:ext>
            </a:extLst>
          </p:cNvPr>
          <p:cNvSpPr>
            <a:spLocks noGrp="1" noChangeAspect="1"/>
          </p:cNvSpPr>
          <p:nvPr>
            <p:ph type="pic" sz="quarter" idx="20"/>
          </p:nvPr>
        </p:nvSpPr>
        <p:spPr>
          <a:xfrm>
            <a:off x="9328147" y="1717675"/>
            <a:ext cx="1659636" cy="1659636"/>
          </a:xfrm>
          <a:prstGeom prst="rect">
            <a:avLst/>
          </a:prstGeom>
          <a:solidFill>
            <a:srgbClr val="F0F0F0"/>
          </a:solidFill>
        </p:spPr>
        <p:txBody>
          <a:bodyPr/>
          <a:lstStyle>
            <a:lvl1pPr algn="ctr">
              <a:defRPr sz="1200">
                <a:solidFill>
                  <a:srgbClr val="FF0000"/>
                </a:solidFill>
              </a:defRPr>
            </a:lvl1pPr>
          </a:lstStyle>
          <a:p>
            <a:endParaRPr lang="en-US"/>
          </a:p>
        </p:txBody>
      </p:sp>
      <p:sp>
        <p:nvSpPr>
          <p:cNvPr id="10" name="Content Placeholder 3">
            <a:extLst>
              <a:ext uri="{FF2B5EF4-FFF2-40B4-BE49-F238E27FC236}">
                <a16:creationId xmlns:a16="http://schemas.microsoft.com/office/drawing/2014/main" id="{3DAD87B0-F124-4BDC-98D8-532ED62AF7AA}"/>
              </a:ext>
            </a:extLst>
          </p:cNvPr>
          <p:cNvSpPr>
            <a:spLocks noGrp="1"/>
          </p:cNvSpPr>
          <p:nvPr>
            <p:ph sz="half" idx="21" hasCustomPrompt="1"/>
          </p:nvPr>
        </p:nvSpPr>
        <p:spPr>
          <a:xfrm>
            <a:off x="3441277" y="3614596"/>
            <a:ext cx="2459708" cy="2127836"/>
          </a:xfrm>
        </p:spPr>
        <p:txBody>
          <a:bodyPr/>
          <a:lstStyle>
            <a:lvl1pPr>
              <a:defRPr sz="1400" b="0">
                <a:latin typeface="+mn-lt"/>
              </a:defRPr>
            </a:lvl1pPr>
            <a:lvl2pPr>
              <a:defRPr sz="1400" b="0">
                <a:latin typeface="+mn-lt"/>
              </a:defRPr>
            </a:lvl2pPr>
            <a:lvl3pPr>
              <a:defRPr sz="1400" b="0">
                <a:latin typeface="+mn-lt"/>
              </a:defRPr>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18" name="Content Placeholder 3">
            <a:extLst>
              <a:ext uri="{FF2B5EF4-FFF2-40B4-BE49-F238E27FC236}">
                <a16:creationId xmlns:a16="http://schemas.microsoft.com/office/drawing/2014/main" id="{2D858B37-861B-9CB0-517E-B3921A6D2F81}"/>
              </a:ext>
            </a:extLst>
          </p:cNvPr>
          <p:cNvSpPr>
            <a:spLocks noGrp="1"/>
          </p:cNvSpPr>
          <p:nvPr>
            <p:ph sz="half" idx="22" hasCustomPrompt="1"/>
          </p:nvPr>
        </p:nvSpPr>
        <p:spPr>
          <a:xfrm>
            <a:off x="6384714" y="3614596"/>
            <a:ext cx="2459708" cy="2127836"/>
          </a:xfrm>
        </p:spPr>
        <p:txBody>
          <a:bodyPr/>
          <a:lstStyle>
            <a:lvl1pPr>
              <a:defRPr sz="1400" b="0">
                <a:latin typeface="+mn-lt"/>
              </a:defRPr>
            </a:lvl1pPr>
            <a:lvl2pPr>
              <a:defRPr sz="1400" b="0">
                <a:latin typeface="+mn-lt"/>
              </a:defRPr>
            </a:lvl2pPr>
            <a:lvl3pPr>
              <a:defRPr sz="1400" b="0">
                <a:latin typeface="+mn-lt"/>
              </a:defRPr>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19" name="Content Placeholder 3">
            <a:extLst>
              <a:ext uri="{FF2B5EF4-FFF2-40B4-BE49-F238E27FC236}">
                <a16:creationId xmlns:a16="http://schemas.microsoft.com/office/drawing/2014/main" id="{22B38810-22CE-EEEF-32A1-ACF249E7CF01}"/>
              </a:ext>
            </a:extLst>
          </p:cNvPr>
          <p:cNvSpPr>
            <a:spLocks noGrp="1"/>
          </p:cNvSpPr>
          <p:nvPr>
            <p:ph sz="half" idx="23" hasCustomPrompt="1"/>
          </p:nvPr>
        </p:nvSpPr>
        <p:spPr>
          <a:xfrm>
            <a:off x="9328150" y="3614596"/>
            <a:ext cx="2459708" cy="2127836"/>
          </a:xfrm>
        </p:spPr>
        <p:txBody>
          <a:bodyPr/>
          <a:lstStyle>
            <a:lvl1pPr>
              <a:defRPr sz="1400" b="0">
                <a:latin typeface="+mn-lt"/>
              </a:defRPr>
            </a:lvl1pPr>
            <a:lvl2pPr>
              <a:defRPr sz="1400" b="0">
                <a:latin typeface="+mn-lt"/>
              </a:defRPr>
            </a:lvl2pPr>
            <a:lvl3pPr>
              <a:defRPr sz="1400" b="0">
                <a:latin typeface="+mn-lt"/>
              </a:defRPr>
            </a:lvl3pPr>
            <a:lvl4pPr>
              <a:defRPr sz="1200"/>
            </a:lvl4pPr>
            <a:lvl5pPr>
              <a:defRPr sz="1200"/>
            </a:lvl5pPr>
          </a:lstStyle>
          <a:p>
            <a:pPr lvl="0"/>
            <a:r>
              <a:rPr lang="en-US" dirty="0"/>
              <a:t>Click to edit text</a:t>
            </a:r>
          </a:p>
          <a:p>
            <a:pPr lvl="1"/>
            <a:r>
              <a:rPr lang="en-US" dirty="0"/>
              <a:t>Second level</a:t>
            </a:r>
          </a:p>
          <a:p>
            <a:pPr lvl="2"/>
            <a:r>
              <a:rPr lang="en-US" dirty="0"/>
              <a:t>Third level</a:t>
            </a:r>
          </a:p>
        </p:txBody>
      </p:sp>
      <p:sp>
        <p:nvSpPr>
          <p:cNvPr id="3" name="Text Placeholder 6">
            <a:extLst>
              <a:ext uri="{FF2B5EF4-FFF2-40B4-BE49-F238E27FC236}">
                <a16:creationId xmlns:a16="http://schemas.microsoft.com/office/drawing/2014/main" id="{1C9CB729-7B02-76DB-4EF2-91E5214AABA2}"/>
              </a:ext>
            </a:extLst>
          </p:cNvPr>
          <p:cNvSpPr>
            <a:spLocks noGrp="1"/>
          </p:cNvSpPr>
          <p:nvPr>
            <p:ph type="body" sz="quarter" idx="24"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12" name="Freeform 11">
            <a:extLst>
              <a:ext uri="{FF2B5EF4-FFF2-40B4-BE49-F238E27FC236}">
                <a16:creationId xmlns:a16="http://schemas.microsoft.com/office/drawing/2014/main" id="{8AE4576E-4412-8E6B-4891-82F2A7B02B92}"/>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91492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84C8833-E489-0892-12E9-2903B4896F73}"/>
              </a:ext>
            </a:extLst>
          </p:cNvPr>
          <p:cNvSpPr>
            <a:spLocks noGrp="1"/>
          </p:cNvSpPr>
          <p:nvPr>
            <p:ph type="sldNum" sz="quarter" idx="10"/>
          </p:nvPr>
        </p:nvSpPr>
        <p:spPr/>
        <p:txBody>
          <a:bodyPr/>
          <a:lstStyle/>
          <a:p>
            <a:fld id="{F85CE818-7367-6A4C-AA8A-8ACF11B1523A}" type="slidenum">
              <a:rPr lang="en-US" smtClean="0"/>
              <a:pPr/>
              <a:t>‹#›</a:t>
            </a:fld>
            <a:endParaRPr lang="en-US"/>
          </a:p>
        </p:txBody>
      </p:sp>
      <p:sp>
        <p:nvSpPr>
          <p:cNvPr id="5" name="Content Placeholder 4">
            <a:extLst>
              <a:ext uri="{FF2B5EF4-FFF2-40B4-BE49-F238E27FC236}">
                <a16:creationId xmlns:a16="http://schemas.microsoft.com/office/drawing/2014/main" id="{242FE044-254C-726A-9D07-05F6E299ED8A}"/>
              </a:ext>
            </a:extLst>
          </p:cNvPr>
          <p:cNvSpPr>
            <a:spLocks noGrp="1"/>
          </p:cNvSpPr>
          <p:nvPr>
            <p:ph sz="quarter" idx="11"/>
          </p:nvPr>
        </p:nvSpPr>
        <p:spPr>
          <a:xfrm>
            <a:off x="8224009" y="1253331"/>
            <a:ext cx="3563179" cy="4771232"/>
          </a:xfrm>
          <a:solidFill>
            <a:schemeClr val="accent1">
              <a:alpha val="10000"/>
            </a:schemeClr>
          </a:solidFill>
        </p:spPr>
        <p:txBody>
          <a:bodyPr lIns="182880" tIns="182880" rIns="18288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6">
            <a:extLst>
              <a:ext uri="{FF2B5EF4-FFF2-40B4-BE49-F238E27FC236}">
                <a16:creationId xmlns:a16="http://schemas.microsoft.com/office/drawing/2014/main" id="{65BAE8AF-9C4B-B7DC-A7F4-EB7A6DC08BB8}"/>
              </a:ext>
            </a:extLst>
          </p:cNvPr>
          <p:cNvSpPr>
            <a:spLocks noGrp="1"/>
          </p:cNvSpPr>
          <p:nvPr>
            <p:ph sz="quarter" idx="20" hasCustomPrompt="1"/>
          </p:nvPr>
        </p:nvSpPr>
        <p:spPr>
          <a:xfrm>
            <a:off x="497840" y="1252538"/>
            <a:ext cx="7350090" cy="4772025"/>
          </a:xfrm>
          <a:solidFill>
            <a:schemeClr val="bg2"/>
          </a:solidFill>
        </p:spPr>
        <p:txBody>
          <a:bodyPr/>
          <a:lstStyle>
            <a:lvl1pPr>
              <a:defRPr>
                <a:solidFill>
                  <a:srgbClr val="C00000"/>
                </a:solidFill>
              </a:defRPr>
            </a:lvl1pPr>
          </a:lstStyle>
          <a:p>
            <a:pPr lvl="0"/>
            <a:r>
              <a:rPr lang="en-US" dirty="0"/>
              <a:t>Add object</a:t>
            </a:r>
          </a:p>
        </p:txBody>
      </p:sp>
      <p:sp>
        <p:nvSpPr>
          <p:cNvPr id="4" name="Text Placeholder 6">
            <a:extLst>
              <a:ext uri="{FF2B5EF4-FFF2-40B4-BE49-F238E27FC236}">
                <a16:creationId xmlns:a16="http://schemas.microsoft.com/office/drawing/2014/main" id="{3F48CE4B-F6EC-0194-E01A-18BB4825523E}"/>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6" name="Freeform 5">
            <a:extLst>
              <a:ext uri="{FF2B5EF4-FFF2-40B4-BE49-F238E27FC236}">
                <a16:creationId xmlns:a16="http://schemas.microsoft.com/office/drawing/2014/main" id="{E8708662-9CC5-F987-29FA-581BF260F1CA}"/>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531316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84C8833-E489-0892-12E9-2903B4896F73}"/>
              </a:ext>
            </a:extLst>
          </p:cNvPr>
          <p:cNvSpPr>
            <a:spLocks noGrp="1"/>
          </p:cNvSpPr>
          <p:nvPr>
            <p:ph type="sldNum" sz="quarter" idx="10"/>
          </p:nvPr>
        </p:nvSpPr>
        <p:spPr/>
        <p:txBody>
          <a:bodyPr/>
          <a:lstStyle/>
          <a:p>
            <a:fld id="{F85CE818-7367-6A4C-AA8A-8ACF11B1523A}" type="slidenum">
              <a:rPr lang="en-US" smtClean="0"/>
              <a:pPr/>
              <a:t>‹#›</a:t>
            </a:fld>
            <a:endParaRPr lang="en-US"/>
          </a:p>
        </p:txBody>
      </p:sp>
      <p:sp>
        <p:nvSpPr>
          <p:cNvPr id="5" name="Content Placeholder 4">
            <a:extLst>
              <a:ext uri="{FF2B5EF4-FFF2-40B4-BE49-F238E27FC236}">
                <a16:creationId xmlns:a16="http://schemas.microsoft.com/office/drawing/2014/main" id="{242FE044-254C-726A-9D07-05F6E299ED8A}"/>
              </a:ext>
            </a:extLst>
          </p:cNvPr>
          <p:cNvSpPr>
            <a:spLocks noGrp="1"/>
          </p:cNvSpPr>
          <p:nvPr>
            <p:ph sz="quarter" idx="11"/>
          </p:nvPr>
        </p:nvSpPr>
        <p:spPr>
          <a:xfrm>
            <a:off x="8224009" y="1253331"/>
            <a:ext cx="3563179" cy="4771232"/>
          </a:xfrm>
          <a:solidFill>
            <a:schemeClr val="accent1">
              <a:alpha val="10000"/>
            </a:schemeClr>
          </a:solidFill>
        </p:spPr>
        <p:txBody>
          <a:bodyPr lIns="182880" tIns="182880" rIns="18288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6">
            <a:extLst>
              <a:ext uri="{FF2B5EF4-FFF2-40B4-BE49-F238E27FC236}">
                <a16:creationId xmlns:a16="http://schemas.microsoft.com/office/drawing/2014/main" id="{65BAE8AF-9C4B-B7DC-A7F4-EB7A6DC08BB8}"/>
              </a:ext>
            </a:extLst>
          </p:cNvPr>
          <p:cNvSpPr>
            <a:spLocks noGrp="1"/>
          </p:cNvSpPr>
          <p:nvPr>
            <p:ph sz="quarter" idx="20" hasCustomPrompt="1"/>
          </p:nvPr>
        </p:nvSpPr>
        <p:spPr>
          <a:xfrm>
            <a:off x="497840" y="1252538"/>
            <a:ext cx="7350090" cy="4772025"/>
          </a:xfrm>
          <a:solidFill>
            <a:schemeClr val="bg2"/>
          </a:solidFill>
        </p:spPr>
        <p:txBody>
          <a:bodyPr/>
          <a:lstStyle>
            <a:lvl1pPr>
              <a:defRPr>
                <a:solidFill>
                  <a:srgbClr val="C00000"/>
                </a:solidFill>
              </a:defRPr>
            </a:lvl1pPr>
          </a:lstStyle>
          <a:p>
            <a:pPr lvl="0"/>
            <a:r>
              <a:rPr lang="en-US" dirty="0"/>
              <a:t>Add object</a:t>
            </a:r>
          </a:p>
        </p:txBody>
      </p:sp>
      <p:sp>
        <p:nvSpPr>
          <p:cNvPr id="4" name="Text Placeholder 6">
            <a:extLst>
              <a:ext uri="{FF2B5EF4-FFF2-40B4-BE49-F238E27FC236}">
                <a16:creationId xmlns:a16="http://schemas.microsoft.com/office/drawing/2014/main" id="{3F48CE4B-F6EC-0194-E01A-18BB4825523E}"/>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6" name="Freeform 5">
            <a:extLst>
              <a:ext uri="{FF2B5EF4-FFF2-40B4-BE49-F238E27FC236}">
                <a16:creationId xmlns:a16="http://schemas.microsoft.com/office/drawing/2014/main" id="{E8708662-9CC5-F987-29FA-581BF260F1CA}"/>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236365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84C8833-E489-0892-12E9-2903B4896F73}"/>
              </a:ext>
            </a:extLst>
          </p:cNvPr>
          <p:cNvSpPr>
            <a:spLocks noGrp="1"/>
          </p:cNvSpPr>
          <p:nvPr>
            <p:ph type="sldNum" sz="quarter" idx="10"/>
          </p:nvPr>
        </p:nvSpPr>
        <p:spPr/>
        <p:txBody>
          <a:bodyPr/>
          <a:lstStyle/>
          <a:p>
            <a:fld id="{F85CE818-7367-6A4C-AA8A-8ACF11B1523A}" type="slidenum">
              <a:rPr lang="en-US" smtClean="0"/>
              <a:pPr/>
              <a:t>‹#›</a:t>
            </a:fld>
            <a:endParaRPr lang="en-US"/>
          </a:p>
        </p:txBody>
      </p:sp>
      <p:sp>
        <p:nvSpPr>
          <p:cNvPr id="5" name="Content Placeholder 4">
            <a:extLst>
              <a:ext uri="{FF2B5EF4-FFF2-40B4-BE49-F238E27FC236}">
                <a16:creationId xmlns:a16="http://schemas.microsoft.com/office/drawing/2014/main" id="{242FE044-254C-726A-9D07-05F6E299ED8A}"/>
              </a:ext>
            </a:extLst>
          </p:cNvPr>
          <p:cNvSpPr>
            <a:spLocks noGrp="1"/>
          </p:cNvSpPr>
          <p:nvPr>
            <p:ph sz="quarter" idx="11"/>
          </p:nvPr>
        </p:nvSpPr>
        <p:spPr>
          <a:xfrm>
            <a:off x="8224009" y="1253331"/>
            <a:ext cx="3563179" cy="4771232"/>
          </a:xfrm>
          <a:solidFill>
            <a:schemeClr val="accent1">
              <a:alpha val="10000"/>
            </a:schemeClr>
          </a:solidFill>
        </p:spPr>
        <p:txBody>
          <a:bodyPr lIns="182880" tIns="182880" rIns="18288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6">
            <a:extLst>
              <a:ext uri="{FF2B5EF4-FFF2-40B4-BE49-F238E27FC236}">
                <a16:creationId xmlns:a16="http://schemas.microsoft.com/office/drawing/2014/main" id="{65BAE8AF-9C4B-B7DC-A7F4-EB7A6DC08BB8}"/>
              </a:ext>
            </a:extLst>
          </p:cNvPr>
          <p:cNvSpPr>
            <a:spLocks noGrp="1"/>
          </p:cNvSpPr>
          <p:nvPr>
            <p:ph sz="quarter" idx="20" hasCustomPrompt="1"/>
          </p:nvPr>
        </p:nvSpPr>
        <p:spPr>
          <a:xfrm>
            <a:off x="497840" y="1252538"/>
            <a:ext cx="7350090" cy="4772025"/>
          </a:xfrm>
          <a:solidFill>
            <a:schemeClr val="bg2"/>
          </a:solidFill>
        </p:spPr>
        <p:txBody>
          <a:bodyPr/>
          <a:lstStyle>
            <a:lvl1pPr>
              <a:defRPr>
                <a:solidFill>
                  <a:srgbClr val="C00000"/>
                </a:solidFill>
              </a:defRPr>
            </a:lvl1pPr>
          </a:lstStyle>
          <a:p>
            <a:pPr lvl="0"/>
            <a:r>
              <a:rPr lang="en-US" dirty="0"/>
              <a:t>Add object</a:t>
            </a:r>
          </a:p>
        </p:txBody>
      </p:sp>
      <p:sp>
        <p:nvSpPr>
          <p:cNvPr id="4" name="Text Placeholder 6">
            <a:extLst>
              <a:ext uri="{FF2B5EF4-FFF2-40B4-BE49-F238E27FC236}">
                <a16:creationId xmlns:a16="http://schemas.microsoft.com/office/drawing/2014/main" id="{3F48CE4B-F6EC-0194-E01A-18BB4825523E}"/>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6" name="Freeform 5">
            <a:extLst>
              <a:ext uri="{FF2B5EF4-FFF2-40B4-BE49-F238E27FC236}">
                <a16:creationId xmlns:a16="http://schemas.microsoft.com/office/drawing/2014/main" id="{E8708662-9CC5-F987-29FA-581BF260F1CA}"/>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182613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84C8833-E489-0892-12E9-2903B4896F73}"/>
              </a:ext>
            </a:extLst>
          </p:cNvPr>
          <p:cNvSpPr>
            <a:spLocks noGrp="1"/>
          </p:cNvSpPr>
          <p:nvPr>
            <p:ph type="sldNum" sz="quarter" idx="10"/>
          </p:nvPr>
        </p:nvSpPr>
        <p:spPr/>
        <p:txBody>
          <a:bodyPr/>
          <a:lstStyle/>
          <a:p>
            <a:fld id="{F85CE818-7367-6A4C-AA8A-8ACF11B1523A}" type="slidenum">
              <a:rPr lang="en-US" smtClean="0"/>
              <a:pPr/>
              <a:t>‹#›</a:t>
            </a:fld>
            <a:endParaRPr lang="en-US"/>
          </a:p>
        </p:txBody>
      </p:sp>
      <p:sp>
        <p:nvSpPr>
          <p:cNvPr id="5" name="Content Placeholder 4">
            <a:extLst>
              <a:ext uri="{FF2B5EF4-FFF2-40B4-BE49-F238E27FC236}">
                <a16:creationId xmlns:a16="http://schemas.microsoft.com/office/drawing/2014/main" id="{242FE044-254C-726A-9D07-05F6E299ED8A}"/>
              </a:ext>
            </a:extLst>
          </p:cNvPr>
          <p:cNvSpPr>
            <a:spLocks noGrp="1"/>
          </p:cNvSpPr>
          <p:nvPr>
            <p:ph sz="quarter" idx="11"/>
          </p:nvPr>
        </p:nvSpPr>
        <p:spPr>
          <a:xfrm>
            <a:off x="8224009" y="1253331"/>
            <a:ext cx="3563179" cy="4771232"/>
          </a:xfrm>
          <a:solidFill>
            <a:schemeClr val="accent1">
              <a:alpha val="10000"/>
            </a:schemeClr>
          </a:solidFill>
        </p:spPr>
        <p:txBody>
          <a:bodyPr lIns="182880" tIns="182880" rIns="18288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6">
            <a:extLst>
              <a:ext uri="{FF2B5EF4-FFF2-40B4-BE49-F238E27FC236}">
                <a16:creationId xmlns:a16="http://schemas.microsoft.com/office/drawing/2014/main" id="{65BAE8AF-9C4B-B7DC-A7F4-EB7A6DC08BB8}"/>
              </a:ext>
            </a:extLst>
          </p:cNvPr>
          <p:cNvSpPr>
            <a:spLocks noGrp="1"/>
          </p:cNvSpPr>
          <p:nvPr>
            <p:ph sz="quarter" idx="20" hasCustomPrompt="1"/>
          </p:nvPr>
        </p:nvSpPr>
        <p:spPr>
          <a:xfrm>
            <a:off x="497840" y="1252538"/>
            <a:ext cx="7350090" cy="4772025"/>
          </a:xfrm>
          <a:solidFill>
            <a:schemeClr val="bg2"/>
          </a:solidFill>
        </p:spPr>
        <p:txBody>
          <a:bodyPr/>
          <a:lstStyle>
            <a:lvl1pPr>
              <a:defRPr>
                <a:solidFill>
                  <a:srgbClr val="C00000"/>
                </a:solidFill>
              </a:defRPr>
            </a:lvl1pPr>
          </a:lstStyle>
          <a:p>
            <a:pPr lvl="0"/>
            <a:r>
              <a:rPr lang="en-US" dirty="0"/>
              <a:t>Add object</a:t>
            </a:r>
          </a:p>
        </p:txBody>
      </p:sp>
      <p:sp>
        <p:nvSpPr>
          <p:cNvPr id="4" name="Text Placeholder 6">
            <a:extLst>
              <a:ext uri="{FF2B5EF4-FFF2-40B4-BE49-F238E27FC236}">
                <a16:creationId xmlns:a16="http://schemas.microsoft.com/office/drawing/2014/main" id="{3F48CE4B-F6EC-0194-E01A-18BB4825523E}"/>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6" name="Freeform 5">
            <a:extLst>
              <a:ext uri="{FF2B5EF4-FFF2-40B4-BE49-F238E27FC236}">
                <a16:creationId xmlns:a16="http://schemas.microsoft.com/office/drawing/2014/main" id="{E8708662-9CC5-F987-29FA-581BF260F1CA}"/>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301724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84C8833-E489-0892-12E9-2903B4896F73}"/>
              </a:ext>
            </a:extLst>
          </p:cNvPr>
          <p:cNvSpPr>
            <a:spLocks noGrp="1"/>
          </p:cNvSpPr>
          <p:nvPr>
            <p:ph type="sldNum" sz="quarter" idx="10"/>
          </p:nvPr>
        </p:nvSpPr>
        <p:spPr/>
        <p:txBody>
          <a:bodyPr/>
          <a:lstStyle/>
          <a:p>
            <a:fld id="{F85CE818-7367-6A4C-AA8A-8ACF11B1523A}" type="slidenum">
              <a:rPr lang="en-US" smtClean="0"/>
              <a:pPr/>
              <a:t>‹#›</a:t>
            </a:fld>
            <a:endParaRPr lang="en-US"/>
          </a:p>
        </p:txBody>
      </p:sp>
      <p:sp>
        <p:nvSpPr>
          <p:cNvPr id="5" name="Content Placeholder 4">
            <a:extLst>
              <a:ext uri="{FF2B5EF4-FFF2-40B4-BE49-F238E27FC236}">
                <a16:creationId xmlns:a16="http://schemas.microsoft.com/office/drawing/2014/main" id="{242FE044-254C-726A-9D07-05F6E299ED8A}"/>
              </a:ext>
            </a:extLst>
          </p:cNvPr>
          <p:cNvSpPr>
            <a:spLocks noGrp="1"/>
          </p:cNvSpPr>
          <p:nvPr>
            <p:ph sz="quarter" idx="11"/>
          </p:nvPr>
        </p:nvSpPr>
        <p:spPr>
          <a:xfrm>
            <a:off x="497840" y="1253331"/>
            <a:ext cx="3563179" cy="4771232"/>
          </a:xfrm>
          <a:solidFill>
            <a:schemeClr val="accent1">
              <a:alpha val="10000"/>
            </a:schemeClr>
          </a:solidFill>
        </p:spPr>
        <p:txBody>
          <a:bodyPr lIns="182880" tIns="182880" rIns="18288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16">
            <a:extLst>
              <a:ext uri="{FF2B5EF4-FFF2-40B4-BE49-F238E27FC236}">
                <a16:creationId xmlns:a16="http://schemas.microsoft.com/office/drawing/2014/main" id="{D713938B-B883-DC53-D315-EAA98C78DA49}"/>
              </a:ext>
            </a:extLst>
          </p:cNvPr>
          <p:cNvSpPr>
            <a:spLocks noGrp="1"/>
          </p:cNvSpPr>
          <p:nvPr>
            <p:ph sz="quarter" idx="20" hasCustomPrompt="1"/>
          </p:nvPr>
        </p:nvSpPr>
        <p:spPr>
          <a:xfrm>
            <a:off x="4429760" y="1252538"/>
            <a:ext cx="7357428" cy="4772025"/>
          </a:xfrm>
          <a:solidFill>
            <a:schemeClr val="bg2"/>
          </a:solidFill>
        </p:spPr>
        <p:txBody>
          <a:bodyPr/>
          <a:lstStyle>
            <a:lvl1pPr>
              <a:defRPr>
                <a:solidFill>
                  <a:srgbClr val="C00000"/>
                </a:solidFill>
              </a:defRPr>
            </a:lvl1pPr>
          </a:lstStyle>
          <a:p>
            <a:pPr lvl="0"/>
            <a:r>
              <a:rPr lang="en-US" dirty="0"/>
              <a:t>Add object</a:t>
            </a:r>
          </a:p>
        </p:txBody>
      </p:sp>
      <p:sp>
        <p:nvSpPr>
          <p:cNvPr id="8" name="Text Placeholder 6">
            <a:extLst>
              <a:ext uri="{FF2B5EF4-FFF2-40B4-BE49-F238E27FC236}">
                <a16:creationId xmlns:a16="http://schemas.microsoft.com/office/drawing/2014/main" id="{72606AB6-A82D-A2F0-5313-39850A8287BF}"/>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7" name="Freeform 6">
            <a:extLst>
              <a:ext uri="{FF2B5EF4-FFF2-40B4-BE49-F238E27FC236}">
                <a16:creationId xmlns:a16="http://schemas.microsoft.com/office/drawing/2014/main" id="{1CBD43D8-5A13-8931-4E81-8BD518F9F626}"/>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270250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84C8833-E489-0892-12E9-2903B4896F73}"/>
              </a:ext>
            </a:extLst>
          </p:cNvPr>
          <p:cNvSpPr>
            <a:spLocks noGrp="1"/>
          </p:cNvSpPr>
          <p:nvPr>
            <p:ph type="sldNum" sz="quarter" idx="10"/>
          </p:nvPr>
        </p:nvSpPr>
        <p:spPr/>
        <p:txBody>
          <a:bodyPr/>
          <a:lstStyle/>
          <a:p>
            <a:fld id="{F85CE818-7367-6A4C-AA8A-8ACF11B1523A}" type="slidenum">
              <a:rPr lang="en-US" smtClean="0"/>
              <a:pPr/>
              <a:t>‹#›</a:t>
            </a:fld>
            <a:endParaRPr lang="en-US"/>
          </a:p>
        </p:txBody>
      </p:sp>
      <p:sp>
        <p:nvSpPr>
          <p:cNvPr id="5" name="Content Placeholder 4">
            <a:extLst>
              <a:ext uri="{FF2B5EF4-FFF2-40B4-BE49-F238E27FC236}">
                <a16:creationId xmlns:a16="http://schemas.microsoft.com/office/drawing/2014/main" id="{242FE044-254C-726A-9D07-05F6E299ED8A}"/>
              </a:ext>
            </a:extLst>
          </p:cNvPr>
          <p:cNvSpPr>
            <a:spLocks noGrp="1"/>
          </p:cNvSpPr>
          <p:nvPr>
            <p:ph sz="quarter" idx="11"/>
          </p:nvPr>
        </p:nvSpPr>
        <p:spPr>
          <a:xfrm>
            <a:off x="497840" y="1253331"/>
            <a:ext cx="3563179" cy="4771232"/>
          </a:xfrm>
          <a:solidFill>
            <a:schemeClr val="accent1">
              <a:alpha val="10000"/>
            </a:schemeClr>
          </a:solidFill>
        </p:spPr>
        <p:txBody>
          <a:bodyPr lIns="182880" tIns="182880" rIns="18288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16">
            <a:extLst>
              <a:ext uri="{FF2B5EF4-FFF2-40B4-BE49-F238E27FC236}">
                <a16:creationId xmlns:a16="http://schemas.microsoft.com/office/drawing/2014/main" id="{D713938B-B883-DC53-D315-EAA98C78DA49}"/>
              </a:ext>
            </a:extLst>
          </p:cNvPr>
          <p:cNvSpPr>
            <a:spLocks noGrp="1"/>
          </p:cNvSpPr>
          <p:nvPr>
            <p:ph sz="quarter" idx="20" hasCustomPrompt="1"/>
          </p:nvPr>
        </p:nvSpPr>
        <p:spPr>
          <a:xfrm>
            <a:off x="4429760" y="1252538"/>
            <a:ext cx="7357428" cy="4772025"/>
          </a:xfrm>
          <a:solidFill>
            <a:schemeClr val="bg2"/>
          </a:solidFill>
        </p:spPr>
        <p:txBody>
          <a:bodyPr/>
          <a:lstStyle>
            <a:lvl1pPr>
              <a:defRPr>
                <a:solidFill>
                  <a:srgbClr val="C00000"/>
                </a:solidFill>
              </a:defRPr>
            </a:lvl1pPr>
          </a:lstStyle>
          <a:p>
            <a:pPr lvl="0"/>
            <a:r>
              <a:rPr lang="en-US" dirty="0"/>
              <a:t>Add object</a:t>
            </a:r>
          </a:p>
        </p:txBody>
      </p:sp>
      <p:sp>
        <p:nvSpPr>
          <p:cNvPr id="8" name="Text Placeholder 6">
            <a:extLst>
              <a:ext uri="{FF2B5EF4-FFF2-40B4-BE49-F238E27FC236}">
                <a16:creationId xmlns:a16="http://schemas.microsoft.com/office/drawing/2014/main" id="{72606AB6-A82D-A2F0-5313-39850A8287BF}"/>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7" name="Freeform 6">
            <a:extLst>
              <a:ext uri="{FF2B5EF4-FFF2-40B4-BE49-F238E27FC236}">
                <a16:creationId xmlns:a16="http://schemas.microsoft.com/office/drawing/2014/main" id="{1CBD43D8-5A13-8931-4E81-8BD518F9F626}"/>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172790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84C8833-E489-0892-12E9-2903B4896F73}"/>
              </a:ext>
            </a:extLst>
          </p:cNvPr>
          <p:cNvSpPr>
            <a:spLocks noGrp="1"/>
          </p:cNvSpPr>
          <p:nvPr>
            <p:ph type="sldNum" sz="quarter" idx="10"/>
          </p:nvPr>
        </p:nvSpPr>
        <p:spPr/>
        <p:txBody>
          <a:bodyPr/>
          <a:lstStyle/>
          <a:p>
            <a:fld id="{F85CE818-7367-6A4C-AA8A-8ACF11B1523A}" type="slidenum">
              <a:rPr lang="en-US" smtClean="0"/>
              <a:pPr/>
              <a:t>‹#›</a:t>
            </a:fld>
            <a:endParaRPr lang="en-US"/>
          </a:p>
        </p:txBody>
      </p:sp>
      <p:sp>
        <p:nvSpPr>
          <p:cNvPr id="5" name="Content Placeholder 4">
            <a:extLst>
              <a:ext uri="{FF2B5EF4-FFF2-40B4-BE49-F238E27FC236}">
                <a16:creationId xmlns:a16="http://schemas.microsoft.com/office/drawing/2014/main" id="{242FE044-254C-726A-9D07-05F6E299ED8A}"/>
              </a:ext>
            </a:extLst>
          </p:cNvPr>
          <p:cNvSpPr>
            <a:spLocks noGrp="1"/>
          </p:cNvSpPr>
          <p:nvPr>
            <p:ph sz="quarter" idx="11"/>
          </p:nvPr>
        </p:nvSpPr>
        <p:spPr>
          <a:xfrm>
            <a:off x="497840" y="1253331"/>
            <a:ext cx="3563179" cy="4771232"/>
          </a:xfrm>
          <a:solidFill>
            <a:schemeClr val="accent1">
              <a:alpha val="10000"/>
            </a:schemeClr>
          </a:solidFill>
        </p:spPr>
        <p:txBody>
          <a:bodyPr lIns="182880" tIns="182880" rIns="18288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16">
            <a:extLst>
              <a:ext uri="{FF2B5EF4-FFF2-40B4-BE49-F238E27FC236}">
                <a16:creationId xmlns:a16="http://schemas.microsoft.com/office/drawing/2014/main" id="{D713938B-B883-DC53-D315-EAA98C78DA49}"/>
              </a:ext>
            </a:extLst>
          </p:cNvPr>
          <p:cNvSpPr>
            <a:spLocks noGrp="1"/>
          </p:cNvSpPr>
          <p:nvPr>
            <p:ph sz="quarter" idx="20" hasCustomPrompt="1"/>
          </p:nvPr>
        </p:nvSpPr>
        <p:spPr>
          <a:xfrm>
            <a:off x="4429760" y="1252538"/>
            <a:ext cx="7357428" cy="4772025"/>
          </a:xfrm>
          <a:solidFill>
            <a:schemeClr val="bg2"/>
          </a:solidFill>
        </p:spPr>
        <p:txBody>
          <a:bodyPr/>
          <a:lstStyle>
            <a:lvl1pPr>
              <a:defRPr>
                <a:solidFill>
                  <a:srgbClr val="C00000"/>
                </a:solidFill>
              </a:defRPr>
            </a:lvl1pPr>
          </a:lstStyle>
          <a:p>
            <a:pPr lvl="0"/>
            <a:r>
              <a:rPr lang="en-US" dirty="0"/>
              <a:t>Add object</a:t>
            </a:r>
          </a:p>
        </p:txBody>
      </p:sp>
      <p:sp>
        <p:nvSpPr>
          <p:cNvPr id="8" name="Text Placeholder 6">
            <a:extLst>
              <a:ext uri="{FF2B5EF4-FFF2-40B4-BE49-F238E27FC236}">
                <a16:creationId xmlns:a16="http://schemas.microsoft.com/office/drawing/2014/main" id="{72606AB6-A82D-A2F0-5313-39850A8287BF}"/>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7" name="Freeform 6">
            <a:extLst>
              <a:ext uri="{FF2B5EF4-FFF2-40B4-BE49-F238E27FC236}">
                <a16:creationId xmlns:a16="http://schemas.microsoft.com/office/drawing/2014/main" id="{1CBD43D8-5A13-8931-4E81-8BD518F9F626}"/>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915180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84C8833-E489-0892-12E9-2903B4896F73}"/>
              </a:ext>
            </a:extLst>
          </p:cNvPr>
          <p:cNvSpPr>
            <a:spLocks noGrp="1"/>
          </p:cNvSpPr>
          <p:nvPr>
            <p:ph type="sldNum" sz="quarter" idx="10"/>
          </p:nvPr>
        </p:nvSpPr>
        <p:spPr/>
        <p:txBody>
          <a:bodyPr/>
          <a:lstStyle/>
          <a:p>
            <a:fld id="{F85CE818-7367-6A4C-AA8A-8ACF11B1523A}" type="slidenum">
              <a:rPr lang="en-US" smtClean="0"/>
              <a:pPr/>
              <a:t>‹#›</a:t>
            </a:fld>
            <a:endParaRPr lang="en-US"/>
          </a:p>
        </p:txBody>
      </p:sp>
      <p:sp>
        <p:nvSpPr>
          <p:cNvPr id="5" name="Content Placeholder 4">
            <a:extLst>
              <a:ext uri="{FF2B5EF4-FFF2-40B4-BE49-F238E27FC236}">
                <a16:creationId xmlns:a16="http://schemas.microsoft.com/office/drawing/2014/main" id="{242FE044-254C-726A-9D07-05F6E299ED8A}"/>
              </a:ext>
            </a:extLst>
          </p:cNvPr>
          <p:cNvSpPr>
            <a:spLocks noGrp="1"/>
          </p:cNvSpPr>
          <p:nvPr>
            <p:ph sz="quarter" idx="11"/>
          </p:nvPr>
        </p:nvSpPr>
        <p:spPr>
          <a:xfrm>
            <a:off x="497840" y="1253331"/>
            <a:ext cx="3563179" cy="4771232"/>
          </a:xfrm>
          <a:solidFill>
            <a:schemeClr val="accent1">
              <a:alpha val="10000"/>
            </a:schemeClr>
          </a:solidFill>
        </p:spPr>
        <p:txBody>
          <a:bodyPr lIns="182880" tIns="182880" rIns="18288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16">
            <a:extLst>
              <a:ext uri="{FF2B5EF4-FFF2-40B4-BE49-F238E27FC236}">
                <a16:creationId xmlns:a16="http://schemas.microsoft.com/office/drawing/2014/main" id="{D713938B-B883-DC53-D315-EAA98C78DA49}"/>
              </a:ext>
            </a:extLst>
          </p:cNvPr>
          <p:cNvSpPr>
            <a:spLocks noGrp="1"/>
          </p:cNvSpPr>
          <p:nvPr>
            <p:ph sz="quarter" idx="20" hasCustomPrompt="1"/>
          </p:nvPr>
        </p:nvSpPr>
        <p:spPr>
          <a:xfrm>
            <a:off x="4429760" y="1252538"/>
            <a:ext cx="7357428" cy="4772025"/>
          </a:xfrm>
          <a:solidFill>
            <a:schemeClr val="bg2"/>
          </a:solidFill>
        </p:spPr>
        <p:txBody>
          <a:bodyPr/>
          <a:lstStyle>
            <a:lvl1pPr>
              <a:defRPr>
                <a:solidFill>
                  <a:srgbClr val="C00000"/>
                </a:solidFill>
              </a:defRPr>
            </a:lvl1pPr>
          </a:lstStyle>
          <a:p>
            <a:pPr lvl="0"/>
            <a:r>
              <a:rPr lang="en-US" dirty="0"/>
              <a:t>Add object</a:t>
            </a:r>
          </a:p>
        </p:txBody>
      </p:sp>
      <p:sp>
        <p:nvSpPr>
          <p:cNvPr id="8" name="Text Placeholder 6">
            <a:extLst>
              <a:ext uri="{FF2B5EF4-FFF2-40B4-BE49-F238E27FC236}">
                <a16:creationId xmlns:a16="http://schemas.microsoft.com/office/drawing/2014/main" id="{72606AB6-A82D-A2F0-5313-39850A8287BF}"/>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7" name="Freeform 6">
            <a:extLst>
              <a:ext uri="{FF2B5EF4-FFF2-40B4-BE49-F238E27FC236}">
                <a16:creationId xmlns:a16="http://schemas.microsoft.com/office/drawing/2014/main" id="{1CBD43D8-5A13-8931-4E81-8BD518F9F626}"/>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047656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D4D1FD3-09B5-CE70-ED69-4EB39BB2CD71}"/>
              </a:ext>
            </a:extLst>
          </p:cNvPr>
          <p:cNvGraphicFramePr>
            <a:graphicFrameLocks noChangeAspect="1"/>
          </p:cNvGraphicFramePr>
          <p:nvPr userDrawn="1">
            <p:custDataLst>
              <p:tags r:id="rId1"/>
            </p:custDataLst>
            <p:extLst>
              <p:ext uri="{D42A27DB-BD31-4B8C-83A1-F6EECF244321}">
                <p14:modId xmlns:p14="http://schemas.microsoft.com/office/powerpoint/2010/main" val="72035858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Picture Placeholder 10">
            <a:extLst>
              <a:ext uri="{FF2B5EF4-FFF2-40B4-BE49-F238E27FC236}">
                <a16:creationId xmlns:a16="http://schemas.microsoft.com/office/drawing/2014/main" id="{9A9D9C35-88B8-16D7-078D-E17CF8590D88}"/>
              </a:ext>
            </a:extLst>
          </p:cNvPr>
          <p:cNvSpPr>
            <a:spLocks noGrp="1"/>
          </p:cNvSpPr>
          <p:nvPr>
            <p:ph type="pic" sz="quarter" idx="18" hasCustomPrompt="1"/>
          </p:nvPr>
        </p:nvSpPr>
        <p:spPr>
          <a:xfrm>
            <a:off x="6096000" y="0"/>
            <a:ext cx="6096000" cy="6858000"/>
          </a:xfrm>
          <a:solidFill>
            <a:schemeClr val="bg2"/>
          </a:solidFill>
        </p:spPr>
        <p:txBody>
          <a:bodyPr/>
          <a:lstStyle>
            <a:lvl1pPr>
              <a:defRPr>
                <a:solidFill>
                  <a:srgbClr val="C00000"/>
                </a:solidFill>
              </a:defRPr>
            </a:lvl1pPr>
          </a:lstStyle>
          <a:p>
            <a:r>
              <a:rPr lang="en-US" dirty="0"/>
              <a:t>Drag picture to placeholder or click icon to add</a:t>
            </a:r>
          </a:p>
        </p:txBody>
      </p:sp>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a:xfrm>
            <a:off x="505742" y="324898"/>
            <a:ext cx="5224200" cy="620712"/>
          </a:xfrm>
        </p:spPr>
        <p:txBody>
          <a:bodyPr vert="horz"/>
          <a:lstStyle>
            <a:lvl1pPr>
              <a:defRPr>
                <a:latin typeface="+mj-lt"/>
              </a:defRPr>
            </a:lvl1pPr>
          </a:lstStyle>
          <a:p>
            <a:r>
              <a:rPr lang="en-US"/>
              <a:t>Click to edit Master title style</a:t>
            </a:r>
          </a:p>
        </p:txBody>
      </p:sp>
      <p:sp>
        <p:nvSpPr>
          <p:cNvPr id="3" name="Slide Number Placeholder 2">
            <a:extLst>
              <a:ext uri="{FF2B5EF4-FFF2-40B4-BE49-F238E27FC236}">
                <a16:creationId xmlns:a16="http://schemas.microsoft.com/office/drawing/2014/main" id="{284C8833-E489-0892-12E9-2903B4896F73}"/>
              </a:ext>
            </a:extLst>
          </p:cNvPr>
          <p:cNvSpPr>
            <a:spLocks noGrp="1"/>
          </p:cNvSpPr>
          <p:nvPr>
            <p:ph type="sldNum" sz="quarter" idx="10"/>
          </p:nvPr>
        </p:nvSpPr>
        <p:spPr/>
        <p:txBody>
          <a:bodyPr/>
          <a:lstStyle>
            <a:lvl1pPr>
              <a:defRPr>
                <a:solidFill>
                  <a:schemeClr val="bg1"/>
                </a:solidFill>
              </a:defRPr>
            </a:lvl1pPr>
          </a:lstStyle>
          <a:p>
            <a:fld id="{F85CE818-7367-6A4C-AA8A-8ACF11B1523A}" type="slidenum">
              <a:rPr lang="en-US" smtClean="0"/>
              <a:pPr/>
              <a:t>‹#›</a:t>
            </a:fld>
            <a:endParaRPr lang="en-US" dirty="0"/>
          </a:p>
        </p:txBody>
      </p:sp>
      <p:sp>
        <p:nvSpPr>
          <p:cNvPr id="5" name="Content Placeholder 4">
            <a:extLst>
              <a:ext uri="{FF2B5EF4-FFF2-40B4-BE49-F238E27FC236}">
                <a16:creationId xmlns:a16="http://schemas.microsoft.com/office/drawing/2014/main" id="{242FE044-254C-726A-9D07-05F6E299ED8A}"/>
              </a:ext>
            </a:extLst>
          </p:cNvPr>
          <p:cNvSpPr>
            <a:spLocks noGrp="1"/>
          </p:cNvSpPr>
          <p:nvPr>
            <p:ph sz="quarter" idx="11"/>
          </p:nvPr>
        </p:nvSpPr>
        <p:spPr>
          <a:xfrm>
            <a:off x="506413" y="1253331"/>
            <a:ext cx="5224200" cy="4771232"/>
          </a:xfrm>
          <a:noFill/>
        </p:spPr>
        <p:txBody>
          <a:bodyPr lIns="182880" tIns="0" rIns="18288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a:extLst>
              <a:ext uri="{FF2B5EF4-FFF2-40B4-BE49-F238E27FC236}">
                <a16:creationId xmlns:a16="http://schemas.microsoft.com/office/drawing/2014/main" id="{F2CE87F1-D9F2-16A2-D398-0A721A70D72F}"/>
              </a:ext>
            </a:extLst>
          </p:cNvPr>
          <p:cNvSpPr>
            <a:spLocks noGrp="1"/>
          </p:cNvSpPr>
          <p:nvPr>
            <p:ph type="body" sz="quarter" idx="19" hasCustomPrompt="1"/>
          </p:nvPr>
        </p:nvSpPr>
        <p:spPr>
          <a:xfrm>
            <a:off x="506413" y="6098505"/>
            <a:ext cx="5222875" cy="215900"/>
          </a:xfrm>
        </p:spPr>
        <p:txBody>
          <a:bodyPr anchor="ctr"/>
          <a:lstStyle>
            <a:lvl1pPr>
              <a:defRPr sz="1000">
                <a:solidFill>
                  <a:schemeClr val="tx2"/>
                </a:solidFill>
              </a:defRPr>
            </a:lvl1pPr>
          </a:lstStyle>
          <a:p>
            <a:pPr lvl="0"/>
            <a:r>
              <a:rPr lang="en-US" dirty="0"/>
              <a:t>Footer</a:t>
            </a:r>
          </a:p>
        </p:txBody>
      </p:sp>
      <p:sp>
        <p:nvSpPr>
          <p:cNvPr id="6" name="Freeform 5">
            <a:extLst>
              <a:ext uri="{FF2B5EF4-FFF2-40B4-BE49-F238E27FC236}">
                <a16:creationId xmlns:a16="http://schemas.microsoft.com/office/drawing/2014/main" id="{5C5D3EC8-12A7-5A9C-CB57-29EF2D7F0FB0}"/>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115326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1-column (Blue)">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CE653CB-F850-D6B8-53AD-AE60C282794A}"/>
              </a:ext>
            </a:extLst>
          </p:cNvPr>
          <p:cNvGraphicFramePr>
            <a:graphicFrameLocks noChangeAspect="1"/>
          </p:cNvGraphicFramePr>
          <p:nvPr userDrawn="1">
            <p:custDataLst>
              <p:tags r:id="rId1"/>
            </p:custDataLst>
            <p:extLst>
              <p:ext uri="{D42A27DB-BD31-4B8C-83A1-F6EECF244321}">
                <p14:modId xmlns:p14="http://schemas.microsoft.com/office/powerpoint/2010/main" val="462198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p:txBody>
          <a:bodyPr/>
          <a:lstStyle>
            <a:lvl1pPr>
              <a:defRPr b="1" i="0">
                <a:latin typeface="+mj-lt"/>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Text Placeholder 6">
            <a:extLst>
              <a:ext uri="{FF2B5EF4-FFF2-40B4-BE49-F238E27FC236}">
                <a16:creationId xmlns:a16="http://schemas.microsoft.com/office/drawing/2014/main" id="{1AF3AF43-6BB0-7BDA-0AC5-91252CD63FDA}"/>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7" name="Freeform 6">
            <a:extLst>
              <a:ext uri="{FF2B5EF4-FFF2-40B4-BE49-F238E27FC236}">
                <a16:creationId xmlns:a16="http://schemas.microsoft.com/office/drawing/2014/main" id="{4F9BD105-E5C6-EFFA-0E60-ED65CCCEDFC7}"/>
              </a:ext>
            </a:extLst>
          </p:cNvPr>
          <p:cNvSpPr/>
          <p:nvPr userDrawn="1"/>
        </p:nvSpPr>
        <p:spPr>
          <a:xfrm>
            <a:off x="0" y="212726"/>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280323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2D646D0-E7D2-E0E8-5AB9-D1526B8CB7BA}"/>
              </a:ext>
            </a:extLst>
          </p:cNvPr>
          <p:cNvGraphicFramePr>
            <a:graphicFrameLocks noChangeAspect="1"/>
          </p:cNvGraphicFramePr>
          <p:nvPr userDrawn="1">
            <p:custDataLst>
              <p:tags r:id="rId1"/>
            </p:custDataLst>
            <p:extLst>
              <p:ext uri="{D42A27DB-BD31-4B8C-83A1-F6EECF244321}">
                <p14:modId xmlns:p14="http://schemas.microsoft.com/office/powerpoint/2010/main" val="341708958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Picture Placeholder 10">
            <a:extLst>
              <a:ext uri="{FF2B5EF4-FFF2-40B4-BE49-F238E27FC236}">
                <a16:creationId xmlns:a16="http://schemas.microsoft.com/office/drawing/2014/main" id="{9A9D9C35-88B8-16D7-078D-E17CF8590D88}"/>
              </a:ext>
            </a:extLst>
          </p:cNvPr>
          <p:cNvSpPr>
            <a:spLocks noGrp="1"/>
          </p:cNvSpPr>
          <p:nvPr>
            <p:ph type="pic" sz="quarter" idx="18" hasCustomPrompt="1"/>
          </p:nvPr>
        </p:nvSpPr>
        <p:spPr>
          <a:xfrm>
            <a:off x="6096000" y="0"/>
            <a:ext cx="6096000" cy="6858000"/>
          </a:xfrm>
          <a:solidFill>
            <a:schemeClr val="bg2"/>
          </a:solidFill>
        </p:spPr>
        <p:txBody>
          <a:bodyPr/>
          <a:lstStyle>
            <a:lvl1pPr>
              <a:defRPr>
                <a:solidFill>
                  <a:srgbClr val="C00000"/>
                </a:solidFill>
              </a:defRPr>
            </a:lvl1pPr>
          </a:lstStyle>
          <a:p>
            <a:r>
              <a:rPr lang="en-US" dirty="0"/>
              <a:t>Drag picture to placeholder or click icon to add</a:t>
            </a:r>
          </a:p>
        </p:txBody>
      </p:sp>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a:xfrm>
            <a:off x="505742" y="324898"/>
            <a:ext cx="5224200" cy="620712"/>
          </a:xfrm>
        </p:spPr>
        <p:txBody>
          <a:bodyPr vert="horz"/>
          <a:lstStyle>
            <a:lvl1pPr>
              <a:defRPr>
                <a:latin typeface="+mj-lt"/>
              </a:defRPr>
            </a:lvl1pPr>
          </a:lstStyle>
          <a:p>
            <a:r>
              <a:rPr lang="en-US"/>
              <a:t>Click to edit Master title style</a:t>
            </a:r>
          </a:p>
        </p:txBody>
      </p:sp>
      <p:sp>
        <p:nvSpPr>
          <p:cNvPr id="3" name="Slide Number Placeholder 2">
            <a:extLst>
              <a:ext uri="{FF2B5EF4-FFF2-40B4-BE49-F238E27FC236}">
                <a16:creationId xmlns:a16="http://schemas.microsoft.com/office/drawing/2014/main" id="{284C8833-E489-0892-12E9-2903B4896F73}"/>
              </a:ext>
            </a:extLst>
          </p:cNvPr>
          <p:cNvSpPr>
            <a:spLocks noGrp="1"/>
          </p:cNvSpPr>
          <p:nvPr>
            <p:ph type="sldNum" sz="quarter" idx="10"/>
          </p:nvPr>
        </p:nvSpPr>
        <p:spPr/>
        <p:txBody>
          <a:bodyPr/>
          <a:lstStyle>
            <a:lvl1pPr>
              <a:defRPr>
                <a:solidFill>
                  <a:schemeClr val="bg1"/>
                </a:solidFill>
              </a:defRPr>
            </a:lvl1pPr>
          </a:lstStyle>
          <a:p>
            <a:fld id="{F85CE818-7367-6A4C-AA8A-8ACF11B1523A}" type="slidenum">
              <a:rPr lang="en-US" smtClean="0"/>
              <a:pPr/>
              <a:t>‹#›</a:t>
            </a:fld>
            <a:endParaRPr lang="en-US" dirty="0"/>
          </a:p>
        </p:txBody>
      </p:sp>
      <p:sp>
        <p:nvSpPr>
          <p:cNvPr id="5" name="Content Placeholder 4">
            <a:extLst>
              <a:ext uri="{FF2B5EF4-FFF2-40B4-BE49-F238E27FC236}">
                <a16:creationId xmlns:a16="http://schemas.microsoft.com/office/drawing/2014/main" id="{242FE044-254C-726A-9D07-05F6E299ED8A}"/>
              </a:ext>
            </a:extLst>
          </p:cNvPr>
          <p:cNvSpPr>
            <a:spLocks noGrp="1"/>
          </p:cNvSpPr>
          <p:nvPr>
            <p:ph sz="quarter" idx="11"/>
          </p:nvPr>
        </p:nvSpPr>
        <p:spPr>
          <a:xfrm>
            <a:off x="506413" y="1253331"/>
            <a:ext cx="5224200" cy="4771232"/>
          </a:xfrm>
          <a:noFill/>
        </p:spPr>
        <p:txBody>
          <a:bodyPr lIns="182880" tIns="0" rIns="18288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a:extLst>
              <a:ext uri="{FF2B5EF4-FFF2-40B4-BE49-F238E27FC236}">
                <a16:creationId xmlns:a16="http://schemas.microsoft.com/office/drawing/2014/main" id="{F2CE87F1-D9F2-16A2-D398-0A721A70D72F}"/>
              </a:ext>
            </a:extLst>
          </p:cNvPr>
          <p:cNvSpPr>
            <a:spLocks noGrp="1"/>
          </p:cNvSpPr>
          <p:nvPr>
            <p:ph type="body" sz="quarter" idx="19" hasCustomPrompt="1"/>
          </p:nvPr>
        </p:nvSpPr>
        <p:spPr>
          <a:xfrm>
            <a:off x="506413" y="6098505"/>
            <a:ext cx="5222875" cy="215900"/>
          </a:xfrm>
        </p:spPr>
        <p:txBody>
          <a:bodyPr anchor="ctr"/>
          <a:lstStyle>
            <a:lvl1pPr>
              <a:defRPr sz="1000">
                <a:solidFill>
                  <a:schemeClr val="tx2"/>
                </a:solidFill>
              </a:defRPr>
            </a:lvl1pPr>
          </a:lstStyle>
          <a:p>
            <a:pPr lvl="0"/>
            <a:r>
              <a:rPr lang="en-US" dirty="0"/>
              <a:t>Footer</a:t>
            </a:r>
          </a:p>
        </p:txBody>
      </p:sp>
      <p:sp>
        <p:nvSpPr>
          <p:cNvPr id="6" name="Freeform 5">
            <a:extLst>
              <a:ext uri="{FF2B5EF4-FFF2-40B4-BE49-F238E27FC236}">
                <a16:creationId xmlns:a16="http://schemas.microsoft.com/office/drawing/2014/main" id="{5C5D3EC8-12A7-5A9C-CB57-29EF2D7F0FB0}"/>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991330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1FC0908-FC7C-2588-B749-C9E20ABC4C8B}"/>
              </a:ext>
            </a:extLst>
          </p:cNvPr>
          <p:cNvGraphicFramePr>
            <a:graphicFrameLocks noChangeAspect="1"/>
          </p:cNvGraphicFramePr>
          <p:nvPr userDrawn="1">
            <p:custDataLst>
              <p:tags r:id="rId1"/>
            </p:custDataLst>
            <p:extLst>
              <p:ext uri="{D42A27DB-BD31-4B8C-83A1-F6EECF244321}">
                <p14:modId xmlns:p14="http://schemas.microsoft.com/office/powerpoint/2010/main" val="137463364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Picture Placeholder 10">
            <a:extLst>
              <a:ext uri="{FF2B5EF4-FFF2-40B4-BE49-F238E27FC236}">
                <a16:creationId xmlns:a16="http://schemas.microsoft.com/office/drawing/2014/main" id="{9A9D9C35-88B8-16D7-078D-E17CF8590D88}"/>
              </a:ext>
            </a:extLst>
          </p:cNvPr>
          <p:cNvSpPr>
            <a:spLocks noGrp="1"/>
          </p:cNvSpPr>
          <p:nvPr>
            <p:ph type="pic" sz="quarter" idx="18" hasCustomPrompt="1"/>
          </p:nvPr>
        </p:nvSpPr>
        <p:spPr>
          <a:xfrm>
            <a:off x="6096000" y="0"/>
            <a:ext cx="6096000" cy="6858000"/>
          </a:xfrm>
          <a:solidFill>
            <a:schemeClr val="bg2"/>
          </a:solidFill>
        </p:spPr>
        <p:txBody>
          <a:bodyPr/>
          <a:lstStyle>
            <a:lvl1pPr>
              <a:defRPr>
                <a:solidFill>
                  <a:srgbClr val="C00000"/>
                </a:solidFill>
              </a:defRPr>
            </a:lvl1pPr>
          </a:lstStyle>
          <a:p>
            <a:r>
              <a:rPr lang="en-US" dirty="0"/>
              <a:t>Drag picture to placeholder or click icon to add</a:t>
            </a:r>
          </a:p>
        </p:txBody>
      </p:sp>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a:xfrm>
            <a:off x="505742" y="324898"/>
            <a:ext cx="5224200" cy="620712"/>
          </a:xfrm>
        </p:spPr>
        <p:txBody>
          <a:bodyPr vert="horz"/>
          <a:lstStyle>
            <a:lvl1pPr>
              <a:defRPr>
                <a:latin typeface="+mj-lt"/>
              </a:defRPr>
            </a:lvl1pPr>
          </a:lstStyle>
          <a:p>
            <a:r>
              <a:rPr lang="en-US"/>
              <a:t>Click to edit Master title style</a:t>
            </a:r>
          </a:p>
        </p:txBody>
      </p:sp>
      <p:sp>
        <p:nvSpPr>
          <p:cNvPr id="3" name="Slide Number Placeholder 2">
            <a:extLst>
              <a:ext uri="{FF2B5EF4-FFF2-40B4-BE49-F238E27FC236}">
                <a16:creationId xmlns:a16="http://schemas.microsoft.com/office/drawing/2014/main" id="{284C8833-E489-0892-12E9-2903B4896F73}"/>
              </a:ext>
            </a:extLst>
          </p:cNvPr>
          <p:cNvSpPr>
            <a:spLocks noGrp="1"/>
          </p:cNvSpPr>
          <p:nvPr>
            <p:ph type="sldNum" sz="quarter" idx="10"/>
          </p:nvPr>
        </p:nvSpPr>
        <p:spPr/>
        <p:txBody>
          <a:bodyPr/>
          <a:lstStyle>
            <a:lvl1pPr>
              <a:defRPr>
                <a:solidFill>
                  <a:schemeClr val="bg1"/>
                </a:solidFill>
              </a:defRPr>
            </a:lvl1pPr>
          </a:lstStyle>
          <a:p>
            <a:fld id="{F85CE818-7367-6A4C-AA8A-8ACF11B1523A}" type="slidenum">
              <a:rPr lang="en-US" smtClean="0"/>
              <a:pPr/>
              <a:t>‹#›</a:t>
            </a:fld>
            <a:endParaRPr lang="en-US" dirty="0"/>
          </a:p>
        </p:txBody>
      </p:sp>
      <p:sp>
        <p:nvSpPr>
          <p:cNvPr id="5" name="Content Placeholder 4">
            <a:extLst>
              <a:ext uri="{FF2B5EF4-FFF2-40B4-BE49-F238E27FC236}">
                <a16:creationId xmlns:a16="http://schemas.microsoft.com/office/drawing/2014/main" id="{242FE044-254C-726A-9D07-05F6E299ED8A}"/>
              </a:ext>
            </a:extLst>
          </p:cNvPr>
          <p:cNvSpPr>
            <a:spLocks noGrp="1"/>
          </p:cNvSpPr>
          <p:nvPr>
            <p:ph sz="quarter" idx="11"/>
          </p:nvPr>
        </p:nvSpPr>
        <p:spPr>
          <a:xfrm>
            <a:off x="506413" y="1253331"/>
            <a:ext cx="5224200" cy="4771232"/>
          </a:xfrm>
          <a:noFill/>
        </p:spPr>
        <p:txBody>
          <a:bodyPr lIns="182880" tIns="0" rIns="18288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a:extLst>
              <a:ext uri="{FF2B5EF4-FFF2-40B4-BE49-F238E27FC236}">
                <a16:creationId xmlns:a16="http://schemas.microsoft.com/office/drawing/2014/main" id="{F2CE87F1-D9F2-16A2-D398-0A721A70D72F}"/>
              </a:ext>
            </a:extLst>
          </p:cNvPr>
          <p:cNvSpPr>
            <a:spLocks noGrp="1"/>
          </p:cNvSpPr>
          <p:nvPr>
            <p:ph type="body" sz="quarter" idx="19" hasCustomPrompt="1"/>
          </p:nvPr>
        </p:nvSpPr>
        <p:spPr>
          <a:xfrm>
            <a:off x="506413" y="6098505"/>
            <a:ext cx="5222875" cy="215900"/>
          </a:xfrm>
        </p:spPr>
        <p:txBody>
          <a:bodyPr anchor="ctr"/>
          <a:lstStyle>
            <a:lvl1pPr>
              <a:defRPr sz="1000">
                <a:solidFill>
                  <a:schemeClr val="tx2"/>
                </a:solidFill>
              </a:defRPr>
            </a:lvl1pPr>
          </a:lstStyle>
          <a:p>
            <a:pPr lvl="0"/>
            <a:r>
              <a:rPr lang="en-US" dirty="0"/>
              <a:t>Footer</a:t>
            </a:r>
          </a:p>
        </p:txBody>
      </p:sp>
      <p:sp>
        <p:nvSpPr>
          <p:cNvPr id="6" name="Freeform 5">
            <a:extLst>
              <a:ext uri="{FF2B5EF4-FFF2-40B4-BE49-F238E27FC236}">
                <a16:creationId xmlns:a16="http://schemas.microsoft.com/office/drawing/2014/main" id="{5C5D3EC8-12A7-5A9C-CB57-29EF2D7F0FB0}"/>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890417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0E3F7C9-7CF7-F81A-382E-72300B6B0898}"/>
              </a:ext>
            </a:extLst>
          </p:cNvPr>
          <p:cNvGraphicFramePr>
            <a:graphicFrameLocks noChangeAspect="1"/>
          </p:cNvGraphicFramePr>
          <p:nvPr userDrawn="1">
            <p:custDataLst>
              <p:tags r:id="rId1"/>
            </p:custDataLst>
            <p:extLst>
              <p:ext uri="{D42A27DB-BD31-4B8C-83A1-F6EECF244321}">
                <p14:modId xmlns:p14="http://schemas.microsoft.com/office/powerpoint/2010/main" val="8994798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Picture Placeholder 10">
            <a:extLst>
              <a:ext uri="{FF2B5EF4-FFF2-40B4-BE49-F238E27FC236}">
                <a16:creationId xmlns:a16="http://schemas.microsoft.com/office/drawing/2014/main" id="{9A9D9C35-88B8-16D7-078D-E17CF8590D88}"/>
              </a:ext>
            </a:extLst>
          </p:cNvPr>
          <p:cNvSpPr>
            <a:spLocks noGrp="1"/>
          </p:cNvSpPr>
          <p:nvPr>
            <p:ph type="pic" sz="quarter" idx="18" hasCustomPrompt="1"/>
          </p:nvPr>
        </p:nvSpPr>
        <p:spPr>
          <a:xfrm>
            <a:off x="6096000" y="0"/>
            <a:ext cx="6096000" cy="6858000"/>
          </a:xfrm>
          <a:solidFill>
            <a:schemeClr val="bg2"/>
          </a:solidFill>
        </p:spPr>
        <p:txBody>
          <a:bodyPr/>
          <a:lstStyle>
            <a:lvl1pPr>
              <a:defRPr>
                <a:solidFill>
                  <a:srgbClr val="C00000"/>
                </a:solidFill>
              </a:defRPr>
            </a:lvl1pPr>
          </a:lstStyle>
          <a:p>
            <a:r>
              <a:rPr lang="en-US" dirty="0"/>
              <a:t>Drag picture to placeholder or click icon to add</a:t>
            </a:r>
          </a:p>
        </p:txBody>
      </p:sp>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a:xfrm>
            <a:off x="505742" y="324898"/>
            <a:ext cx="5224200" cy="620712"/>
          </a:xfrm>
        </p:spPr>
        <p:txBody>
          <a:bodyPr vert="horz"/>
          <a:lstStyle>
            <a:lvl1pPr>
              <a:defRPr>
                <a:latin typeface="+mj-lt"/>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284C8833-E489-0892-12E9-2903B4896F73}"/>
              </a:ext>
            </a:extLst>
          </p:cNvPr>
          <p:cNvSpPr>
            <a:spLocks noGrp="1"/>
          </p:cNvSpPr>
          <p:nvPr>
            <p:ph type="sldNum" sz="quarter" idx="10"/>
          </p:nvPr>
        </p:nvSpPr>
        <p:spPr/>
        <p:txBody>
          <a:bodyPr/>
          <a:lstStyle>
            <a:lvl1pPr>
              <a:defRPr>
                <a:solidFill>
                  <a:schemeClr val="bg1"/>
                </a:solidFill>
              </a:defRPr>
            </a:lvl1pPr>
          </a:lstStyle>
          <a:p>
            <a:fld id="{F85CE818-7367-6A4C-AA8A-8ACF11B1523A}" type="slidenum">
              <a:rPr lang="en-US" smtClean="0"/>
              <a:pPr/>
              <a:t>‹#›</a:t>
            </a:fld>
            <a:endParaRPr lang="en-US" dirty="0"/>
          </a:p>
        </p:txBody>
      </p:sp>
      <p:sp>
        <p:nvSpPr>
          <p:cNvPr id="5" name="Content Placeholder 4">
            <a:extLst>
              <a:ext uri="{FF2B5EF4-FFF2-40B4-BE49-F238E27FC236}">
                <a16:creationId xmlns:a16="http://schemas.microsoft.com/office/drawing/2014/main" id="{242FE044-254C-726A-9D07-05F6E299ED8A}"/>
              </a:ext>
            </a:extLst>
          </p:cNvPr>
          <p:cNvSpPr>
            <a:spLocks noGrp="1"/>
          </p:cNvSpPr>
          <p:nvPr>
            <p:ph sz="quarter" idx="11"/>
          </p:nvPr>
        </p:nvSpPr>
        <p:spPr>
          <a:xfrm>
            <a:off x="506413" y="1253331"/>
            <a:ext cx="5224200" cy="4771232"/>
          </a:xfrm>
          <a:noFill/>
        </p:spPr>
        <p:txBody>
          <a:bodyPr lIns="182880" tIns="0" rIns="182880"/>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a:extLst>
              <a:ext uri="{FF2B5EF4-FFF2-40B4-BE49-F238E27FC236}">
                <a16:creationId xmlns:a16="http://schemas.microsoft.com/office/drawing/2014/main" id="{F2CE87F1-D9F2-16A2-D398-0A721A70D72F}"/>
              </a:ext>
            </a:extLst>
          </p:cNvPr>
          <p:cNvSpPr>
            <a:spLocks noGrp="1"/>
          </p:cNvSpPr>
          <p:nvPr>
            <p:ph type="body" sz="quarter" idx="19" hasCustomPrompt="1"/>
          </p:nvPr>
        </p:nvSpPr>
        <p:spPr>
          <a:xfrm>
            <a:off x="506413" y="6098505"/>
            <a:ext cx="5222875" cy="215900"/>
          </a:xfrm>
        </p:spPr>
        <p:txBody>
          <a:bodyPr anchor="ctr"/>
          <a:lstStyle>
            <a:lvl1pPr>
              <a:defRPr sz="1000">
                <a:solidFill>
                  <a:schemeClr val="tx2"/>
                </a:solidFill>
              </a:defRPr>
            </a:lvl1pPr>
          </a:lstStyle>
          <a:p>
            <a:pPr lvl="0"/>
            <a:r>
              <a:rPr lang="en-US" dirty="0"/>
              <a:t>Footer</a:t>
            </a:r>
          </a:p>
        </p:txBody>
      </p:sp>
      <p:sp>
        <p:nvSpPr>
          <p:cNvPr id="6" name="Freeform 5">
            <a:extLst>
              <a:ext uri="{FF2B5EF4-FFF2-40B4-BE49-F238E27FC236}">
                <a16:creationId xmlns:a16="http://schemas.microsoft.com/office/drawing/2014/main" id="{5C5D3EC8-12A7-5A9C-CB57-29EF2D7F0FB0}"/>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77280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0CC41A32-862D-C937-0DD1-1CDF0A95A1D3}"/>
              </a:ext>
            </a:extLst>
          </p:cNvPr>
          <p:cNvGraphicFramePr>
            <a:graphicFrameLocks noChangeAspect="1"/>
          </p:cNvGraphicFramePr>
          <p:nvPr userDrawn="1">
            <p:custDataLst>
              <p:tags r:id="rId1"/>
            </p:custDataLst>
            <p:extLst>
              <p:ext uri="{D42A27DB-BD31-4B8C-83A1-F6EECF244321}">
                <p14:modId xmlns:p14="http://schemas.microsoft.com/office/powerpoint/2010/main" val="238492328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Picture Placeholder 10">
            <a:extLst>
              <a:ext uri="{FF2B5EF4-FFF2-40B4-BE49-F238E27FC236}">
                <a16:creationId xmlns:a16="http://schemas.microsoft.com/office/drawing/2014/main" id="{9A9D9C35-88B8-16D7-078D-E17CF8590D88}"/>
              </a:ext>
            </a:extLst>
          </p:cNvPr>
          <p:cNvSpPr>
            <a:spLocks noGrp="1"/>
          </p:cNvSpPr>
          <p:nvPr>
            <p:ph type="pic" sz="quarter" idx="18" hasCustomPrompt="1"/>
          </p:nvPr>
        </p:nvSpPr>
        <p:spPr>
          <a:xfrm>
            <a:off x="6096000" y="0"/>
            <a:ext cx="6096000" cy="6858000"/>
          </a:xfrm>
          <a:solidFill>
            <a:schemeClr val="bg2"/>
          </a:solidFill>
        </p:spPr>
        <p:txBody>
          <a:bodyPr/>
          <a:lstStyle>
            <a:lvl1pPr>
              <a:defRPr>
                <a:solidFill>
                  <a:srgbClr val="C00000"/>
                </a:solidFill>
              </a:defRPr>
            </a:lvl1pPr>
          </a:lstStyle>
          <a:p>
            <a:r>
              <a:rPr lang="en-US" dirty="0"/>
              <a:t>Drag picture to placeholder or click icon to add</a:t>
            </a:r>
          </a:p>
        </p:txBody>
      </p:sp>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a:xfrm>
            <a:off x="515902" y="324898"/>
            <a:ext cx="5224200" cy="620712"/>
          </a:xfrm>
        </p:spPr>
        <p:txBody>
          <a:bodyPr vert="horz"/>
          <a:lstStyle>
            <a:lvl1pPr>
              <a:defRPr>
                <a:solidFill>
                  <a:schemeClr val="bg1"/>
                </a:solidFill>
                <a:latin typeface="+mj-lt"/>
              </a:defRPr>
            </a:lvl1pPr>
          </a:lstStyle>
          <a:p>
            <a:r>
              <a:rPr lang="en-US"/>
              <a:t>Click to edit Master title style</a:t>
            </a:r>
          </a:p>
        </p:txBody>
      </p:sp>
      <p:sp>
        <p:nvSpPr>
          <p:cNvPr id="3" name="Slide Number Placeholder 2">
            <a:extLst>
              <a:ext uri="{FF2B5EF4-FFF2-40B4-BE49-F238E27FC236}">
                <a16:creationId xmlns:a16="http://schemas.microsoft.com/office/drawing/2014/main" id="{284C8833-E489-0892-12E9-2903B4896F73}"/>
              </a:ext>
            </a:extLst>
          </p:cNvPr>
          <p:cNvSpPr>
            <a:spLocks noGrp="1"/>
          </p:cNvSpPr>
          <p:nvPr>
            <p:ph type="sldNum" sz="quarter" idx="10"/>
          </p:nvPr>
        </p:nvSpPr>
        <p:spPr/>
        <p:txBody>
          <a:bodyPr/>
          <a:lstStyle>
            <a:lvl1pPr>
              <a:defRPr>
                <a:solidFill>
                  <a:schemeClr val="bg1"/>
                </a:solidFill>
              </a:defRPr>
            </a:lvl1pPr>
          </a:lstStyle>
          <a:p>
            <a:fld id="{F85CE818-7367-6A4C-AA8A-8ACF11B1523A}" type="slidenum">
              <a:rPr lang="en-US" smtClean="0"/>
              <a:pPr/>
              <a:t>‹#›</a:t>
            </a:fld>
            <a:endParaRPr lang="en-US" dirty="0"/>
          </a:p>
        </p:txBody>
      </p:sp>
      <p:sp>
        <p:nvSpPr>
          <p:cNvPr id="5" name="Content Placeholder 4">
            <a:extLst>
              <a:ext uri="{FF2B5EF4-FFF2-40B4-BE49-F238E27FC236}">
                <a16:creationId xmlns:a16="http://schemas.microsoft.com/office/drawing/2014/main" id="{242FE044-254C-726A-9D07-05F6E299ED8A}"/>
              </a:ext>
            </a:extLst>
          </p:cNvPr>
          <p:cNvSpPr>
            <a:spLocks noGrp="1"/>
          </p:cNvSpPr>
          <p:nvPr>
            <p:ph sz="quarter" idx="11"/>
          </p:nvPr>
        </p:nvSpPr>
        <p:spPr>
          <a:xfrm>
            <a:off x="516573" y="1253331"/>
            <a:ext cx="5224200" cy="4771232"/>
          </a:xfrm>
          <a:noFill/>
        </p:spPr>
        <p:txBody>
          <a:bodyPr lIns="182880" tIns="0" rIns="182880"/>
          <a:lstStyle>
            <a:lvl1pPr>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F9722B5F-85FC-3075-5D49-53551836A9AD}"/>
              </a:ext>
            </a:extLst>
          </p:cNvPr>
          <p:cNvSpPr>
            <a:spLocks noGrp="1"/>
          </p:cNvSpPr>
          <p:nvPr>
            <p:ph type="body" sz="quarter" idx="19" hasCustomPrompt="1"/>
          </p:nvPr>
        </p:nvSpPr>
        <p:spPr>
          <a:xfrm>
            <a:off x="516573" y="6098505"/>
            <a:ext cx="5222875" cy="215900"/>
          </a:xfrm>
        </p:spPr>
        <p:txBody>
          <a:bodyPr anchor="ctr"/>
          <a:lstStyle>
            <a:lvl1pPr>
              <a:defRPr sz="1000">
                <a:solidFill>
                  <a:schemeClr val="bg1"/>
                </a:solidFill>
              </a:defRPr>
            </a:lvl1pPr>
          </a:lstStyle>
          <a:p>
            <a:pPr lvl="0"/>
            <a:r>
              <a:rPr lang="en-US" dirty="0"/>
              <a:t>Footer</a:t>
            </a:r>
          </a:p>
        </p:txBody>
      </p:sp>
      <p:sp>
        <p:nvSpPr>
          <p:cNvPr id="4" name="Freeform 3">
            <a:extLst>
              <a:ext uri="{FF2B5EF4-FFF2-40B4-BE49-F238E27FC236}">
                <a16:creationId xmlns:a16="http://schemas.microsoft.com/office/drawing/2014/main" id="{E2AA0B4D-0FA9-6DB1-236B-66AB67AC34FE}"/>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4195786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1_Custom Layout">
    <p:bg>
      <p:bgPr>
        <a:solidFill>
          <a:schemeClr val="accent2"/>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3EB4218-A9DE-9572-F2AC-F65E3543A570}"/>
              </a:ext>
            </a:extLst>
          </p:cNvPr>
          <p:cNvGraphicFramePr>
            <a:graphicFrameLocks noChangeAspect="1"/>
          </p:cNvGraphicFramePr>
          <p:nvPr userDrawn="1">
            <p:custDataLst>
              <p:tags r:id="rId1"/>
            </p:custDataLst>
            <p:extLst>
              <p:ext uri="{D42A27DB-BD31-4B8C-83A1-F6EECF244321}">
                <p14:modId xmlns:p14="http://schemas.microsoft.com/office/powerpoint/2010/main" val="370740277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Picture Placeholder 10">
            <a:extLst>
              <a:ext uri="{FF2B5EF4-FFF2-40B4-BE49-F238E27FC236}">
                <a16:creationId xmlns:a16="http://schemas.microsoft.com/office/drawing/2014/main" id="{9A9D9C35-88B8-16D7-078D-E17CF8590D88}"/>
              </a:ext>
            </a:extLst>
          </p:cNvPr>
          <p:cNvSpPr>
            <a:spLocks noGrp="1"/>
          </p:cNvSpPr>
          <p:nvPr>
            <p:ph type="pic" sz="quarter" idx="18" hasCustomPrompt="1"/>
          </p:nvPr>
        </p:nvSpPr>
        <p:spPr>
          <a:xfrm>
            <a:off x="6096000" y="0"/>
            <a:ext cx="6096000" cy="6858000"/>
          </a:xfrm>
          <a:solidFill>
            <a:schemeClr val="bg2"/>
          </a:solidFill>
        </p:spPr>
        <p:txBody>
          <a:bodyPr/>
          <a:lstStyle>
            <a:lvl1pPr>
              <a:defRPr>
                <a:solidFill>
                  <a:srgbClr val="C00000"/>
                </a:solidFill>
              </a:defRPr>
            </a:lvl1pPr>
          </a:lstStyle>
          <a:p>
            <a:r>
              <a:rPr lang="en-US" dirty="0"/>
              <a:t>Drag picture to placeholder or click icon to add</a:t>
            </a:r>
          </a:p>
        </p:txBody>
      </p:sp>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a:xfrm>
            <a:off x="515902" y="324898"/>
            <a:ext cx="5224200" cy="620712"/>
          </a:xfrm>
        </p:spPr>
        <p:txBody>
          <a:bodyPr vert="horz"/>
          <a:lstStyle>
            <a:lvl1pPr>
              <a:defRPr>
                <a:solidFill>
                  <a:schemeClr val="bg1"/>
                </a:solidFill>
                <a:latin typeface="+mj-lt"/>
              </a:defRPr>
            </a:lvl1pPr>
          </a:lstStyle>
          <a:p>
            <a:r>
              <a:rPr lang="en-US"/>
              <a:t>Click to edit Master title style</a:t>
            </a:r>
          </a:p>
        </p:txBody>
      </p:sp>
      <p:sp>
        <p:nvSpPr>
          <p:cNvPr id="3" name="Slide Number Placeholder 2">
            <a:extLst>
              <a:ext uri="{FF2B5EF4-FFF2-40B4-BE49-F238E27FC236}">
                <a16:creationId xmlns:a16="http://schemas.microsoft.com/office/drawing/2014/main" id="{284C8833-E489-0892-12E9-2903B4896F73}"/>
              </a:ext>
            </a:extLst>
          </p:cNvPr>
          <p:cNvSpPr>
            <a:spLocks noGrp="1"/>
          </p:cNvSpPr>
          <p:nvPr>
            <p:ph type="sldNum" sz="quarter" idx="10"/>
          </p:nvPr>
        </p:nvSpPr>
        <p:spPr/>
        <p:txBody>
          <a:bodyPr/>
          <a:lstStyle>
            <a:lvl1pPr>
              <a:defRPr>
                <a:solidFill>
                  <a:schemeClr val="bg1"/>
                </a:solidFill>
              </a:defRPr>
            </a:lvl1pPr>
          </a:lstStyle>
          <a:p>
            <a:fld id="{F85CE818-7367-6A4C-AA8A-8ACF11B1523A}" type="slidenum">
              <a:rPr lang="en-US" smtClean="0"/>
              <a:pPr/>
              <a:t>‹#›</a:t>
            </a:fld>
            <a:endParaRPr lang="en-US" dirty="0"/>
          </a:p>
        </p:txBody>
      </p:sp>
      <p:sp>
        <p:nvSpPr>
          <p:cNvPr id="5" name="Content Placeholder 4">
            <a:extLst>
              <a:ext uri="{FF2B5EF4-FFF2-40B4-BE49-F238E27FC236}">
                <a16:creationId xmlns:a16="http://schemas.microsoft.com/office/drawing/2014/main" id="{242FE044-254C-726A-9D07-05F6E299ED8A}"/>
              </a:ext>
            </a:extLst>
          </p:cNvPr>
          <p:cNvSpPr>
            <a:spLocks noGrp="1"/>
          </p:cNvSpPr>
          <p:nvPr>
            <p:ph sz="quarter" idx="11"/>
          </p:nvPr>
        </p:nvSpPr>
        <p:spPr>
          <a:xfrm>
            <a:off x="516573" y="1253331"/>
            <a:ext cx="5224200" cy="4771232"/>
          </a:xfrm>
          <a:noFill/>
        </p:spPr>
        <p:txBody>
          <a:bodyPr lIns="182880" tIns="0" rIns="182880"/>
          <a:lstStyle>
            <a:lvl1pPr>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F9722B5F-85FC-3075-5D49-53551836A9AD}"/>
              </a:ext>
            </a:extLst>
          </p:cNvPr>
          <p:cNvSpPr>
            <a:spLocks noGrp="1"/>
          </p:cNvSpPr>
          <p:nvPr>
            <p:ph type="body" sz="quarter" idx="19" hasCustomPrompt="1"/>
          </p:nvPr>
        </p:nvSpPr>
        <p:spPr>
          <a:xfrm>
            <a:off x="516573" y="6098505"/>
            <a:ext cx="5222875" cy="215900"/>
          </a:xfrm>
        </p:spPr>
        <p:txBody>
          <a:bodyPr anchor="ctr"/>
          <a:lstStyle>
            <a:lvl1pPr>
              <a:defRPr sz="1000">
                <a:solidFill>
                  <a:schemeClr val="bg1"/>
                </a:solidFill>
              </a:defRPr>
            </a:lvl1pPr>
          </a:lstStyle>
          <a:p>
            <a:pPr lvl="0"/>
            <a:r>
              <a:rPr lang="en-US" dirty="0"/>
              <a:t>Footer</a:t>
            </a:r>
          </a:p>
        </p:txBody>
      </p:sp>
      <p:sp>
        <p:nvSpPr>
          <p:cNvPr id="4" name="Freeform 3">
            <a:extLst>
              <a:ext uri="{FF2B5EF4-FFF2-40B4-BE49-F238E27FC236}">
                <a16:creationId xmlns:a16="http://schemas.microsoft.com/office/drawing/2014/main" id="{E2AA0B4D-0FA9-6DB1-236B-66AB67AC34FE}"/>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293386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accent5"/>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9BFF516-AF29-A864-366F-982E9EE5F397}"/>
              </a:ext>
            </a:extLst>
          </p:cNvPr>
          <p:cNvGraphicFramePr>
            <a:graphicFrameLocks noChangeAspect="1"/>
          </p:cNvGraphicFramePr>
          <p:nvPr userDrawn="1">
            <p:custDataLst>
              <p:tags r:id="rId1"/>
            </p:custDataLst>
            <p:extLst>
              <p:ext uri="{D42A27DB-BD31-4B8C-83A1-F6EECF244321}">
                <p14:modId xmlns:p14="http://schemas.microsoft.com/office/powerpoint/2010/main" val="165329155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Picture Placeholder 10">
            <a:extLst>
              <a:ext uri="{FF2B5EF4-FFF2-40B4-BE49-F238E27FC236}">
                <a16:creationId xmlns:a16="http://schemas.microsoft.com/office/drawing/2014/main" id="{9A9D9C35-88B8-16D7-078D-E17CF8590D88}"/>
              </a:ext>
            </a:extLst>
          </p:cNvPr>
          <p:cNvSpPr>
            <a:spLocks noGrp="1"/>
          </p:cNvSpPr>
          <p:nvPr>
            <p:ph type="pic" sz="quarter" idx="18" hasCustomPrompt="1"/>
          </p:nvPr>
        </p:nvSpPr>
        <p:spPr>
          <a:xfrm>
            <a:off x="6096000" y="0"/>
            <a:ext cx="6096000" cy="6858000"/>
          </a:xfrm>
          <a:solidFill>
            <a:schemeClr val="bg2"/>
          </a:solidFill>
        </p:spPr>
        <p:txBody>
          <a:bodyPr/>
          <a:lstStyle>
            <a:lvl1pPr>
              <a:defRPr>
                <a:solidFill>
                  <a:srgbClr val="C00000"/>
                </a:solidFill>
              </a:defRPr>
            </a:lvl1pPr>
          </a:lstStyle>
          <a:p>
            <a:r>
              <a:rPr lang="en-US" dirty="0"/>
              <a:t>Drag picture to placeholder or click icon to add</a:t>
            </a:r>
          </a:p>
        </p:txBody>
      </p:sp>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a:xfrm>
            <a:off x="515902" y="324898"/>
            <a:ext cx="5224200" cy="620712"/>
          </a:xfrm>
        </p:spPr>
        <p:txBody>
          <a:bodyPr vert="horz"/>
          <a:lstStyle>
            <a:lvl1pPr>
              <a:defRPr>
                <a:solidFill>
                  <a:schemeClr val="bg1"/>
                </a:solidFill>
                <a:latin typeface="+mj-lt"/>
              </a:defRPr>
            </a:lvl1pPr>
          </a:lstStyle>
          <a:p>
            <a:r>
              <a:rPr lang="en-US"/>
              <a:t>Click to edit Master title style</a:t>
            </a:r>
          </a:p>
        </p:txBody>
      </p:sp>
      <p:sp>
        <p:nvSpPr>
          <p:cNvPr id="3" name="Slide Number Placeholder 2">
            <a:extLst>
              <a:ext uri="{FF2B5EF4-FFF2-40B4-BE49-F238E27FC236}">
                <a16:creationId xmlns:a16="http://schemas.microsoft.com/office/drawing/2014/main" id="{284C8833-E489-0892-12E9-2903B4896F73}"/>
              </a:ext>
            </a:extLst>
          </p:cNvPr>
          <p:cNvSpPr>
            <a:spLocks noGrp="1"/>
          </p:cNvSpPr>
          <p:nvPr>
            <p:ph type="sldNum" sz="quarter" idx="10"/>
          </p:nvPr>
        </p:nvSpPr>
        <p:spPr/>
        <p:txBody>
          <a:bodyPr/>
          <a:lstStyle>
            <a:lvl1pPr>
              <a:defRPr>
                <a:solidFill>
                  <a:schemeClr val="bg1"/>
                </a:solidFill>
              </a:defRPr>
            </a:lvl1pPr>
          </a:lstStyle>
          <a:p>
            <a:fld id="{F85CE818-7367-6A4C-AA8A-8ACF11B1523A}" type="slidenum">
              <a:rPr lang="en-US" smtClean="0"/>
              <a:pPr/>
              <a:t>‹#›</a:t>
            </a:fld>
            <a:endParaRPr lang="en-US" dirty="0"/>
          </a:p>
        </p:txBody>
      </p:sp>
      <p:sp>
        <p:nvSpPr>
          <p:cNvPr id="5" name="Content Placeholder 4">
            <a:extLst>
              <a:ext uri="{FF2B5EF4-FFF2-40B4-BE49-F238E27FC236}">
                <a16:creationId xmlns:a16="http://schemas.microsoft.com/office/drawing/2014/main" id="{242FE044-254C-726A-9D07-05F6E299ED8A}"/>
              </a:ext>
            </a:extLst>
          </p:cNvPr>
          <p:cNvSpPr>
            <a:spLocks noGrp="1"/>
          </p:cNvSpPr>
          <p:nvPr>
            <p:ph sz="quarter" idx="11"/>
          </p:nvPr>
        </p:nvSpPr>
        <p:spPr>
          <a:xfrm>
            <a:off x="516573" y="1253331"/>
            <a:ext cx="5224200" cy="4771232"/>
          </a:xfrm>
          <a:noFill/>
        </p:spPr>
        <p:txBody>
          <a:bodyPr lIns="182880" tIns="0" rIns="182880"/>
          <a:lstStyle>
            <a:lvl1pPr>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F9722B5F-85FC-3075-5D49-53551836A9AD}"/>
              </a:ext>
            </a:extLst>
          </p:cNvPr>
          <p:cNvSpPr>
            <a:spLocks noGrp="1"/>
          </p:cNvSpPr>
          <p:nvPr>
            <p:ph type="body" sz="quarter" idx="19" hasCustomPrompt="1"/>
          </p:nvPr>
        </p:nvSpPr>
        <p:spPr>
          <a:xfrm>
            <a:off x="516573" y="6098505"/>
            <a:ext cx="5222875" cy="215900"/>
          </a:xfrm>
        </p:spPr>
        <p:txBody>
          <a:bodyPr anchor="ctr"/>
          <a:lstStyle>
            <a:lvl1pPr>
              <a:defRPr sz="1000">
                <a:solidFill>
                  <a:schemeClr val="bg1"/>
                </a:solidFill>
              </a:defRPr>
            </a:lvl1pPr>
          </a:lstStyle>
          <a:p>
            <a:pPr lvl="0"/>
            <a:r>
              <a:rPr lang="en-US" dirty="0"/>
              <a:t>Footer</a:t>
            </a:r>
          </a:p>
        </p:txBody>
      </p:sp>
      <p:sp>
        <p:nvSpPr>
          <p:cNvPr id="4" name="Freeform 3">
            <a:extLst>
              <a:ext uri="{FF2B5EF4-FFF2-40B4-BE49-F238E27FC236}">
                <a16:creationId xmlns:a16="http://schemas.microsoft.com/office/drawing/2014/main" id="{E2AA0B4D-0FA9-6DB1-236B-66AB67AC34FE}"/>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269563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9_Custom Layout">
    <p:bg>
      <p:bgPr>
        <a:solidFill>
          <a:schemeClr val="accent6"/>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4380D77-64E6-0B56-C6DF-5B8AA2B2D5F3}"/>
              </a:ext>
            </a:extLst>
          </p:cNvPr>
          <p:cNvGraphicFramePr>
            <a:graphicFrameLocks noChangeAspect="1"/>
          </p:cNvGraphicFramePr>
          <p:nvPr userDrawn="1">
            <p:custDataLst>
              <p:tags r:id="rId1"/>
            </p:custDataLst>
            <p:extLst>
              <p:ext uri="{D42A27DB-BD31-4B8C-83A1-F6EECF244321}">
                <p14:modId xmlns:p14="http://schemas.microsoft.com/office/powerpoint/2010/main" val="415593845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Picture Placeholder 10">
            <a:extLst>
              <a:ext uri="{FF2B5EF4-FFF2-40B4-BE49-F238E27FC236}">
                <a16:creationId xmlns:a16="http://schemas.microsoft.com/office/drawing/2014/main" id="{9A9D9C35-88B8-16D7-078D-E17CF8590D88}"/>
              </a:ext>
            </a:extLst>
          </p:cNvPr>
          <p:cNvSpPr>
            <a:spLocks noGrp="1"/>
          </p:cNvSpPr>
          <p:nvPr>
            <p:ph type="pic" sz="quarter" idx="18" hasCustomPrompt="1"/>
          </p:nvPr>
        </p:nvSpPr>
        <p:spPr>
          <a:xfrm>
            <a:off x="6096000" y="0"/>
            <a:ext cx="6096000" cy="6858000"/>
          </a:xfrm>
          <a:solidFill>
            <a:schemeClr val="bg2"/>
          </a:solidFill>
        </p:spPr>
        <p:txBody>
          <a:bodyPr/>
          <a:lstStyle>
            <a:lvl1pPr>
              <a:defRPr>
                <a:solidFill>
                  <a:srgbClr val="C00000"/>
                </a:solidFill>
              </a:defRPr>
            </a:lvl1pPr>
          </a:lstStyle>
          <a:p>
            <a:r>
              <a:rPr lang="en-US" dirty="0"/>
              <a:t>Drag picture to placeholder or click icon to add</a:t>
            </a:r>
          </a:p>
        </p:txBody>
      </p:sp>
      <p:sp>
        <p:nvSpPr>
          <p:cNvPr id="2" name="Title 1">
            <a:extLst>
              <a:ext uri="{FF2B5EF4-FFF2-40B4-BE49-F238E27FC236}">
                <a16:creationId xmlns:a16="http://schemas.microsoft.com/office/drawing/2014/main" id="{06A2BF75-C176-1C95-9109-8A633E07AC00}"/>
              </a:ext>
            </a:extLst>
          </p:cNvPr>
          <p:cNvSpPr>
            <a:spLocks noGrp="1"/>
          </p:cNvSpPr>
          <p:nvPr>
            <p:ph type="title"/>
          </p:nvPr>
        </p:nvSpPr>
        <p:spPr>
          <a:xfrm>
            <a:off x="515902" y="324898"/>
            <a:ext cx="5224200" cy="620712"/>
          </a:xfrm>
        </p:spPr>
        <p:txBody>
          <a:bodyPr vert="horz"/>
          <a:lstStyle>
            <a:lvl1pPr>
              <a:defRPr>
                <a:solidFill>
                  <a:schemeClr val="bg1"/>
                </a:solidFill>
                <a:latin typeface="+mj-lt"/>
              </a:defRPr>
            </a:lvl1pPr>
          </a:lstStyle>
          <a:p>
            <a:r>
              <a:rPr lang="en-US"/>
              <a:t>Click to edit Master title style</a:t>
            </a:r>
          </a:p>
        </p:txBody>
      </p:sp>
      <p:sp>
        <p:nvSpPr>
          <p:cNvPr id="3" name="Slide Number Placeholder 2">
            <a:extLst>
              <a:ext uri="{FF2B5EF4-FFF2-40B4-BE49-F238E27FC236}">
                <a16:creationId xmlns:a16="http://schemas.microsoft.com/office/drawing/2014/main" id="{284C8833-E489-0892-12E9-2903B4896F73}"/>
              </a:ext>
            </a:extLst>
          </p:cNvPr>
          <p:cNvSpPr>
            <a:spLocks noGrp="1"/>
          </p:cNvSpPr>
          <p:nvPr>
            <p:ph type="sldNum" sz="quarter" idx="10"/>
          </p:nvPr>
        </p:nvSpPr>
        <p:spPr/>
        <p:txBody>
          <a:bodyPr/>
          <a:lstStyle>
            <a:lvl1pPr>
              <a:defRPr>
                <a:solidFill>
                  <a:schemeClr val="bg1"/>
                </a:solidFill>
              </a:defRPr>
            </a:lvl1pPr>
          </a:lstStyle>
          <a:p>
            <a:fld id="{F85CE818-7367-6A4C-AA8A-8ACF11B1523A}" type="slidenum">
              <a:rPr lang="en-US" smtClean="0"/>
              <a:pPr/>
              <a:t>‹#›</a:t>
            </a:fld>
            <a:endParaRPr lang="en-US" dirty="0"/>
          </a:p>
        </p:txBody>
      </p:sp>
      <p:sp>
        <p:nvSpPr>
          <p:cNvPr id="5" name="Content Placeholder 4">
            <a:extLst>
              <a:ext uri="{FF2B5EF4-FFF2-40B4-BE49-F238E27FC236}">
                <a16:creationId xmlns:a16="http://schemas.microsoft.com/office/drawing/2014/main" id="{242FE044-254C-726A-9D07-05F6E299ED8A}"/>
              </a:ext>
            </a:extLst>
          </p:cNvPr>
          <p:cNvSpPr>
            <a:spLocks noGrp="1"/>
          </p:cNvSpPr>
          <p:nvPr>
            <p:ph sz="quarter" idx="11"/>
          </p:nvPr>
        </p:nvSpPr>
        <p:spPr>
          <a:xfrm>
            <a:off x="516573" y="1253331"/>
            <a:ext cx="5224200" cy="4771232"/>
          </a:xfrm>
          <a:noFill/>
        </p:spPr>
        <p:txBody>
          <a:bodyPr lIns="182880" tIns="0" rIns="182880"/>
          <a:lstStyle>
            <a:lvl1pPr>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F9722B5F-85FC-3075-5D49-53551836A9AD}"/>
              </a:ext>
            </a:extLst>
          </p:cNvPr>
          <p:cNvSpPr>
            <a:spLocks noGrp="1"/>
          </p:cNvSpPr>
          <p:nvPr>
            <p:ph type="body" sz="quarter" idx="19" hasCustomPrompt="1"/>
          </p:nvPr>
        </p:nvSpPr>
        <p:spPr>
          <a:xfrm>
            <a:off x="516573" y="6098505"/>
            <a:ext cx="5222875" cy="215900"/>
          </a:xfrm>
        </p:spPr>
        <p:txBody>
          <a:bodyPr anchor="ctr"/>
          <a:lstStyle>
            <a:lvl1pPr>
              <a:defRPr sz="1000">
                <a:solidFill>
                  <a:schemeClr val="bg1"/>
                </a:solidFill>
              </a:defRPr>
            </a:lvl1pPr>
          </a:lstStyle>
          <a:p>
            <a:pPr lvl="0"/>
            <a:r>
              <a:rPr lang="en-US" dirty="0"/>
              <a:t>Footer</a:t>
            </a:r>
          </a:p>
        </p:txBody>
      </p:sp>
      <p:sp>
        <p:nvSpPr>
          <p:cNvPr id="4" name="Freeform 3">
            <a:extLst>
              <a:ext uri="{FF2B5EF4-FFF2-40B4-BE49-F238E27FC236}">
                <a16:creationId xmlns:a16="http://schemas.microsoft.com/office/drawing/2014/main" id="{E2AA0B4D-0FA9-6DB1-236B-66AB67AC34FE}"/>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536392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with large imag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Content with Large Image</a:t>
            </a:r>
          </a:p>
        </p:txBody>
      </p:sp>
    </p:spTree>
    <p:extLst>
      <p:ext uri="{BB962C8B-B14F-4D97-AF65-F5344CB8AC3E}">
        <p14:creationId xmlns:p14="http://schemas.microsoft.com/office/powerpoint/2010/main" val="1841091836"/>
      </p:ext>
    </p:extLst>
  </p:cSld>
  <p:clrMapOvr>
    <a:masterClrMapping/>
  </p:clrMapOvr>
  <p:hf sldNum="0" hd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ontent with large image (Teal)">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9F1609F-61B2-366D-557E-4014E72AD605}"/>
              </a:ext>
            </a:extLst>
          </p:cNvPr>
          <p:cNvGraphicFramePr>
            <a:graphicFrameLocks noChangeAspect="1"/>
          </p:cNvGraphicFramePr>
          <p:nvPr userDrawn="1">
            <p:custDataLst>
              <p:tags r:id="rId1"/>
            </p:custDataLst>
            <p:extLst>
              <p:ext uri="{D42A27DB-BD31-4B8C-83A1-F6EECF244321}">
                <p14:modId xmlns:p14="http://schemas.microsoft.com/office/powerpoint/2010/main" val="323575927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6997E73-C5AB-248C-D666-4E6EB4969117}"/>
              </a:ext>
            </a:extLst>
          </p:cNvPr>
          <p:cNvSpPr>
            <a:spLocks noGrp="1"/>
          </p:cNvSpPr>
          <p:nvPr>
            <p:ph type="title"/>
          </p:nvPr>
        </p:nvSpPr>
        <p:spPr/>
        <p:txBody>
          <a:bodyPr vert="horz"/>
          <a:lstStyle>
            <a:lvl1pPr>
              <a:defRPr>
                <a:latin typeface="+mj-lt"/>
              </a:defRPr>
            </a:lvl1pPr>
          </a:lstStyle>
          <a:p>
            <a:r>
              <a:rPr lang="en-US"/>
              <a:t>Click to edit Master title style</a:t>
            </a:r>
          </a:p>
        </p:txBody>
      </p:sp>
      <p:sp>
        <p:nvSpPr>
          <p:cNvPr id="5" name="Slide Number Placeholder 4">
            <a:extLst>
              <a:ext uri="{FF2B5EF4-FFF2-40B4-BE49-F238E27FC236}">
                <a16:creationId xmlns:a16="http://schemas.microsoft.com/office/drawing/2014/main" id="{C00067D9-F502-8316-2DA3-F9E51BEBA858}"/>
              </a:ext>
            </a:extLst>
          </p:cNvPr>
          <p:cNvSpPr>
            <a:spLocks noGrp="1"/>
          </p:cNvSpPr>
          <p:nvPr>
            <p:ph type="sldNum" sz="quarter" idx="12"/>
          </p:nvPr>
        </p:nvSpPr>
        <p:spPr/>
        <p:txBody>
          <a:bodyPr/>
          <a:lstStyle>
            <a:lvl1pPr>
              <a:defRPr>
                <a:latin typeface="+mn-lt"/>
              </a:defRPr>
            </a:lvl1pPr>
          </a:lstStyle>
          <a:p>
            <a:fld id="{F85CE818-7367-6A4C-AA8A-8ACF11B1523A}" type="slidenum">
              <a:rPr lang="en-US" smtClean="0"/>
              <a:pPr/>
              <a:t>‹#›</a:t>
            </a:fld>
            <a:endParaRPr lang="en-US"/>
          </a:p>
        </p:txBody>
      </p:sp>
      <p:sp>
        <p:nvSpPr>
          <p:cNvPr id="7" name="Content Placeholder 2">
            <a:extLst>
              <a:ext uri="{FF2B5EF4-FFF2-40B4-BE49-F238E27FC236}">
                <a16:creationId xmlns:a16="http://schemas.microsoft.com/office/drawing/2014/main" id="{630450F2-49AF-F288-DEF5-446B6F63F01B}"/>
              </a:ext>
            </a:extLst>
          </p:cNvPr>
          <p:cNvSpPr>
            <a:spLocks noGrp="1"/>
          </p:cNvSpPr>
          <p:nvPr>
            <p:ph idx="17" hasCustomPrompt="1"/>
          </p:nvPr>
        </p:nvSpPr>
        <p:spPr>
          <a:xfrm>
            <a:off x="497840" y="1249960"/>
            <a:ext cx="11290018" cy="4774603"/>
          </a:xfrm>
          <a:solidFill>
            <a:schemeClr val="bg2"/>
          </a:solidFill>
        </p:spPr>
        <p:txBody>
          <a:bodyPr lIns="274320" tIns="274320" rIns="274320" bIns="274320"/>
          <a:lstStyle>
            <a:lvl1pPr algn="l">
              <a:defRPr sz="1400">
                <a:solidFill>
                  <a:srgbClr val="C00000"/>
                </a:solidFill>
              </a:defRPr>
            </a:lvl1pPr>
            <a:lvl2pPr algn="l">
              <a:defRPr sz="1400"/>
            </a:lvl2pPr>
            <a:lvl3pPr algn="l">
              <a:defRPr sz="1400"/>
            </a:lvl3pPr>
            <a:lvl4pPr algn="l">
              <a:defRPr sz="1400"/>
            </a:lvl4pPr>
            <a:lvl5pPr algn="l">
              <a:defRPr sz="1400"/>
            </a:lvl5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Drag picture to placeholder or click icon to add</a:t>
            </a:r>
          </a:p>
          <a:p>
            <a:pPr lvl="0"/>
            <a:endParaRPr lang="en-US" dirty="0"/>
          </a:p>
        </p:txBody>
      </p:sp>
      <p:sp>
        <p:nvSpPr>
          <p:cNvPr id="4" name="Text Placeholder 6">
            <a:extLst>
              <a:ext uri="{FF2B5EF4-FFF2-40B4-BE49-F238E27FC236}">
                <a16:creationId xmlns:a16="http://schemas.microsoft.com/office/drawing/2014/main" id="{8EEFF51D-5D84-FD7E-4950-7DF104F59F58}"/>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latin typeface="+mn-lt"/>
              </a:defRPr>
            </a:lvl1pPr>
          </a:lstStyle>
          <a:p>
            <a:pPr lvl="0"/>
            <a:r>
              <a:rPr lang="en-US" dirty="0"/>
              <a:t>Footer</a:t>
            </a:r>
          </a:p>
        </p:txBody>
      </p:sp>
      <p:sp>
        <p:nvSpPr>
          <p:cNvPr id="8" name="Freeform 7">
            <a:extLst>
              <a:ext uri="{FF2B5EF4-FFF2-40B4-BE49-F238E27FC236}">
                <a16:creationId xmlns:a16="http://schemas.microsoft.com/office/drawing/2014/main" id="{AA4FB930-4128-A464-52C1-E3976A1723C3}"/>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811493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Content with large image (Teal)">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3F53C3D-F69D-34B5-E439-8FD690D0FD0A}"/>
              </a:ext>
            </a:extLst>
          </p:cNvPr>
          <p:cNvGraphicFramePr>
            <a:graphicFrameLocks noChangeAspect="1"/>
          </p:cNvGraphicFramePr>
          <p:nvPr userDrawn="1">
            <p:custDataLst>
              <p:tags r:id="rId1"/>
            </p:custDataLst>
            <p:extLst>
              <p:ext uri="{D42A27DB-BD31-4B8C-83A1-F6EECF244321}">
                <p14:modId xmlns:p14="http://schemas.microsoft.com/office/powerpoint/2010/main" val="93329250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6997E73-C5AB-248C-D666-4E6EB4969117}"/>
              </a:ext>
            </a:extLst>
          </p:cNvPr>
          <p:cNvSpPr>
            <a:spLocks noGrp="1"/>
          </p:cNvSpPr>
          <p:nvPr>
            <p:ph type="title"/>
          </p:nvPr>
        </p:nvSpPr>
        <p:spPr/>
        <p:txBody>
          <a:bodyPr vert="horz"/>
          <a:lstStyle>
            <a:lvl1pPr>
              <a:defRPr>
                <a:latin typeface="+mj-lt"/>
              </a:defRPr>
            </a:lvl1pPr>
          </a:lstStyle>
          <a:p>
            <a:r>
              <a:rPr lang="en-US"/>
              <a:t>Click to edit Master title style</a:t>
            </a:r>
          </a:p>
        </p:txBody>
      </p:sp>
      <p:sp>
        <p:nvSpPr>
          <p:cNvPr id="5" name="Slide Number Placeholder 4">
            <a:extLst>
              <a:ext uri="{FF2B5EF4-FFF2-40B4-BE49-F238E27FC236}">
                <a16:creationId xmlns:a16="http://schemas.microsoft.com/office/drawing/2014/main" id="{C00067D9-F502-8316-2DA3-F9E51BEBA858}"/>
              </a:ext>
            </a:extLst>
          </p:cNvPr>
          <p:cNvSpPr>
            <a:spLocks noGrp="1"/>
          </p:cNvSpPr>
          <p:nvPr>
            <p:ph type="sldNum" sz="quarter" idx="12"/>
          </p:nvPr>
        </p:nvSpPr>
        <p:spPr/>
        <p:txBody>
          <a:bodyPr/>
          <a:lstStyle>
            <a:lvl1pPr>
              <a:defRPr>
                <a:latin typeface="+mn-lt"/>
              </a:defRPr>
            </a:lvl1pPr>
          </a:lstStyle>
          <a:p>
            <a:fld id="{F85CE818-7367-6A4C-AA8A-8ACF11B1523A}" type="slidenum">
              <a:rPr lang="en-US" smtClean="0"/>
              <a:pPr/>
              <a:t>‹#›</a:t>
            </a:fld>
            <a:endParaRPr lang="en-US"/>
          </a:p>
        </p:txBody>
      </p:sp>
      <p:sp>
        <p:nvSpPr>
          <p:cNvPr id="7" name="Content Placeholder 2">
            <a:extLst>
              <a:ext uri="{FF2B5EF4-FFF2-40B4-BE49-F238E27FC236}">
                <a16:creationId xmlns:a16="http://schemas.microsoft.com/office/drawing/2014/main" id="{630450F2-49AF-F288-DEF5-446B6F63F01B}"/>
              </a:ext>
            </a:extLst>
          </p:cNvPr>
          <p:cNvSpPr>
            <a:spLocks noGrp="1"/>
          </p:cNvSpPr>
          <p:nvPr>
            <p:ph idx="17" hasCustomPrompt="1"/>
          </p:nvPr>
        </p:nvSpPr>
        <p:spPr>
          <a:xfrm>
            <a:off x="497840" y="1249960"/>
            <a:ext cx="11290018" cy="4774603"/>
          </a:xfrm>
          <a:solidFill>
            <a:schemeClr val="bg2"/>
          </a:solidFill>
        </p:spPr>
        <p:txBody>
          <a:bodyPr lIns="274320" tIns="274320" rIns="274320" bIns="274320"/>
          <a:lstStyle>
            <a:lvl1pPr algn="l">
              <a:defRPr sz="1400">
                <a:solidFill>
                  <a:srgbClr val="C00000"/>
                </a:solidFill>
              </a:defRPr>
            </a:lvl1pPr>
            <a:lvl2pPr algn="l">
              <a:defRPr sz="1400"/>
            </a:lvl2pPr>
            <a:lvl3pPr algn="l">
              <a:defRPr sz="1400"/>
            </a:lvl3pPr>
            <a:lvl4pPr algn="l">
              <a:defRPr sz="1400"/>
            </a:lvl4pPr>
            <a:lvl5pPr algn="l">
              <a:defRPr sz="1400"/>
            </a:lvl5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Drag picture to placeholder or click icon to add</a:t>
            </a:r>
          </a:p>
          <a:p>
            <a:pPr lvl="0"/>
            <a:endParaRPr lang="en-US" dirty="0"/>
          </a:p>
        </p:txBody>
      </p:sp>
      <p:sp>
        <p:nvSpPr>
          <p:cNvPr id="4" name="Text Placeholder 6">
            <a:extLst>
              <a:ext uri="{FF2B5EF4-FFF2-40B4-BE49-F238E27FC236}">
                <a16:creationId xmlns:a16="http://schemas.microsoft.com/office/drawing/2014/main" id="{8EEFF51D-5D84-FD7E-4950-7DF104F59F58}"/>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latin typeface="+mn-lt"/>
              </a:defRPr>
            </a:lvl1pPr>
          </a:lstStyle>
          <a:p>
            <a:pPr lvl="0"/>
            <a:r>
              <a:rPr lang="en-US" dirty="0"/>
              <a:t>Footer</a:t>
            </a:r>
          </a:p>
        </p:txBody>
      </p:sp>
      <p:sp>
        <p:nvSpPr>
          <p:cNvPr id="8" name="Freeform 7">
            <a:extLst>
              <a:ext uri="{FF2B5EF4-FFF2-40B4-BE49-F238E27FC236}">
                <a16:creationId xmlns:a16="http://schemas.microsoft.com/office/drawing/2014/main" id="{AA4FB930-4128-A464-52C1-E3976A1723C3}"/>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67929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1-column (Purple)">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81A8BF2-39A9-988A-A2AE-1990A8F046F7}"/>
              </a:ext>
            </a:extLst>
          </p:cNvPr>
          <p:cNvGraphicFramePr>
            <a:graphicFrameLocks noChangeAspect="1"/>
          </p:cNvGraphicFramePr>
          <p:nvPr userDrawn="1">
            <p:custDataLst>
              <p:tags r:id="rId1"/>
            </p:custDataLst>
            <p:extLst>
              <p:ext uri="{D42A27DB-BD31-4B8C-83A1-F6EECF244321}">
                <p14:modId xmlns:p14="http://schemas.microsoft.com/office/powerpoint/2010/main" val="352116791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p:txBody>
          <a:bodyPr/>
          <a:lstStyle>
            <a:lvl1pPr>
              <a:defRPr b="1" i="0">
                <a:latin typeface="+mj-lt"/>
                <a:cs typeface="Arial" panose="020B0604020202020204" pitchFamily="34" charset="0"/>
              </a:defRPr>
            </a:lvl1pPr>
          </a:lstStyle>
          <a:p>
            <a:endParaRPr lang="en-US" dirty="0"/>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Text Placeholder 6">
            <a:extLst>
              <a:ext uri="{FF2B5EF4-FFF2-40B4-BE49-F238E27FC236}">
                <a16:creationId xmlns:a16="http://schemas.microsoft.com/office/drawing/2014/main" id="{FD34DCB2-8B06-B1FA-9B29-5C987715BCF7}"/>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7" name="Freeform 6">
            <a:extLst>
              <a:ext uri="{FF2B5EF4-FFF2-40B4-BE49-F238E27FC236}">
                <a16:creationId xmlns:a16="http://schemas.microsoft.com/office/drawing/2014/main" id="{43A64CE3-411B-830D-3C57-D8E8784E9DD9}"/>
              </a:ext>
            </a:extLst>
          </p:cNvPr>
          <p:cNvSpPr/>
          <p:nvPr userDrawn="1"/>
        </p:nvSpPr>
        <p:spPr>
          <a:xfrm>
            <a:off x="0" y="212726"/>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091293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Content with large image (Teal)">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8F6EB98-FFC1-B213-8EF6-CB7AA6C7FC34}"/>
              </a:ext>
            </a:extLst>
          </p:cNvPr>
          <p:cNvGraphicFramePr>
            <a:graphicFrameLocks noChangeAspect="1"/>
          </p:cNvGraphicFramePr>
          <p:nvPr userDrawn="1">
            <p:custDataLst>
              <p:tags r:id="rId1"/>
            </p:custDataLst>
            <p:extLst>
              <p:ext uri="{D42A27DB-BD31-4B8C-83A1-F6EECF244321}">
                <p14:modId xmlns:p14="http://schemas.microsoft.com/office/powerpoint/2010/main" val="402507868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6997E73-C5AB-248C-D666-4E6EB4969117}"/>
              </a:ext>
            </a:extLst>
          </p:cNvPr>
          <p:cNvSpPr>
            <a:spLocks noGrp="1"/>
          </p:cNvSpPr>
          <p:nvPr>
            <p:ph type="title"/>
          </p:nvPr>
        </p:nvSpPr>
        <p:spPr/>
        <p:txBody>
          <a:bodyPr vert="horz"/>
          <a:lstStyle>
            <a:lvl1pPr>
              <a:defRPr>
                <a:latin typeface="+mj-lt"/>
              </a:defRPr>
            </a:lvl1pPr>
          </a:lstStyle>
          <a:p>
            <a:r>
              <a:rPr lang="en-US"/>
              <a:t>Click to edit Master title style</a:t>
            </a:r>
          </a:p>
        </p:txBody>
      </p:sp>
      <p:sp>
        <p:nvSpPr>
          <p:cNvPr id="5" name="Slide Number Placeholder 4">
            <a:extLst>
              <a:ext uri="{FF2B5EF4-FFF2-40B4-BE49-F238E27FC236}">
                <a16:creationId xmlns:a16="http://schemas.microsoft.com/office/drawing/2014/main" id="{C00067D9-F502-8316-2DA3-F9E51BEBA858}"/>
              </a:ext>
            </a:extLst>
          </p:cNvPr>
          <p:cNvSpPr>
            <a:spLocks noGrp="1"/>
          </p:cNvSpPr>
          <p:nvPr>
            <p:ph type="sldNum" sz="quarter" idx="12"/>
          </p:nvPr>
        </p:nvSpPr>
        <p:spPr/>
        <p:txBody>
          <a:bodyPr/>
          <a:lstStyle>
            <a:lvl1pPr>
              <a:defRPr>
                <a:latin typeface="+mn-lt"/>
              </a:defRPr>
            </a:lvl1pPr>
          </a:lstStyle>
          <a:p>
            <a:fld id="{F85CE818-7367-6A4C-AA8A-8ACF11B1523A}" type="slidenum">
              <a:rPr lang="en-US" smtClean="0"/>
              <a:pPr/>
              <a:t>‹#›</a:t>
            </a:fld>
            <a:endParaRPr lang="en-US"/>
          </a:p>
        </p:txBody>
      </p:sp>
      <p:sp>
        <p:nvSpPr>
          <p:cNvPr id="7" name="Content Placeholder 2">
            <a:extLst>
              <a:ext uri="{FF2B5EF4-FFF2-40B4-BE49-F238E27FC236}">
                <a16:creationId xmlns:a16="http://schemas.microsoft.com/office/drawing/2014/main" id="{630450F2-49AF-F288-DEF5-446B6F63F01B}"/>
              </a:ext>
            </a:extLst>
          </p:cNvPr>
          <p:cNvSpPr>
            <a:spLocks noGrp="1"/>
          </p:cNvSpPr>
          <p:nvPr>
            <p:ph idx="17" hasCustomPrompt="1"/>
          </p:nvPr>
        </p:nvSpPr>
        <p:spPr>
          <a:xfrm>
            <a:off x="497840" y="1249960"/>
            <a:ext cx="11290018" cy="4774603"/>
          </a:xfrm>
          <a:solidFill>
            <a:schemeClr val="bg2"/>
          </a:solidFill>
        </p:spPr>
        <p:txBody>
          <a:bodyPr lIns="274320" tIns="274320" rIns="274320" bIns="274320"/>
          <a:lstStyle>
            <a:lvl1pPr algn="l">
              <a:defRPr sz="1400">
                <a:solidFill>
                  <a:srgbClr val="C00000"/>
                </a:solidFill>
              </a:defRPr>
            </a:lvl1pPr>
            <a:lvl2pPr algn="l">
              <a:defRPr sz="1400"/>
            </a:lvl2pPr>
            <a:lvl3pPr algn="l">
              <a:defRPr sz="1400"/>
            </a:lvl3pPr>
            <a:lvl4pPr algn="l">
              <a:defRPr sz="1400"/>
            </a:lvl4pPr>
            <a:lvl5pPr algn="l">
              <a:defRPr sz="1400"/>
            </a:lvl5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Drag picture to placeholder or click icon to add</a:t>
            </a:r>
          </a:p>
          <a:p>
            <a:pPr lvl="0"/>
            <a:endParaRPr lang="en-US" dirty="0"/>
          </a:p>
        </p:txBody>
      </p:sp>
      <p:sp>
        <p:nvSpPr>
          <p:cNvPr id="4" name="Text Placeholder 6">
            <a:extLst>
              <a:ext uri="{FF2B5EF4-FFF2-40B4-BE49-F238E27FC236}">
                <a16:creationId xmlns:a16="http://schemas.microsoft.com/office/drawing/2014/main" id="{8EEFF51D-5D84-FD7E-4950-7DF104F59F58}"/>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latin typeface="+mn-lt"/>
              </a:defRPr>
            </a:lvl1pPr>
          </a:lstStyle>
          <a:p>
            <a:pPr lvl="0"/>
            <a:r>
              <a:rPr lang="en-US" dirty="0"/>
              <a:t>Footer</a:t>
            </a:r>
          </a:p>
        </p:txBody>
      </p:sp>
      <p:sp>
        <p:nvSpPr>
          <p:cNvPr id="8" name="Freeform 7">
            <a:extLst>
              <a:ext uri="{FF2B5EF4-FFF2-40B4-BE49-F238E27FC236}">
                <a16:creationId xmlns:a16="http://schemas.microsoft.com/office/drawing/2014/main" id="{AA4FB930-4128-A464-52C1-E3976A1723C3}"/>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099752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with large image (Teal)">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865D5D8F-F357-B5AC-F30F-304248F77BC0}"/>
              </a:ext>
            </a:extLst>
          </p:cNvPr>
          <p:cNvGraphicFramePr>
            <a:graphicFrameLocks noChangeAspect="1"/>
          </p:cNvGraphicFramePr>
          <p:nvPr userDrawn="1">
            <p:custDataLst>
              <p:tags r:id="rId1"/>
            </p:custDataLst>
            <p:extLst>
              <p:ext uri="{D42A27DB-BD31-4B8C-83A1-F6EECF244321}">
                <p14:modId xmlns:p14="http://schemas.microsoft.com/office/powerpoint/2010/main" val="419574811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6997E73-C5AB-248C-D666-4E6EB4969117}"/>
              </a:ext>
            </a:extLst>
          </p:cNvPr>
          <p:cNvSpPr>
            <a:spLocks noGrp="1"/>
          </p:cNvSpPr>
          <p:nvPr>
            <p:ph type="title"/>
          </p:nvPr>
        </p:nvSpPr>
        <p:spPr/>
        <p:txBody>
          <a:bodyPr vert="horz"/>
          <a:lstStyle>
            <a:lvl1pPr>
              <a:defRPr>
                <a:latin typeface="+mj-lt"/>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C00067D9-F502-8316-2DA3-F9E51BEBA858}"/>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7" name="Content Placeholder 2">
            <a:extLst>
              <a:ext uri="{FF2B5EF4-FFF2-40B4-BE49-F238E27FC236}">
                <a16:creationId xmlns:a16="http://schemas.microsoft.com/office/drawing/2014/main" id="{630450F2-49AF-F288-DEF5-446B6F63F01B}"/>
              </a:ext>
            </a:extLst>
          </p:cNvPr>
          <p:cNvSpPr>
            <a:spLocks noGrp="1"/>
          </p:cNvSpPr>
          <p:nvPr>
            <p:ph idx="17" hasCustomPrompt="1"/>
          </p:nvPr>
        </p:nvSpPr>
        <p:spPr>
          <a:xfrm>
            <a:off x="497840" y="1249960"/>
            <a:ext cx="11290018" cy="4774603"/>
          </a:xfrm>
          <a:solidFill>
            <a:schemeClr val="bg2"/>
          </a:solidFill>
        </p:spPr>
        <p:txBody>
          <a:bodyPr lIns="274320" tIns="274320" rIns="274320" bIns="274320"/>
          <a:lstStyle>
            <a:lvl1pPr algn="l">
              <a:defRPr sz="1400">
                <a:solidFill>
                  <a:srgbClr val="C00000"/>
                </a:solidFill>
              </a:defRPr>
            </a:lvl1pPr>
            <a:lvl2pPr algn="l">
              <a:defRPr sz="1400"/>
            </a:lvl2pPr>
            <a:lvl3pPr algn="l">
              <a:defRPr sz="1400"/>
            </a:lvl3pPr>
            <a:lvl4pPr algn="l">
              <a:defRPr sz="1400"/>
            </a:lvl4pPr>
            <a:lvl5pPr algn="l">
              <a:defRPr sz="1400"/>
            </a:lvl5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dirty="0"/>
              <a:t>Drag picture to placeholder or click icon to add</a:t>
            </a:r>
          </a:p>
          <a:p>
            <a:pPr lvl="0"/>
            <a:endParaRPr lang="en-US" dirty="0"/>
          </a:p>
        </p:txBody>
      </p:sp>
      <p:sp>
        <p:nvSpPr>
          <p:cNvPr id="4" name="Text Placeholder 6">
            <a:extLst>
              <a:ext uri="{FF2B5EF4-FFF2-40B4-BE49-F238E27FC236}">
                <a16:creationId xmlns:a16="http://schemas.microsoft.com/office/drawing/2014/main" id="{8EEFF51D-5D84-FD7E-4950-7DF104F59F58}"/>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8" name="Freeform 7">
            <a:extLst>
              <a:ext uri="{FF2B5EF4-FFF2-40B4-BE49-F238E27FC236}">
                <a16:creationId xmlns:a16="http://schemas.microsoft.com/office/drawing/2014/main" id="{AA4FB930-4128-A464-52C1-E3976A1723C3}"/>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4714941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Back Page</a:t>
            </a:r>
          </a:p>
        </p:txBody>
      </p:sp>
    </p:spTree>
    <p:extLst>
      <p:ext uri="{BB962C8B-B14F-4D97-AF65-F5344CB8AC3E}">
        <p14:creationId xmlns:p14="http://schemas.microsoft.com/office/powerpoint/2010/main" val="1517755372"/>
      </p:ext>
    </p:extLst>
  </p:cSld>
  <p:clrMapOvr>
    <a:masterClrMapping/>
  </p:clrMapOvr>
  <p:hf sldNum="0" hdr="0" dt="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Back Cover: Teal">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249616-3F7A-BDB8-7101-7BB603113693}"/>
              </a:ext>
            </a:extLst>
          </p:cNvPr>
          <p:cNvPicPr>
            <a:picLocks noChangeAspect="1"/>
          </p:cNvPicPr>
          <p:nvPr userDrawn="1"/>
        </p:nvPicPr>
        <p:blipFill>
          <a:blip r:embed="rId2"/>
          <a:stretch>
            <a:fillRect/>
          </a:stretch>
        </p:blipFill>
        <p:spPr>
          <a:xfrm>
            <a:off x="3279798" y="2791328"/>
            <a:ext cx="5632403" cy="1089140"/>
          </a:xfrm>
          <a:prstGeom prst="rect">
            <a:avLst/>
          </a:prstGeom>
        </p:spPr>
      </p:pic>
    </p:spTree>
    <p:extLst>
      <p:ext uri="{BB962C8B-B14F-4D97-AF65-F5344CB8AC3E}">
        <p14:creationId xmlns:p14="http://schemas.microsoft.com/office/powerpoint/2010/main" val="23107521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Back Cover: Blue">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AEA96C-6092-4DD3-B4D9-E7CF2CAAB1A4}"/>
              </a:ext>
            </a:extLst>
          </p:cNvPr>
          <p:cNvPicPr>
            <a:picLocks noChangeAspect="1"/>
          </p:cNvPicPr>
          <p:nvPr userDrawn="1"/>
        </p:nvPicPr>
        <p:blipFill>
          <a:blip r:embed="rId2"/>
          <a:stretch>
            <a:fillRect/>
          </a:stretch>
        </p:blipFill>
        <p:spPr>
          <a:xfrm>
            <a:off x="3279798" y="2791328"/>
            <a:ext cx="5632403" cy="1089140"/>
          </a:xfrm>
          <a:prstGeom prst="rect">
            <a:avLst/>
          </a:prstGeom>
        </p:spPr>
      </p:pic>
    </p:spTree>
    <p:extLst>
      <p:ext uri="{BB962C8B-B14F-4D97-AF65-F5344CB8AC3E}">
        <p14:creationId xmlns:p14="http://schemas.microsoft.com/office/powerpoint/2010/main" val="2665934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baseline="0"/>
          </a:p>
        </p:txBody>
      </p:sp>
      <p:sp>
        <p:nvSpPr>
          <p:cNvPr id="3" name="Footer Placeholder 2"/>
          <p:cNvSpPr>
            <a:spLocks noGrp="1"/>
          </p:cNvSpPr>
          <p:nvPr>
            <p:ph type="ftr" sz="quarter" idx="11"/>
          </p:nvPr>
        </p:nvSpPr>
        <p:spPr/>
        <p:txBody>
          <a:bodyPr/>
          <a:lstStyle/>
          <a:p>
            <a:pPr>
              <a:defRPr/>
            </a:pPr>
            <a:r>
              <a:rPr lang="en-US" altLang="en-US"/>
              <a:t>Boston University School of Medicine, General Internal Medicine</a:t>
            </a:r>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179313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baseline="0"/>
          </a:p>
        </p:txBody>
      </p:sp>
      <p:sp>
        <p:nvSpPr>
          <p:cNvPr id="5" name="Footer Placeholder 4"/>
          <p:cNvSpPr>
            <a:spLocks noGrp="1"/>
          </p:cNvSpPr>
          <p:nvPr>
            <p:ph type="ftr" sz="quarter" idx="11"/>
          </p:nvPr>
        </p:nvSpPr>
        <p:spPr/>
        <p:txBody>
          <a:bodyPr/>
          <a:lstStyle/>
          <a:p>
            <a:pPr>
              <a:defRPr/>
            </a:pPr>
            <a:r>
              <a:rPr lang="en-US" altLang="en-US"/>
              <a:t>Boston University School of Medicine, General Internal Medicine</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967498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Cover</a:t>
            </a:r>
          </a:p>
        </p:txBody>
      </p:sp>
    </p:spTree>
    <p:extLst>
      <p:ext uri="{BB962C8B-B14F-4D97-AF65-F5344CB8AC3E}">
        <p14:creationId xmlns:p14="http://schemas.microsoft.com/office/powerpoint/2010/main" val="23517333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Te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84D5C-3478-89A5-E448-2F16DAB64CE4}"/>
              </a:ext>
            </a:extLst>
          </p:cNvPr>
          <p:cNvSpPr>
            <a:spLocks noGrp="1"/>
          </p:cNvSpPr>
          <p:nvPr>
            <p:ph type="ctrTitle"/>
          </p:nvPr>
        </p:nvSpPr>
        <p:spPr>
          <a:xfrm>
            <a:off x="1524000" y="1320144"/>
            <a:ext cx="9144000" cy="1845733"/>
          </a:xfrm>
        </p:spPr>
        <p:txBody>
          <a:bodyPr anchor="ctr">
            <a:normAutofit/>
          </a:bodyPr>
          <a:lstStyle>
            <a:lvl1pPr algn="l">
              <a:defRPr sz="4800"/>
            </a:lvl1pPr>
          </a:lstStyle>
          <a:p>
            <a:r>
              <a:rPr lang="en-US" dirty="0"/>
              <a:t>Click to edit Master title style</a:t>
            </a:r>
          </a:p>
        </p:txBody>
      </p:sp>
      <p:sp>
        <p:nvSpPr>
          <p:cNvPr id="3" name="Subtitle 2">
            <a:extLst>
              <a:ext uri="{FF2B5EF4-FFF2-40B4-BE49-F238E27FC236}">
                <a16:creationId xmlns:a16="http://schemas.microsoft.com/office/drawing/2014/main" id="{4F86DF4D-B76E-37FD-6F3C-B293C47DFE28}"/>
              </a:ext>
            </a:extLst>
          </p:cNvPr>
          <p:cNvSpPr>
            <a:spLocks noGrp="1"/>
          </p:cNvSpPr>
          <p:nvPr>
            <p:ph type="subTitle" idx="1"/>
          </p:nvPr>
        </p:nvSpPr>
        <p:spPr>
          <a:xfrm>
            <a:off x="1524000" y="3230619"/>
            <a:ext cx="9144000" cy="1109605"/>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5B4273-C513-95BF-CDC1-97DF00B6997E}"/>
              </a:ext>
            </a:extLst>
          </p:cNvPr>
          <p:cNvSpPr>
            <a:spLocks noGrp="1"/>
          </p:cNvSpPr>
          <p:nvPr>
            <p:ph type="dt" sz="half" idx="10"/>
          </p:nvPr>
        </p:nvSpPr>
        <p:spPr>
          <a:xfrm>
            <a:off x="838200" y="6356350"/>
            <a:ext cx="2743200" cy="365125"/>
          </a:xfrm>
          <a:prstGeom prst="rect">
            <a:avLst/>
          </a:prstGeom>
        </p:spPr>
        <p:txBody>
          <a:bodyPr/>
          <a:lstStyle/>
          <a:p>
            <a:fld id="{5244F23C-F7EB-FF42-B657-691DF33A408B}" type="datetime1">
              <a:rPr lang="en-US" smtClean="0"/>
              <a:t>12/10/2024</a:t>
            </a:fld>
            <a:endParaRPr lang="en-US"/>
          </a:p>
        </p:txBody>
      </p:sp>
      <p:sp>
        <p:nvSpPr>
          <p:cNvPr id="5" name="Footer Placeholder 4">
            <a:extLst>
              <a:ext uri="{FF2B5EF4-FFF2-40B4-BE49-F238E27FC236}">
                <a16:creationId xmlns:a16="http://schemas.microsoft.com/office/drawing/2014/main" id="{9AD4CAB1-3A0C-113A-1825-4A4DDFE80FE2}"/>
              </a:ext>
            </a:extLst>
          </p:cNvPr>
          <p:cNvSpPr>
            <a:spLocks noGrp="1"/>
          </p:cNvSpPr>
          <p:nvPr>
            <p:ph type="ftr" sz="quarter" idx="11"/>
          </p:nvPr>
        </p:nvSpPr>
        <p:spPr>
          <a:xfrm>
            <a:off x="4342669" y="6356350"/>
            <a:ext cx="6945923"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9513DF-EF36-D9E7-53D7-C7CA60288A6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1" name="Rectangle 10">
            <a:extLst>
              <a:ext uri="{FF2B5EF4-FFF2-40B4-BE49-F238E27FC236}">
                <a16:creationId xmlns:a16="http://schemas.microsoft.com/office/drawing/2014/main" id="{4D6F7B7C-CA54-7A3A-D4DA-61EA5093E2B1}"/>
              </a:ext>
            </a:extLst>
          </p:cNvPr>
          <p:cNvSpPr/>
          <p:nvPr userDrawn="1"/>
        </p:nvSpPr>
        <p:spPr>
          <a:xfrm>
            <a:off x="0" y="5012266"/>
            <a:ext cx="12192000" cy="18457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0B32B002-9144-E55F-4905-3FCAF31CCCE7}"/>
              </a:ext>
            </a:extLst>
          </p:cNvPr>
          <p:cNvSpPr/>
          <p:nvPr userDrawn="1"/>
        </p:nvSpPr>
        <p:spPr>
          <a:xfrm>
            <a:off x="-1" y="1384886"/>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black and white logo&#10;&#10;Description automatically generated">
            <a:extLst>
              <a:ext uri="{FF2B5EF4-FFF2-40B4-BE49-F238E27FC236}">
                <a16:creationId xmlns:a16="http://schemas.microsoft.com/office/drawing/2014/main" id="{247F5B25-41FC-02D2-B292-0EDEAE8CEC67}"/>
              </a:ext>
            </a:extLst>
          </p:cNvPr>
          <p:cNvPicPr>
            <a:picLocks noChangeAspect="1"/>
          </p:cNvPicPr>
          <p:nvPr userDrawn="1"/>
        </p:nvPicPr>
        <p:blipFill>
          <a:blip r:embed="rId2"/>
          <a:stretch>
            <a:fillRect/>
          </a:stretch>
        </p:blipFill>
        <p:spPr>
          <a:xfrm>
            <a:off x="903408" y="4916467"/>
            <a:ext cx="8001000" cy="2094601"/>
          </a:xfrm>
          <a:prstGeom prst="rect">
            <a:avLst/>
          </a:prstGeom>
        </p:spPr>
      </p:pic>
    </p:spTree>
    <p:extLst>
      <p:ext uri="{BB962C8B-B14F-4D97-AF65-F5344CB8AC3E}">
        <p14:creationId xmlns:p14="http://schemas.microsoft.com/office/powerpoint/2010/main" val="27196738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Teal–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84D5C-3478-89A5-E448-2F16DAB64CE4}"/>
              </a:ext>
            </a:extLst>
          </p:cNvPr>
          <p:cNvSpPr>
            <a:spLocks noGrp="1"/>
          </p:cNvSpPr>
          <p:nvPr>
            <p:ph type="ctrTitle"/>
          </p:nvPr>
        </p:nvSpPr>
        <p:spPr>
          <a:xfrm>
            <a:off x="1524000" y="1320144"/>
            <a:ext cx="9144000" cy="1845733"/>
          </a:xfrm>
        </p:spPr>
        <p:txBody>
          <a:bodyPr anchor="ctr">
            <a:normAutofit/>
          </a:bodyPr>
          <a:lstStyle>
            <a:lvl1pPr algn="l">
              <a:defRPr sz="4800"/>
            </a:lvl1pPr>
          </a:lstStyle>
          <a:p>
            <a:r>
              <a:rPr lang="en-US" dirty="0"/>
              <a:t>Click to edit Master title style</a:t>
            </a:r>
          </a:p>
        </p:txBody>
      </p:sp>
      <p:sp>
        <p:nvSpPr>
          <p:cNvPr id="3" name="Subtitle 2">
            <a:extLst>
              <a:ext uri="{FF2B5EF4-FFF2-40B4-BE49-F238E27FC236}">
                <a16:creationId xmlns:a16="http://schemas.microsoft.com/office/drawing/2014/main" id="{4F86DF4D-B76E-37FD-6F3C-B293C47DFE28}"/>
              </a:ext>
            </a:extLst>
          </p:cNvPr>
          <p:cNvSpPr>
            <a:spLocks noGrp="1"/>
          </p:cNvSpPr>
          <p:nvPr>
            <p:ph type="subTitle" idx="1"/>
          </p:nvPr>
        </p:nvSpPr>
        <p:spPr>
          <a:xfrm>
            <a:off x="1524000" y="3230619"/>
            <a:ext cx="9144000" cy="1109605"/>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5B4273-C513-95BF-CDC1-97DF00B6997E}"/>
              </a:ext>
            </a:extLst>
          </p:cNvPr>
          <p:cNvSpPr>
            <a:spLocks noGrp="1"/>
          </p:cNvSpPr>
          <p:nvPr>
            <p:ph type="dt" sz="half" idx="10"/>
          </p:nvPr>
        </p:nvSpPr>
        <p:spPr>
          <a:xfrm>
            <a:off x="838200" y="6356350"/>
            <a:ext cx="2743200" cy="365125"/>
          </a:xfrm>
          <a:prstGeom prst="rect">
            <a:avLst/>
          </a:prstGeom>
        </p:spPr>
        <p:txBody>
          <a:bodyPr/>
          <a:lstStyle/>
          <a:p>
            <a:fld id="{E5A3463B-42DA-6345-893F-64B1D3B2B7D2}" type="datetime1">
              <a:rPr lang="en-US" smtClean="0"/>
              <a:t>12/10/2024</a:t>
            </a:fld>
            <a:endParaRPr lang="en-US"/>
          </a:p>
        </p:txBody>
      </p:sp>
      <p:sp>
        <p:nvSpPr>
          <p:cNvPr id="5" name="Footer Placeholder 4">
            <a:extLst>
              <a:ext uri="{FF2B5EF4-FFF2-40B4-BE49-F238E27FC236}">
                <a16:creationId xmlns:a16="http://schemas.microsoft.com/office/drawing/2014/main" id="{9AD4CAB1-3A0C-113A-1825-4A4DDFE80FE2}"/>
              </a:ext>
            </a:extLst>
          </p:cNvPr>
          <p:cNvSpPr>
            <a:spLocks noGrp="1"/>
          </p:cNvSpPr>
          <p:nvPr>
            <p:ph type="ftr" sz="quarter" idx="11"/>
          </p:nvPr>
        </p:nvSpPr>
        <p:spPr>
          <a:xfrm>
            <a:off x="4342669" y="6356350"/>
            <a:ext cx="6945923"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9513DF-EF36-D9E7-53D7-C7CA60288A6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11" name="Rectangle 10">
            <a:extLst>
              <a:ext uri="{FF2B5EF4-FFF2-40B4-BE49-F238E27FC236}">
                <a16:creationId xmlns:a16="http://schemas.microsoft.com/office/drawing/2014/main" id="{4D6F7B7C-CA54-7A3A-D4DA-61EA5093E2B1}"/>
              </a:ext>
            </a:extLst>
          </p:cNvPr>
          <p:cNvSpPr/>
          <p:nvPr userDrawn="1"/>
        </p:nvSpPr>
        <p:spPr>
          <a:xfrm>
            <a:off x="0" y="5012266"/>
            <a:ext cx="12192000" cy="18457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0B32B002-9144-E55F-4905-3FCAF31CCCE7}"/>
              </a:ext>
            </a:extLst>
          </p:cNvPr>
          <p:cNvSpPr/>
          <p:nvPr userDrawn="1"/>
        </p:nvSpPr>
        <p:spPr>
          <a:xfrm>
            <a:off x="-1" y="1384886"/>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247F5B25-41FC-02D2-B292-0EDEAE8CEC67}"/>
              </a:ext>
            </a:extLst>
          </p:cNvPr>
          <p:cNvPicPr>
            <a:picLocks noChangeAspect="1"/>
          </p:cNvPicPr>
          <p:nvPr userDrawn="1"/>
        </p:nvPicPr>
        <p:blipFill rotWithShape="1">
          <a:blip r:embed="rId2"/>
          <a:srcRect t="9536" b="8826"/>
          <a:stretch/>
        </p:blipFill>
        <p:spPr>
          <a:xfrm>
            <a:off x="3748752" y="5012266"/>
            <a:ext cx="4694495" cy="1845734"/>
          </a:xfrm>
          <a:prstGeom prst="rect">
            <a:avLst/>
          </a:prstGeom>
        </p:spPr>
      </p:pic>
    </p:spTree>
    <p:extLst>
      <p:ext uri="{BB962C8B-B14F-4D97-AF65-F5344CB8AC3E}">
        <p14:creationId xmlns:p14="http://schemas.microsoft.com/office/powerpoint/2010/main" val="2485588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1-column (Go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BB406A14-7EC3-69E1-21EE-9621BC430750}"/>
              </a:ext>
            </a:extLst>
          </p:cNvPr>
          <p:cNvGraphicFramePr>
            <a:graphicFrameLocks noChangeAspect="1"/>
          </p:cNvGraphicFramePr>
          <p:nvPr userDrawn="1">
            <p:custDataLst>
              <p:tags r:id="rId1"/>
            </p:custDataLst>
            <p:extLst>
              <p:ext uri="{D42A27DB-BD31-4B8C-83A1-F6EECF244321}">
                <p14:modId xmlns:p14="http://schemas.microsoft.com/office/powerpoint/2010/main" val="51626115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0" name=""/>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p:txBody>
          <a:bodyPr/>
          <a:lstStyle>
            <a:lvl1pPr>
              <a:defRPr b="1" i="0">
                <a:latin typeface="+mj-lt"/>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Text Placeholder 6">
            <a:extLst>
              <a:ext uri="{FF2B5EF4-FFF2-40B4-BE49-F238E27FC236}">
                <a16:creationId xmlns:a16="http://schemas.microsoft.com/office/drawing/2014/main" id="{41FC5CCD-4DDF-4BC9-DE5F-6604B538DC9D}"/>
              </a:ext>
            </a:extLst>
          </p:cNvPr>
          <p:cNvSpPr>
            <a:spLocks noGrp="1"/>
          </p:cNvSpPr>
          <p:nvPr>
            <p:ph type="body" sz="quarter" idx="19" hasCustomPrompt="1"/>
          </p:nvPr>
        </p:nvSpPr>
        <p:spPr>
          <a:xfrm>
            <a:off x="4342669" y="6356350"/>
            <a:ext cx="6945923" cy="365124"/>
          </a:xfrm>
        </p:spPr>
        <p:txBody>
          <a:bodyPr anchor="b"/>
          <a:lstStyle>
            <a:lvl1pPr algn="r">
              <a:defRPr sz="1000">
                <a:solidFill>
                  <a:schemeClr val="bg2">
                    <a:lumMod val="50000"/>
                  </a:schemeClr>
                </a:solidFill>
              </a:defRPr>
            </a:lvl1pPr>
          </a:lstStyle>
          <a:p>
            <a:pPr lvl="0"/>
            <a:r>
              <a:rPr lang="en-US" dirty="0"/>
              <a:t>Footer</a:t>
            </a:r>
          </a:p>
        </p:txBody>
      </p:sp>
      <p:sp>
        <p:nvSpPr>
          <p:cNvPr id="7" name="Freeform 6">
            <a:extLst>
              <a:ext uri="{FF2B5EF4-FFF2-40B4-BE49-F238E27FC236}">
                <a16:creationId xmlns:a16="http://schemas.microsoft.com/office/drawing/2014/main" id="{ECA285EE-BC3B-D48B-7D22-9907AE653F01}"/>
              </a:ext>
            </a:extLst>
          </p:cNvPr>
          <p:cNvSpPr/>
          <p:nvPr userDrawn="1"/>
        </p:nvSpPr>
        <p:spPr>
          <a:xfrm>
            <a:off x="0" y="212726"/>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134314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Image">
    <p:bg>
      <p:bgPr>
        <a:solidFill>
          <a:schemeClr val="tx2"/>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49C2FEFC-2429-7363-A19C-667EE1B23AF2}"/>
              </a:ext>
            </a:extLst>
          </p:cNvPr>
          <p:cNvSpPr>
            <a:spLocks noGrp="1"/>
          </p:cNvSpPr>
          <p:nvPr>
            <p:ph type="pic" sz="quarter" idx="11" hasCustomPrompt="1"/>
          </p:nvPr>
        </p:nvSpPr>
        <p:spPr>
          <a:xfrm>
            <a:off x="0" y="0"/>
            <a:ext cx="12192000" cy="6858000"/>
          </a:xfrm>
          <a:solidFill>
            <a:schemeClr val="bg2">
              <a:lumMod val="90000"/>
            </a:schemeClr>
          </a:solidFill>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500">
                <a:solidFill>
                  <a:srgbClr val="C00000"/>
                </a:solidFill>
                <a:latin typeface="Calibri" panose="020F0502020204030204" pitchFamily="34" charset="0"/>
                <a:cs typeface="Calibri" panose="020F0502020204030204" pitchFamily="34" charset="0"/>
              </a:defRPr>
            </a:lvl1pPr>
          </a:lstStyle>
          <a:p>
            <a:r>
              <a:rPr lang="en-US" dirty="0"/>
              <a:t>Bring placeholder to front. Drag picture to placeholder or click icon to add. Send placeholder to back. </a:t>
            </a:r>
            <a:br>
              <a:rPr lang="en-US" dirty="0"/>
            </a:br>
            <a:r>
              <a:rPr lang="en-US" dirty="0"/>
              <a:t>Note that the logo sits on top of the slide; it will need to be pasted onto any new cover slide.</a:t>
            </a:r>
          </a:p>
          <a:p>
            <a:endParaRPr lang="en-US" dirty="0"/>
          </a:p>
        </p:txBody>
      </p:sp>
      <p:sp>
        <p:nvSpPr>
          <p:cNvPr id="2" name="Title 1">
            <a:extLst>
              <a:ext uri="{FF2B5EF4-FFF2-40B4-BE49-F238E27FC236}">
                <a16:creationId xmlns:a16="http://schemas.microsoft.com/office/drawing/2014/main" id="{D3C84D5C-3478-89A5-E448-2F16DAB64CE4}"/>
              </a:ext>
            </a:extLst>
          </p:cNvPr>
          <p:cNvSpPr>
            <a:spLocks noGrp="1"/>
          </p:cNvSpPr>
          <p:nvPr>
            <p:ph type="ctrTitle"/>
          </p:nvPr>
        </p:nvSpPr>
        <p:spPr>
          <a:xfrm>
            <a:off x="1524000" y="1583266"/>
            <a:ext cx="7109012" cy="1845733"/>
          </a:xfrm>
        </p:spPr>
        <p:txBody>
          <a:bodyPr anchor="ctr">
            <a:normAutofit/>
          </a:bodyPr>
          <a:lstStyle>
            <a:lvl1pPr algn="l">
              <a:defRPr sz="4800">
                <a:solidFill>
                  <a:schemeClr val="bg1"/>
                </a:solidFill>
              </a:defRPr>
            </a:lvl1pPr>
          </a:lstStyle>
          <a:p>
            <a:r>
              <a:rPr lang="en-US" dirty="0"/>
              <a:t>Click to edit Master title</a:t>
            </a:r>
          </a:p>
        </p:txBody>
      </p:sp>
      <p:sp>
        <p:nvSpPr>
          <p:cNvPr id="3" name="Subtitle 2">
            <a:extLst>
              <a:ext uri="{FF2B5EF4-FFF2-40B4-BE49-F238E27FC236}">
                <a16:creationId xmlns:a16="http://schemas.microsoft.com/office/drawing/2014/main" id="{4F86DF4D-B76E-37FD-6F3C-B293C47DFE28}"/>
              </a:ext>
            </a:extLst>
          </p:cNvPr>
          <p:cNvSpPr>
            <a:spLocks noGrp="1"/>
          </p:cNvSpPr>
          <p:nvPr>
            <p:ph type="subTitle" idx="1"/>
          </p:nvPr>
        </p:nvSpPr>
        <p:spPr>
          <a:xfrm>
            <a:off x="1524000" y="3479092"/>
            <a:ext cx="7109012" cy="1109605"/>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Freeform 9">
            <a:extLst>
              <a:ext uri="{FF2B5EF4-FFF2-40B4-BE49-F238E27FC236}">
                <a16:creationId xmlns:a16="http://schemas.microsoft.com/office/drawing/2014/main" id="{1D4467D7-08EC-A71A-77B2-534FE2480509}"/>
              </a:ext>
            </a:extLst>
          </p:cNvPr>
          <p:cNvSpPr/>
          <p:nvPr userDrawn="1"/>
        </p:nvSpPr>
        <p:spPr>
          <a:xfrm>
            <a:off x="-1" y="1583267"/>
            <a:ext cx="922867" cy="1845733"/>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black and white logo&#10;&#10;Description automatically generated">
            <a:extLst>
              <a:ext uri="{FF2B5EF4-FFF2-40B4-BE49-F238E27FC236}">
                <a16:creationId xmlns:a16="http://schemas.microsoft.com/office/drawing/2014/main" id="{CB99D767-DA33-39A1-3DC5-F23F759419A7}"/>
              </a:ext>
            </a:extLst>
          </p:cNvPr>
          <p:cNvPicPr>
            <a:picLocks noChangeAspect="1"/>
          </p:cNvPicPr>
          <p:nvPr userDrawn="1"/>
        </p:nvPicPr>
        <p:blipFill>
          <a:blip r:embed="rId2"/>
          <a:stretch>
            <a:fillRect/>
          </a:stretch>
        </p:blipFill>
        <p:spPr>
          <a:xfrm>
            <a:off x="903408" y="4916467"/>
            <a:ext cx="8001000" cy="2094601"/>
          </a:xfrm>
          <a:prstGeom prst="rect">
            <a:avLst/>
          </a:prstGeom>
        </p:spPr>
      </p:pic>
    </p:spTree>
    <p:extLst>
      <p:ext uri="{BB962C8B-B14F-4D97-AF65-F5344CB8AC3E}">
        <p14:creationId xmlns:p14="http://schemas.microsoft.com/office/powerpoint/2010/main" val="11905335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Content</a:t>
            </a:r>
          </a:p>
        </p:txBody>
      </p:sp>
    </p:spTree>
    <p:extLst>
      <p:ext uri="{BB962C8B-B14F-4D97-AF65-F5344CB8AC3E}">
        <p14:creationId xmlns:p14="http://schemas.microsoft.com/office/powerpoint/2010/main" val="33058546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1-column (Teal)">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8207142-321A-498E-6088-5F975B3E63F6}"/>
              </a:ext>
            </a:extLst>
          </p:cNvPr>
          <p:cNvGraphicFramePr>
            <a:graphicFrameLocks noChangeAspect="1"/>
          </p:cNvGraphicFramePr>
          <p:nvPr userDrawn="1">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think-cell data - do not delete" hidden="1">
                        <a:extLst>
                          <a:ext uri="{FF2B5EF4-FFF2-40B4-BE49-F238E27FC236}">
                            <a16:creationId xmlns:a16="http://schemas.microsoft.com/office/drawing/2014/main" id="{D8207142-321A-498E-6088-5F975B3E63F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BB0CBCB-3FF8-48B3-A7FD-3EDC1936701E}"/>
              </a:ext>
            </a:extLst>
          </p:cNvPr>
          <p:cNvSpPr>
            <a:spLocks noGrp="1"/>
          </p:cNvSpPr>
          <p:nvPr>
            <p:ph type="title"/>
          </p:nvPr>
        </p:nvSpPr>
        <p:spPr/>
        <p:txBody>
          <a:bodyPr/>
          <a:lstStyle>
            <a:lvl1pPr>
              <a:defRPr b="1" i="0">
                <a:latin typeface="+mj-lt"/>
                <a:cs typeface="Arial" panose="020B0604020202020204" pitchFamily="34" charset="0"/>
              </a:defRPr>
            </a:lvl1pPr>
          </a:lstStyle>
          <a:p>
            <a:endParaRPr lang="en-US" dirty="0"/>
          </a:p>
        </p:txBody>
      </p:sp>
      <p:sp>
        <p:nvSpPr>
          <p:cNvPr id="3" name="Content Placeholder 2">
            <a:extLst>
              <a:ext uri="{FF2B5EF4-FFF2-40B4-BE49-F238E27FC236}">
                <a16:creationId xmlns:a16="http://schemas.microsoft.com/office/drawing/2014/main" id="{C1DB5A3E-4EF4-8707-8AD0-B0FD88F53AF6}"/>
              </a:ext>
            </a:extLst>
          </p:cNvPr>
          <p:cNvSpPr>
            <a:spLocks noGrp="1"/>
          </p:cNvSpPr>
          <p:nvPr>
            <p:ph idx="1"/>
          </p:nvPr>
        </p:nvSpPr>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600CAF5-AA1A-44A8-2D4F-B876CDD52927}"/>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9" name="Freeform 8">
            <a:extLst>
              <a:ext uri="{FF2B5EF4-FFF2-40B4-BE49-F238E27FC236}">
                <a16:creationId xmlns:a16="http://schemas.microsoft.com/office/drawing/2014/main" id="{8D4A9268-E8AE-AB95-1619-66742E57040C}"/>
              </a:ext>
            </a:extLst>
          </p:cNvPr>
          <p:cNvSpPr/>
          <p:nvPr userDrawn="1"/>
        </p:nvSpPr>
        <p:spPr>
          <a:xfrm>
            <a:off x="0" y="212726"/>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Date Placeholder 4">
            <a:extLst>
              <a:ext uri="{FF2B5EF4-FFF2-40B4-BE49-F238E27FC236}">
                <a16:creationId xmlns:a16="http://schemas.microsoft.com/office/drawing/2014/main" id="{B0154236-73AD-6C5D-4E03-0B529A5EDA92}"/>
              </a:ext>
            </a:extLst>
          </p:cNvPr>
          <p:cNvSpPr>
            <a:spLocks noGrp="1"/>
          </p:cNvSpPr>
          <p:nvPr>
            <p:ph type="dt" sz="half" idx="20"/>
          </p:nvPr>
        </p:nvSpPr>
        <p:spPr/>
        <p:txBody>
          <a:bodyPr/>
          <a:lstStyle/>
          <a:p>
            <a:fld id="{8E5C7231-4DC9-0242-9E34-AC095440F99C}" type="datetime1">
              <a:rPr lang="en-US" smtClean="0"/>
              <a:t>12/10/2024</a:t>
            </a:fld>
            <a:endParaRPr lang="en-US"/>
          </a:p>
        </p:txBody>
      </p:sp>
      <p:sp>
        <p:nvSpPr>
          <p:cNvPr id="7" name="Footer Placeholder 6">
            <a:extLst>
              <a:ext uri="{FF2B5EF4-FFF2-40B4-BE49-F238E27FC236}">
                <a16:creationId xmlns:a16="http://schemas.microsoft.com/office/drawing/2014/main" id="{22AA236C-B3A8-2614-B2FB-A007C59B5B70}"/>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5177081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2-colum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Content: 2-column</a:t>
            </a:r>
          </a:p>
        </p:txBody>
      </p:sp>
    </p:spTree>
    <p:extLst>
      <p:ext uri="{BB962C8B-B14F-4D97-AF65-F5344CB8AC3E}">
        <p14:creationId xmlns:p14="http://schemas.microsoft.com/office/powerpoint/2010/main" val="26149991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and Content–2-column (Te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497840" y="1243915"/>
            <a:ext cx="5323519" cy="4699686"/>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269330" y="1243915"/>
            <a:ext cx="5518528" cy="4699686"/>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8" name="Freeform 7">
            <a:extLst>
              <a:ext uri="{FF2B5EF4-FFF2-40B4-BE49-F238E27FC236}">
                <a16:creationId xmlns:a16="http://schemas.microsoft.com/office/drawing/2014/main" id="{B5EE006E-A2F5-3E52-242A-8F7409B39536}"/>
              </a:ext>
            </a:extLst>
          </p:cNvPr>
          <p:cNvSpPr/>
          <p:nvPr userDrawn="1"/>
        </p:nvSpPr>
        <p:spPr>
          <a:xfrm>
            <a:off x="0" y="212726"/>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Date Placeholder 5">
            <a:extLst>
              <a:ext uri="{FF2B5EF4-FFF2-40B4-BE49-F238E27FC236}">
                <a16:creationId xmlns:a16="http://schemas.microsoft.com/office/drawing/2014/main" id="{CBFAECC3-1F5A-5E35-1F2B-43A7EE361745}"/>
              </a:ext>
            </a:extLst>
          </p:cNvPr>
          <p:cNvSpPr>
            <a:spLocks noGrp="1"/>
          </p:cNvSpPr>
          <p:nvPr>
            <p:ph type="dt" sz="half" idx="20"/>
          </p:nvPr>
        </p:nvSpPr>
        <p:spPr/>
        <p:txBody>
          <a:bodyPr/>
          <a:lstStyle/>
          <a:p>
            <a:fld id="{5DEAA96F-963D-984F-8765-6893AA932317}" type="datetime1">
              <a:rPr lang="en-US" smtClean="0"/>
              <a:t>12/10/2024</a:t>
            </a:fld>
            <a:endParaRPr lang="en-US"/>
          </a:p>
        </p:txBody>
      </p:sp>
      <p:sp>
        <p:nvSpPr>
          <p:cNvPr id="9" name="Footer Placeholder 8">
            <a:extLst>
              <a:ext uri="{FF2B5EF4-FFF2-40B4-BE49-F238E27FC236}">
                <a16:creationId xmlns:a16="http://schemas.microsoft.com/office/drawing/2014/main" id="{69AF4A76-CD08-0D80-1FD5-8436BF5B6A57}"/>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37923434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2-column with subhea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Content: 2-column with subhead</a:t>
            </a:r>
          </a:p>
        </p:txBody>
      </p:sp>
    </p:spTree>
    <p:extLst>
      <p:ext uri="{BB962C8B-B14F-4D97-AF65-F5344CB8AC3E}">
        <p14:creationId xmlns:p14="http://schemas.microsoft.com/office/powerpoint/2010/main" val="4822540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2-column w/ subhead (Te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497840" y="2051223"/>
            <a:ext cx="5323519" cy="3811098"/>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269330" y="2051223"/>
            <a:ext cx="5518528" cy="3811098"/>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Text Placeholder 2">
            <a:extLst>
              <a:ext uri="{FF2B5EF4-FFF2-40B4-BE49-F238E27FC236}">
                <a16:creationId xmlns:a16="http://schemas.microsoft.com/office/drawing/2014/main" id="{3508BE0C-ABB7-58F0-C020-D6A81EE948CF}"/>
              </a:ext>
            </a:extLst>
          </p:cNvPr>
          <p:cNvSpPr>
            <a:spLocks noGrp="1"/>
          </p:cNvSpPr>
          <p:nvPr>
            <p:ph type="body" idx="13"/>
          </p:nvPr>
        </p:nvSpPr>
        <p:spPr>
          <a:xfrm>
            <a:off x="497840" y="1243915"/>
            <a:ext cx="5323519" cy="576648"/>
          </a:xfrm>
        </p:spPr>
        <p:txBody>
          <a:bodyPr anchor="b">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4">
            <a:extLst>
              <a:ext uri="{FF2B5EF4-FFF2-40B4-BE49-F238E27FC236}">
                <a16:creationId xmlns:a16="http://schemas.microsoft.com/office/drawing/2014/main" id="{54B11C96-5C5C-CC34-C884-8D7B1587ABA4}"/>
              </a:ext>
            </a:extLst>
          </p:cNvPr>
          <p:cNvSpPr>
            <a:spLocks noGrp="1"/>
          </p:cNvSpPr>
          <p:nvPr>
            <p:ph type="body" sz="quarter" idx="3"/>
          </p:nvPr>
        </p:nvSpPr>
        <p:spPr>
          <a:xfrm>
            <a:off x="6269329" y="1243915"/>
            <a:ext cx="5518527" cy="576648"/>
          </a:xfrm>
        </p:spPr>
        <p:txBody>
          <a:bodyPr anchor="b">
            <a:norm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Freeform 11">
            <a:extLst>
              <a:ext uri="{FF2B5EF4-FFF2-40B4-BE49-F238E27FC236}">
                <a16:creationId xmlns:a16="http://schemas.microsoft.com/office/drawing/2014/main" id="{8B1289CC-E184-8CBF-9EAE-448C93D248A7}"/>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Date Placeholder 7">
            <a:extLst>
              <a:ext uri="{FF2B5EF4-FFF2-40B4-BE49-F238E27FC236}">
                <a16:creationId xmlns:a16="http://schemas.microsoft.com/office/drawing/2014/main" id="{1D33053E-F144-6E8F-017C-DC3527736238}"/>
              </a:ext>
            </a:extLst>
          </p:cNvPr>
          <p:cNvSpPr>
            <a:spLocks noGrp="1"/>
          </p:cNvSpPr>
          <p:nvPr>
            <p:ph type="dt" sz="half" idx="14"/>
          </p:nvPr>
        </p:nvSpPr>
        <p:spPr/>
        <p:txBody>
          <a:bodyPr/>
          <a:lstStyle/>
          <a:p>
            <a:fld id="{57EC7C82-CB5A-A24D-9D55-6AE4A73BBD17}" type="datetime1">
              <a:rPr lang="en-US" smtClean="0"/>
              <a:t>12/10/2024</a:t>
            </a:fld>
            <a:endParaRPr lang="en-US"/>
          </a:p>
        </p:txBody>
      </p:sp>
      <p:sp>
        <p:nvSpPr>
          <p:cNvPr id="10" name="Footer Placeholder 9">
            <a:extLst>
              <a:ext uri="{FF2B5EF4-FFF2-40B4-BE49-F238E27FC236}">
                <a16:creationId xmlns:a16="http://schemas.microsoft.com/office/drawing/2014/main" id="{477210AA-BD89-C8AE-BD0F-BE892AE14F18}"/>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11935234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multi-column w/subhea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F0E590-E773-3C4D-B07B-CD044EAF2132}"/>
              </a:ext>
            </a:extLst>
          </p:cNvPr>
          <p:cNvSpPr txBox="1">
            <a:spLocks/>
          </p:cNvSpPr>
          <p:nvPr userDrawn="1"/>
        </p:nvSpPr>
        <p:spPr>
          <a:xfrm>
            <a:off x="0" y="0"/>
            <a:ext cx="12192000" cy="6858000"/>
          </a:xfrm>
          <a:prstGeom prst="rect">
            <a:avLst/>
          </a:prstGeom>
          <a:solidFill>
            <a:schemeClr val="tx1">
              <a:lumMod val="50000"/>
              <a:lumOff val="50000"/>
            </a:schemeClr>
          </a:solidFill>
        </p:spPr>
        <p:txBody>
          <a:bodyPr vert="horz" lIns="585216" tIns="0" rIns="0" bIns="0" rtlCol="0" anchor="ctr" anchorCtr="0">
            <a:noAutofit/>
          </a:bodyPr>
          <a:lstStyle>
            <a:lvl1pPr algn="l" defTabSz="914400" rtl="0" eaLnBrk="1" latinLnBrk="0" hangingPunct="1">
              <a:lnSpc>
                <a:spcPct val="90000"/>
              </a:lnSpc>
              <a:spcBef>
                <a:spcPct val="0"/>
              </a:spcBef>
              <a:buNone/>
              <a:defRPr sz="6400" kern="1200">
                <a:solidFill>
                  <a:schemeClr val="accent2"/>
                </a:solidFill>
                <a:latin typeface="+mj-lt"/>
                <a:ea typeface="+mj-ea"/>
                <a:cs typeface="+mj-cs"/>
              </a:defRPr>
            </a:lvl1pPr>
          </a:lstStyle>
          <a:p>
            <a:r>
              <a:rPr lang="en-US" sz="8000" b="1" dirty="0">
                <a:solidFill>
                  <a:schemeClr val="bg1"/>
                </a:solidFill>
                <a:latin typeface="+mn-lt"/>
              </a:rPr>
              <a:t>Content: multi-column with subhead in box</a:t>
            </a:r>
          </a:p>
        </p:txBody>
      </p:sp>
    </p:spTree>
    <p:extLst>
      <p:ext uri="{BB962C8B-B14F-4D97-AF65-F5344CB8AC3E}">
        <p14:creationId xmlns:p14="http://schemas.microsoft.com/office/powerpoint/2010/main" val="37786397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2-column w/ subhead box (Te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497840" y="2051223"/>
            <a:ext cx="5323519" cy="3790778"/>
          </a:xfrm>
        </p:spPr>
        <p:txBody>
          <a:bodyPr/>
          <a:lstStyle>
            <a:lvl1pPr>
              <a:defRPr sz="1400" b="1"/>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6269330" y="2051223"/>
            <a:ext cx="5518528" cy="3790778"/>
          </a:xfrm>
        </p:spPr>
        <p:txBody>
          <a:bodyPr/>
          <a:lstStyle>
            <a:lvl1pPr>
              <a:defRPr sz="1400" b="1"/>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Text Placeholder 2">
            <a:extLst>
              <a:ext uri="{FF2B5EF4-FFF2-40B4-BE49-F238E27FC236}">
                <a16:creationId xmlns:a16="http://schemas.microsoft.com/office/drawing/2014/main" id="{3508BE0C-ABB7-58F0-C020-D6A81EE948CF}"/>
              </a:ext>
            </a:extLst>
          </p:cNvPr>
          <p:cNvSpPr>
            <a:spLocks noGrp="1"/>
          </p:cNvSpPr>
          <p:nvPr>
            <p:ph type="body" idx="13"/>
          </p:nvPr>
        </p:nvSpPr>
        <p:spPr>
          <a:xfrm>
            <a:off x="497840" y="1243915"/>
            <a:ext cx="5323519" cy="576648"/>
          </a:xfrm>
          <a:solidFill>
            <a:schemeClr val="accent1"/>
          </a:solidFill>
        </p:spPr>
        <p:txBody>
          <a:bodyPr anchor="ctr">
            <a:normAutofit/>
          </a:bodyPr>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4">
            <a:extLst>
              <a:ext uri="{FF2B5EF4-FFF2-40B4-BE49-F238E27FC236}">
                <a16:creationId xmlns:a16="http://schemas.microsoft.com/office/drawing/2014/main" id="{54B11C96-5C5C-CC34-C884-8D7B1587ABA4}"/>
              </a:ext>
            </a:extLst>
          </p:cNvPr>
          <p:cNvSpPr>
            <a:spLocks noGrp="1"/>
          </p:cNvSpPr>
          <p:nvPr>
            <p:ph type="body" sz="quarter" idx="3"/>
          </p:nvPr>
        </p:nvSpPr>
        <p:spPr>
          <a:xfrm>
            <a:off x="6269329" y="1243915"/>
            <a:ext cx="5518527" cy="576648"/>
          </a:xfrm>
          <a:solidFill>
            <a:schemeClr val="accent1"/>
          </a:solidFill>
        </p:spPr>
        <p:txBody>
          <a:bodyPr anchor="ctr">
            <a:normAutofit/>
          </a:bodyPr>
          <a:lstStyle>
            <a:lvl1pPr marL="0" indent="0">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Freeform 10">
            <a:extLst>
              <a:ext uri="{FF2B5EF4-FFF2-40B4-BE49-F238E27FC236}">
                <a16:creationId xmlns:a16="http://schemas.microsoft.com/office/drawing/2014/main" id="{F6C821C7-AF73-8D6D-A626-B9B19B969437}"/>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Date Placeholder 7">
            <a:extLst>
              <a:ext uri="{FF2B5EF4-FFF2-40B4-BE49-F238E27FC236}">
                <a16:creationId xmlns:a16="http://schemas.microsoft.com/office/drawing/2014/main" id="{39607B76-EF30-B3D7-3CE8-AE2010BB6E4F}"/>
              </a:ext>
            </a:extLst>
          </p:cNvPr>
          <p:cNvSpPr>
            <a:spLocks noGrp="1"/>
          </p:cNvSpPr>
          <p:nvPr>
            <p:ph type="dt" sz="half" idx="14"/>
          </p:nvPr>
        </p:nvSpPr>
        <p:spPr/>
        <p:txBody>
          <a:bodyPr/>
          <a:lstStyle/>
          <a:p>
            <a:fld id="{18545B7C-BA8B-2749-A0F5-0B67E4968AE7}" type="datetime1">
              <a:rPr lang="en-US" smtClean="0"/>
              <a:t>12/10/2024</a:t>
            </a:fld>
            <a:endParaRPr lang="en-US"/>
          </a:p>
        </p:txBody>
      </p:sp>
      <p:sp>
        <p:nvSpPr>
          <p:cNvPr id="10" name="Footer Placeholder 9">
            <a:extLst>
              <a:ext uri="{FF2B5EF4-FFF2-40B4-BE49-F238E27FC236}">
                <a16:creationId xmlns:a16="http://schemas.microsoft.com/office/drawing/2014/main" id="{5FC487D3-56F0-E1EE-BC34-4CAC8D439450}"/>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22214961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and Content: 3-column w/ subhead box (Te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C30E-6607-D37F-E06C-858AFCB534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63441-B784-9393-1A47-5D8DF8275ED1}"/>
              </a:ext>
            </a:extLst>
          </p:cNvPr>
          <p:cNvSpPr>
            <a:spLocks noGrp="1"/>
          </p:cNvSpPr>
          <p:nvPr>
            <p:ph sz="half" idx="1"/>
          </p:nvPr>
        </p:nvSpPr>
        <p:spPr>
          <a:xfrm>
            <a:off x="497840" y="2051222"/>
            <a:ext cx="3456878" cy="4125741"/>
          </a:xfrm>
        </p:spPr>
        <p:txBody>
          <a:bodyPr/>
          <a:lstStyle>
            <a:lvl1pPr>
              <a:defRPr sz="1400" b="1"/>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017F7A-CA4C-7948-6882-D3A76F241D25}"/>
              </a:ext>
            </a:extLst>
          </p:cNvPr>
          <p:cNvSpPr>
            <a:spLocks noGrp="1"/>
          </p:cNvSpPr>
          <p:nvPr>
            <p:ph sz="half" idx="2"/>
          </p:nvPr>
        </p:nvSpPr>
        <p:spPr>
          <a:xfrm>
            <a:off x="4414409" y="2051222"/>
            <a:ext cx="3456878" cy="4125741"/>
          </a:xfrm>
        </p:spPr>
        <p:txBody>
          <a:bodyPr/>
          <a:lstStyle>
            <a:lvl1pPr>
              <a:defRPr sz="1400" b="1"/>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136202FA-507E-A7B5-EC98-A7C27E1FE6CC}"/>
              </a:ext>
            </a:extLst>
          </p:cNvPr>
          <p:cNvSpPr>
            <a:spLocks noGrp="1"/>
          </p:cNvSpPr>
          <p:nvPr>
            <p:ph type="sldNum" sz="quarter" idx="12"/>
          </p:nvPr>
        </p:nvSpPr>
        <p:spPr/>
        <p:txBody>
          <a:bodyPr/>
          <a:lstStyle/>
          <a:p>
            <a:fld id="{F85CE818-7367-6A4C-AA8A-8ACF11B1523A}" type="slidenum">
              <a:rPr lang="en-US" smtClean="0"/>
              <a:t>‹#›</a:t>
            </a:fld>
            <a:endParaRPr lang="en-US"/>
          </a:p>
        </p:txBody>
      </p:sp>
      <p:sp>
        <p:nvSpPr>
          <p:cNvPr id="5" name="Text Placeholder 2">
            <a:extLst>
              <a:ext uri="{FF2B5EF4-FFF2-40B4-BE49-F238E27FC236}">
                <a16:creationId xmlns:a16="http://schemas.microsoft.com/office/drawing/2014/main" id="{3508BE0C-ABB7-58F0-C020-D6A81EE948CF}"/>
              </a:ext>
            </a:extLst>
          </p:cNvPr>
          <p:cNvSpPr>
            <a:spLocks noGrp="1"/>
          </p:cNvSpPr>
          <p:nvPr>
            <p:ph type="body" idx="13"/>
          </p:nvPr>
        </p:nvSpPr>
        <p:spPr>
          <a:xfrm>
            <a:off x="497840" y="1243915"/>
            <a:ext cx="3456878" cy="576648"/>
          </a:xfrm>
          <a:solidFill>
            <a:schemeClr val="accent1"/>
          </a:solidFill>
        </p:spPr>
        <p:txBody>
          <a:bodyPr anchor="ctr">
            <a:normAutofit/>
          </a:bodyPr>
          <a:lstStyle>
            <a:lvl1pPr marL="0" indent="0" algn="ctr">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4">
            <a:extLst>
              <a:ext uri="{FF2B5EF4-FFF2-40B4-BE49-F238E27FC236}">
                <a16:creationId xmlns:a16="http://schemas.microsoft.com/office/drawing/2014/main" id="{54B11C96-5C5C-CC34-C884-8D7B1587ABA4}"/>
              </a:ext>
            </a:extLst>
          </p:cNvPr>
          <p:cNvSpPr>
            <a:spLocks noGrp="1"/>
          </p:cNvSpPr>
          <p:nvPr>
            <p:ph type="body" sz="quarter" idx="3"/>
          </p:nvPr>
        </p:nvSpPr>
        <p:spPr>
          <a:xfrm>
            <a:off x="4414408" y="1243915"/>
            <a:ext cx="3456877" cy="576648"/>
          </a:xfrm>
          <a:solidFill>
            <a:schemeClr val="accent1"/>
          </a:solidFill>
        </p:spPr>
        <p:txBody>
          <a:bodyPr anchor="ctr">
            <a:normAutofit/>
          </a:bodyPr>
          <a:lstStyle>
            <a:lvl1pPr marL="0" indent="0" algn="ctr">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3">
            <a:extLst>
              <a:ext uri="{FF2B5EF4-FFF2-40B4-BE49-F238E27FC236}">
                <a16:creationId xmlns:a16="http://schemas.microsoft.com/office/drawing/2014/main" id="{66C2BC47-CFDB-5EB6-03CD-3B088E05401C}"/>
              </a:ext>
            </a:extLst>
          </p:cNvPr>
          <p:cNvSpPr>
            <a:spLocks noGrp="1"/>
          </p:cNvSpPr>
          <p:nvPr>
            <p:ph sz="half" idx="20"/>
          </p:nvPr>
        </p:nvSpPr>
        <p:spPr>
          <a:xfrm>
            <a:off x="8330979" y="2051222"/>
            <a:ext cx="3456878" cy="4125741"/>
          </a:xfrm>
        </p:spPr>
        <p:txBody>
          <a:bodyPr/>
          <a:lstStyle>
            <a:lvl1pPr>
              <a:defRPr sz="1400" b="1"/>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4A60DB4B-4CA9-51A8-D223-B65DB5033C97}"/>
              </a:ext>
            </a:extLst>
          </p:cNvPr>
          <p:cNvSpPr>
            <a:spLocks noGrp="1"/>
          </p:cNvSpPr>
          <p:nvPr>
            <p:ph type="body" sz="quarter" idx="21"/>
          </p:nvPr>
        </p:nvSpPr>
        <p:spPr>
          <a:xfrm>
            <a:off x="8330978" y="1243915"/>
            <a:ext cx="3456877" cy="576648"/>
          </a:xfrm>
          <a:solidFill>
            <a:schemeClr val="accent1"/>
          </a:solidFill>
        </p:spPr>
        <p:txBody>
          <a:bodyPr anchor="ctr">
            <a:normAutofit/>
          </a:bodyPr>
          <a:lstStyle>
            <a:lvl1pPr marL="0" indent="0" algn="ctr">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Freeform 10">
            <a:extLst>
              <a:ext uri="{FF2B5EF4-FFF2-40B4-BE49-F238E27FC236}">
                <a16:creationId xmlns:a16="http://schemas.microsoft.com/office/drawing/2014/main" id="{6F105EE3-9849-93D9-97F8-C5E733DC892B}"/>
              </a:ext>
            </a:extLst>
          </p:cNvPr>
          <p:cNvSpPr/>
          <p:nvPr userDrawn="1"/>
        </p:nvSpPr>
        <p:spPr>
          <a:xfrm>
            <a:off x="0" y="210312"/>
            <a:ext cx="424942" cy="849884"/>
          </a:xfrm>
          <a:custGeom>
            <a:avLst/>
            <a:gdLst>
              <a:gd name="connsiteX0" fmla="*/ 0 w 424942"/>
              <a:gd name="connsiteY0" fmla="*/ 0 h 849884"/>
              <a:gd name="connsiteX1" fmla="*/ 424942 w 424942"/>
              <a:gd name="connsiteY1" fmla="*/ 424942 h 849884"/>
              <a:gd name="connsiteX2" fmla="*/ 0 w 424942"/>
              <a:gd name="connsiteY2" fmla="*/ 849884 h 849884"/>
              <a:gd name="connsiteX3" fmla="*/ 0 w 424942"/>
              <a:gd name="connsiteY3" fmla="*/ 0 h 849884"/>
            </a:gdLst>
            <a:ahLst/>
            <a:cxnLst>
              <a:cxn ang="0">
                <a:pos x="connsiteX0" y="connsiteY0"/>
              </a:cxn>
              <a:cxn ang="0">
                <a:pos x="connsiteX1" y="connsiteY1"/>
              </a:cxn>
              <a:cxn ang="0">
                <a:pos x="connsiteX2" y="connsiteY2"/>
              </a:cxn>
              <a:cxn ang="0">
                <a:pos x="connsiteX3" y="connsiteY3"/>
              </a:cxn>
            </a:cxnLst>
            <a:rect l="l" t="t" r="r" b="b"/>
            <a:pathLst>
              <a:path w="424942" h="849884">
                <a:moveTo>
                  <a:pt x="0" y="0"/>
                </a:moveTo>
                <a:cubicBezTo>
                  <a:pt x="234689" y="0"/>
                  <a:pt x="424942" y="190253"/>
                  <a:pt x="424942" y="424942"/>
                </a:cubicBezTo>
                <a:cubicBezTo>
                  <a:pt x="424942" y="659631"/>
                  <a:pt x="234689" y="849884"/>
                  <a:pt x="0" y="849884"/>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Date Placeholder 7">
            <a:extLst>
              <a:ext uri="{FF2B5EF4-FFF2-40B4-BE49-F238E27FC236}">
                <a16:creationId xmlns:a16="http://schemas.microsoft.com/office/drawing/2014/main" id="{A72822A8-84E3-444D-1F76-9486791A072B}"/>
              </a:ext>
            </a:extLst>
          </p:cNvPr>
          <p:cNvSpPr>
            <a:spLocks noGrp="1"/>
          </p:cNvSpPr>
          <p:nvPr>
            <p:ph type="dt" sz="half" idx="22"/>
          </p:nvPr>
        </p:nvSpPr>
        <p:spPr/>
        <p:txBody>
          <a:bodyPr/>
          <a:lstStyle/>
          <a:p>
            <a:fld id="{C578059F-35FF-7741-987D-04DFD6CCDB44}" type="datetime1">
              <a:rPr lang="en-US" smtClean="0"/>
              <a:t>12/10/2024</a:t>
            </a:fld>
            <a:endParaRPr lang="en-US"/>
          </a:p>
        </p:txBody>
      </p:sp>
      <p:sp>
        <p:nvSpPr>
          <p:cNvPr id="13" name="Footer Placeholder 12">
            <a:extLst>
              <a:ext uri="{FF2B5EF4-FFF2-40B4-BE49-F238E27FC236}">
                <a16:creationId xmlns:a16="http://schemas.microsoft.com/office/drawing/2014/main" id="{D3AE8B9A-DE21-4B70-7158-023D27079912}"/>
              </a:ext>
            </a:extLst>
          </p:cNvPr>
          <p:cNvSpPr>
            <a:spLocks noGrp="1"/>
          </p:cNvSpPr>
          <p:nvPr>
            <p:ph type="ftr" sz="quarter" idx="23"/>
          </p:nvPr>
        </p:nvSpPr>
        <p:spPr/>
        <p:txBody>
          <a:bodyPr/>
          <a:lstStyle/>
          <a:p>
            <a:endParaRPr lang="en-US"/>
          </a:p>
        </p:txBody>
      </p:sp>
    </p:spTree>
    <p:extLst>
      <p:ext uri="{BB962C8B-B14F-4D97-AF65-F5344CB8AC3E}">
        <p14:creationId xmlns:p14="http://schemas.microsoft.com/office/powerpoint/2010/main" val="12914491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oleObject" Target="../embeddings/oleObject1.bin"/><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image" Target="../media/image1.emf"/><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tags" Target="../tags/tag2.xml"/><Relationship Id="rId91"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theme" Target="../theme/theme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9" Type="http://schemas.openxmlformats.org/officeDocument/2006/relationships/oleObject" Target="../embeddings/oleObject57.bin"/><Relationship Id="rId21" Type="http://schemas.openxmlformats.org/officeDocument/2006/relationships/slideLayout" Target="../slideLayouts/slideLayout107.xml"/><Relationship Id="rId34" Type="http://schemas.openxmlformats.org/officeDocument/2006/relationships/slideLayout" Target="../slideLayouts/slideLayout120.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41" Type="http://schemas.openxmlformats.org/officeDocument/2006/relationships/image" Target="../media/image61.png"/><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32" Type="http://schemas.openxmlformats.org/officeDocument/2006/relationships/slideLayout" Target="../slideLayouts/slideLayout118.xml"/><Relationship Id="rId37" Type="http://schemas.openxmlformats.org/officeDocument/2006/relationships/theme" Target="../theme/theme2.xml"/><Relationship Id="rId40" Type="http://schemas.openxmlformats.org/officeDocument/2006/relationships/image" Target="../media/image60.emf"/><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36" Type="http://schemas.openxmlformats.org/officeDocument/2006/relationships/slideLayout" Target="../slideLayouts/slideLayout122.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slideLayout" Target="../slideLayouts/slideLayout117.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 Id="rId35" Type="http://schemas.openxmlformats.org/officeDocument/2006/relationships/slideLayout" Target="../slideLayouts/slideLayout121.xml"/><Relationship Id="rId8" Type="http://schemas.openxmlformats.org/officeDocument/2006/relationships/slideLayout" Target="../slideLayouts/slideLayout94.xml"/><Relationship Id="rId3" Type="http://schemas.openxmlformats.org/officeDocument/2006/relationships/slideLayout" Target="../slideLayouts/slideLayout89.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33" Type="http://schemas.openxmlformats.org/officeDocument/2006/relationships/slideLayout" Target="../slideLayouts/slideLayout119.xml"/><Relationship Id="rId38" Type="http://schemas.openxmlformats.org/officeDocument/2006/relationships/tags" Target="../tags/tag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3.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68.jpe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4.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69.png"/></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70.xml"/><Relationship Id="rId21" Type="http://schemas.openxmlformats.org/officeDocument/2006/relationships/slideLayout" Target="../slideLayouts/slideLayout165.xml"/><Relationship Id="rId42" Type="http://schemas.openxmlformats.org/officeDocument/2006/relationships/slideLayout" Target="../slideLayouts/slideLayout186.xml"/><Relationship Id="rId47" Type="http://schemas.openxmlformats.org/officeDocument/2006/relationships/slideLayout" Target="../slideLayouts/slideLayout191.xml"/><Relationship Id="rId63" Type="http://schemas.openxmlformats.org/officeDocument/2006/relationships/slideLayout" Target="../slideLayouts/slideLayout207.xml"/><Relationship Id="rId68" Type="http://schemas.openxmlformats.org/officeDocument/2006/relationships/slideLayout" Target="../slideLayouts/slideLayout212.xml"/><Relationship Id="rId84" Type="http://schemas.openxmlformats.org/officeDocument/2006/relationships/slideLayout" Target="../slideLayouts/slideLayout228.xml"/><Relationship Id="rId16" Type="http://schemas.openxmlformats.org/officeDocument/2006/relationships/slideLayout" Target="../slideLayouts/slideLayout160.xml"/><Relationship Id="rId11" Type="http://schemas.openxmlformats.org/officeDocument/2006/relationships/slideLayout" Target="../slideLayouts/slideLayout155.xml"/><Relationship Id="rId32" Type="http://schemas.openxmlformats.org/officeDocument/2006/relationships/slideLayout" Target="../slideLayouts/slideLayout176.xml"/><Relationship Id="rId37" Type="http://schemas.openxmlformats.org/officeDocument/2006/relationships/slideLayout" Target="../slideLayouts/slideLayout181.xml"/><Relationship Id="rId53" Type="http://schemas.openxmlformats.org/officeDocument/2006/relationships/slideLayout" Target="../slideLayouts/slideLayout197.xml"/><Relationship Id="rId58" Type="http://schemas.openxmlformats.org/officeDocument/2006/relationships/slideLayout" Target="../slideLayouts/slideLayout202.xml"/><Relationship Id="rId74" Type="http://schemas.openxmlformats.org/officeDocument/2006/relationships/slideLayout" Target="../slideLayouts/slideLayout218.xml"/><Relationship Id="rId79" Type="http://schemas.openxmlformats.org/officeDocument/2006/relationships/slideLayout" Target="../slideLayouts/slideLayout223.xml"/><Relationship Id="rId5" Type="http://schemas.openxmlformats.org/officeDocument/2006/relationships/slideLayout" Target="../slideLayouts/slideLayout149.xml"/><Relationship Id="rId19" Type="http://schemas.openxmlformats.org/officeDocument/2006/relationships/slideLayout" Target="../slideLayouts/slideLayout163.xml"/><Relationship Id="rId14" Type="http://schemas.openxmlformats.org/officeDocument/2006/relationships/slideLayout" Target="../slideLayouts/slideLayout158.xml"/><Relationship Id="rId22" Type="http://schemas.openxmlformats.org/officeDocument/2006/relationships/slideLayout" Target="../slideLayouts/slideLayout166.xml"/><Relationship Id="rId27" Type="http://schemas.openxmlformats.org/officeDocument/2006/relationships/slideLayout" Target="../slideLayouts/slideLayout171.xml"/><Relationship Id="rId30" Type="http://schemas.openxmlformats.org/officeDocument/2006/relationships/slideLayout" Target="../slideLayouts/slideLayout174.xml"/><Relationship Id="rId35" Type="http://schemas.openxmlformats.org/officeDocument/2006/relationships/slideLayout" Target="../slideLayouts/slideLayout179.xml"/><Relationship Id="rId43" Type="http://schemas.openxmlformats.org/officeDocument/2006/relationships/slideLayout" Target="../slideLayouts/slideLayout187.xml"/><Relationship Id="rId48" Type="http://schemas.openxmlformats.org/officeDocument/2006/relationships/slideLayout" Target="../slideLayouts/slideLayout192.xml"/><Relationship Id="rId56" Type="http://schemas.openxmlformats.org/officeDocument/2006/relationships/slideLayout" Target="../slideLayouts/slideLayout200.xml"/><Relationship Id="rId64" Type="http://schemas.openxmlformats.org/officeDocument/2006/relationships/slideLayout" Target="../slideLayouts/slideLayout208.xml"/><Relationship Id="rId69" Type="http://schemas.openxmlformats.org/officeDocument/2006/relationships/slideLayout" Target="../slideLayouts/slideLayout213.xml"/><Relationship Id="rId77" Type="http://schemas.openxmlformats.org/officeDocument/2006/relationships/slideLayout" Target="../slideLayouts/slideLayout221.xml"/><Relationship Id="rId8" Type="http://schemas.openxmlformats.org/officeDocument/2006/relationships/slideLayout" Target="../slideLayouts/slideLayout152.xml"/><Relationship Id="rId51" Type="http://schemas.openxmlformats.org/officeDocument/2006/relationships/slideLayout" Target="../slideLayouts/slideLayout195.xml"/><Relationship Id="rId72" Type="http://schemas.openxmlformats.org/officeDocument/2006/relationships/slideLayout" Target="../slideLayouts/slideLayout216.xml"/><Relationship Id="rId80" Type="http://schemas.openxmlformats.org/officeDocument/2006/relationships/slideLayout" Target="../slideLayouts/slideLayout224.xml"/><Relationship Id="rId85" Type="http://schemas.openxmlformats.org/officeDocument/2006/relationships/slideLayout" Target="../slideLayouts/slideLayout229.xml"/><Relationship Id="rId3" Type="http://schemas.openxmlformats.org/officeDocument/2006/relationships/slideLayout" Target="../slideLayouts/slideLayout147.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5" Type="http://schemas.openxmlformats.org/officeDocument/2006/relationships/slideLayout" Target="../slideLayouts/slideLayout169.xml"/><Relationship Id="rId33" Type="http://schemas.openxmlformats.org/officeDocument/2006/relationships/slideLayout" Target="../slideLayouts/slideLayout177.xml"/><Relationship Id="rId38" Type="http://schemas.openxmlformats.org/officeDocument/2006/relationships/slideLayout" Target="../slideLayouts/slideLayout182.xml"/><Relationship Id="rId46" Type="http://schemas.openxmlformats.org/officeDocument/2006/relationships/slideLayout" Target="../slideLayouts/slideLayout190.xml"/><Relationship Id="rId59" Type="http://schemas.openxmlformats.org/officeDocument/2006/relationships/slideLayout" Target="../slideLayouts/slideLayout203.xml"/><Relationship Id="rId67" Type="http://schemas.openxmlformats.org/officeDocument/2006/relationships/slideLayout" Target="../slideLayouts/slideLayout211.xml"/><Relationship Id="rId20" Type="http://schemas.openxmlformats.org/officeDocument/2006/relationships/slideLayout" Target="../slideLayouts/slideLayout164.xml"/><Relationship Id="rId41" Type="http://schemas.openxmlformats.org/officeDocument/2006/relationships/slideLayout" Target="../slideLayouts/slideLayout185.xml"/><Relationship Id="rId54" Type="http://schemas.openxmlformats.org/officeDocument/2006/relationships/slideLayout" Target="../slideLayouts/slideLayout198.xml"/><Relationship Id="rId62" Type="http://schemas.openxmlformats.org/officeDocument/2006/relationships/slideLayout" Target="../slideLayouts/slideLayout206.xml"/><Relationship Id="rId70" Type="http://schemas.openxmlformats.org/officeDocument/2006/relationships/slideLayout" Target="../slideLayouts/slideLayout214.xml"/><Relationship Id="rId75" Type="http://schemas.openxmlformats.org/officeDocument/2006/relationships/slideLayout" Target="../slideLayouts/slideLayout219.xml"/><Relationship Id="rId83" Type="http://schemas.openxmlformats.org/officeDocument/2006/relationships/slideLayout" Target="../slideLayouts/slideLayout227.xml"/><Relationship Id="rId88" Type="http://schemas.openxmlformats.org/officeDocument/2006/relationships/image" Target="../media/image70.emf"/><Relationship Id="rId1" Type="http://schemas.openxmlformats.org/officeDocument/2006/relationships/slideLayout" Target="../slideLayouts/slideLayout145.xml"/><Relationship Id="rId6" Type="http://schemas.openxmlformats.org/officeDocument/2006/relationships/slideLayout" Target="../slideLayouts/slideLayout150.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28" Type="http://schemas.openxmlformats.org/officeDocument/2006/relationships/slideLayout" Target="../slideLayouts/slideLayout172.xml"/><Relationship Id="rId36" Type="http://schemas.openxmlformats.org/officeDocument/2006/relationships/slideLayout" Target="../slideLayouts/slideLayout180.xml"/><Relationship Id="rId49" Type="http://schemas.openxmlformats.org/officeDocument/2006/relationships/slideLayout" Target="../slideLayouts/slideLayout193.xml"/><Relationship Id="rId57" Type="http://schemas.openxmlformats.org/officeDocument/2006/relationships/slideLayout" Target="../slideLayouts/slideLayout201.xml"/><Relationship Id="rId10" Type="http://schemas.openxmlformats.org/officeDocument/2006/relationships/slideLayout" Target="../slideLayouts/slideLayout154.xml"/><Relationship Id="rId31" Type="http://schemas.openxmlformats.org/officeDocument/2006/relationships/slideLayout" Target="../slideLayouts/slideLayout175.xml"/><Relationship Id="rId44" Type="http://schemas.openxmlformats.org/officeDocument/2006/relationships/slideLayout" Target="../slideLayouts/slideLayout188.xml"/><Relationship Id="rId52" Type="http://schemas.openxmlformats.org/officeDocument/2006/relationships/slideLayout" Target="../slideLayouts/slideLayout196.xml"/><Relationship Id="rId60" Type="http://schemas.openxmlformats.org/officeDocument/2006/relationships/slideLayout" Target="../slideLayouts/slideLayout204.xml"/><Relationship Id="rId65" Type="http://schemas.openxmlformats.org/officeDocument/2006/relationships/slideLayout" Target="../slideLayouts/slideLayout209.xml"/><Relationship Id="rId73" Type="http://schemas.openxmlformats.org/officeDocument/2006/relationships/slideLayout" Target="../slideLayouts/slideLayout217.xml"/><Relationship Id="rId78" Type="http://schemas.openxmlformats.org/officeDocument/2006/relationships/slideLayout" Target="../slideLayouts/slideLayout222.xml"/><Relationship Id="rId81" Type="http://schemas.openxmlformats.org/officeDocument/2006/relationships/slideLayout" Target="../slideLayouts/slideLayout225.xml"/><Relationship Id="rId86" Type="http://schemas.openxmlformats.org/officeDocument/2006/relationships/slideLayout" Target="../slideLayouts/slideLayout230.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39" Type="http://schemas.openxmlformats.org/officeDocument/2006/relationships/slideLayout" Target="../slideLayouts/slideLayout183.xml"/><Relationship Id="rId34" Type="http://schemas.openxmlformats.org/officeDocument/2006/relationships/slideLayout" Target="../slideLayouts/slideLayout178.xml"/><Relationship Id="rId50" Type="http://schemas.openxmlformats.org/officeDocument/2006/relationships/slideLayout" Target="../slideLayouts/slideLayout194.xml"/><Relationship Id="rId55" Type="http://schemas.openxmlformats.org/officeDocument/2006/relationships/slideLayout" Target="../slideLayouts/slideLayout199.xml"/><Relationship Id="rId76" Type="http://schemas.openxmlformats.org/officeDocument/2006/relationships/slideLayout" Target="../slideLayouts/slideLayout220.xml"/><Relationship Id="rId7" Type="http://schemas.openxmlformats.org/officeDocument/2006/relationships/slideLayout" Target="../slideLayouts/slideLayout151.xml"/><Relationship Id="rId71" Type="http://schemas.openxmlformats.org/officeDocument/2006/relationships/slideLayout" Target="../slideLayouts/slideLayout215.xml"/><Relationship Id="rId2" Type="http://schemas.openxmlformats.org/officeDocument/2006/relationships/slideLayout" Target="../slideLayouts/slideLayout146.xml"/><Relationship Id="rId29" Type="http://schemas.openxmlformats.org/officeDocument/2006/relationships/slideLayout" Target="../slideLayouts/slideLayout173.xml"/><Relationship Id="rId24" Type="http://schemas.openxmlformats.org/officeDocument/2006/relationships/slideLayout" Target="../slideLayouts/slideLayout168.xml"/><Relationship Id="rId40" Type="http://schemas.openxmlformats.org/officeDocument/2006/relationships/slideLayout" Target="../slideLayouts/slideLayout184.xml"/><Relationship Id="rId45" Type="http://schemas.openxmlformats.org/officeDocument/2006/relationships/slideLayout" Target="../slideLayouts/slideLayout189.xml"/><Relationship Id="rId66" Type="http://schemas.openxmlformats.org/officeDocument/2006/relationships/slideLayout" Target="../slideLayouts/slideLayout210.xml"/><Relationship Id="rId87" Type="http://schemas.openxmlformats.org/officeDocument/2006/relationships/theme" Target="../theme/theme5.xml"/><Relationship Id="rId61" Type="http://schemas.openxmlformats.org/officeDocument/2006/relationships/slideLayout" Target="../slideLayouts/slideLayout205.xml"/><Relationship Id="rId82" Type="http://schemas.openxmlformats.org/officeDocument/2006/relationships/slideLayout" Target="../slideLayouts/slideLayout226.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256.xml"/><Relationship Id="rId21" Type="http://schemas.openxmlformats.org/officeDocument/2006/relationships/slideLayout" Target="../slideLayouts/slideLayout251.xml"/><Relationship Id="rId42" Type="http://schemas.openxmlformats.org/officeDocument/2006/relationships/slideLayout" Target="../slideLayouts/slideLayout272.xml"/><Relationship Id="rId47" Type="http://schemas.openxmlformats.org/officeDocument/2006/relationships/slideLayout" Target="../slideLayouts/slideLayout277.xml"/><Relationship Id="rId63" Type="http://schemas.openxmlformats.org/officeDocument/2006/relationships/slideLayout" Target="../slideLayouts/slideLayout293.xml"/><Relationship Id="rId68" Type="http://schemas.openxmlformats.org/officeDocument/2006/relationships/slideLayout" Target="../slideLayouts/slideLayout298.xml"/><Relationship Id="rId84" Type="http://schemas.openxmlformats.org/officeDocument/2006/relationships/slideLayout" Target="../slideLayouts/slideLayout314.xml"/><Relationship Id="rId16" Type="http://schemas.openxmlformats.org/officeDocument/2006/relationships/slideLayout" Target="../slideLayouts/slideLayout246.xml"/><Relationship Id="rId11" Type="http://schemas.openxmlformats.org/officeDocument/2006/relationships/slideLayout" Target="../slideLayouts/slideLayout241.xml"/><Relationship Id="rId32" Type="http://schemas.openxmlformats.org/officeDocument/2006/relationships/slideLayout" Target="../slideLayouts/slideLayout262.xml"/><Relationship Id="rId37" Type="http://schemas.openxmlformats.org/officeDocument/2006/relationships/slideLayout" Target="../slideLayouts/slideLayout267.xml"/><Relationship Id="rId53" Type="http://schemas.openxmlformats.org/officeDocument/2006/relationships/slideLayout" Target="../slideLayouts/slideLayout283.xml"/><Relationship Id="rId58" Type="http://schemas.openxmlformats.org/officeDocument/2006/relationships/slideLayout" Target="../slideLayouts/slideLayout288.xml"/><Relationship Id="rId74" Type="http://schemas.openxmlformats.org/officeDocument/2006/relationships/slideLayout" Target="../slideLayouts/slideLayout304.xml"/><Relationship Id="rId79" Type="http://schemas.openxmlformats.org/officeDocument/2006/relationships/slideLayout" Target="../slideLayouts/slideLayout309.xml"/><Relationship Id="rId5" Type="http://schemas.openxmlformats.org/officeDocument/2006/relationships/slideLayout" Target="../slideLayouts/slideLayout235.xml"/><Relationship Id="rId19" Type="http://schemas.openxmlformats.org/officeDocument/2006/relationships/slideLayout" Target="../slideLayouts/slideLayout249.xml"/><Relationship Id="rId14" Type="http://schemas.openxmlformats.org/officeDocument/2006/relationships/slideLayout" Target="../slideLayouts/slideLayout244.xml"/><Relationship Id="rId22" Type="http://schemas.openxmlformats.org/officeDocument/2006/relationships/slideLayout" Target="../slideLayouts/slideLayout252.xml"/><Relationship Id="rId27" Type="http://schemas.openxmlformats.org/officeDocument/2006/relationships/slideLayout" Target="../slideLayouts/slideLayout257.xml"/><Relationship Id="rId30" Type="http://schemas.openxmlformats.org/officeDocument/2006/relationships/slideLayout" Target="../slideLayouts/slideLayout260.xml"/><Relationship Id="rId35" Type="http://schemas.openxmlformats.org/officeDocument/2006/relationships/slideLayout" Target="../slideLayouts/slideLayout265.xml"/><Relationship Id="rId43" Type="http://schemas.openxmlformats.org/officeDocument/2006/relationships/slideLayout" Target="../slideLayouts/slideLayout273.xml"/><Relationship Id="rId48" Type="http://schemas.openxmlformats.org/officeDocument/2006/relationships/slideLayout" Target="../slideLayouts/slideLayout278.xml"/><Relationship Id="rId56" Type="http://schemas.openxmlformats.org/officeDocument/2006/relationships/slideLayout" Target="../slideLayouts/slideLayout286.xml"/><Relationship Id="rId64" Type="http://schemas.openxmlformats.org/officeDocument/2006/relationships/slideLayout" Target="../slideLayouts/slideLayout294.xml"/><Relationship Id="rId69" Type="http://schemas.openxmlformats.org/officeDocument/2006/relationships/slideLayout" Target="../slideLayouts/slideLayout299.xml"/><Relationship Id="rId77" Type="http://schemas.openxmlformats.org/officeDocument/2006/relationships/slideLayout" Target="../slideLayouts/slideLayout307.xml"/><Relationship Id="rId8" Type="http://schemas.openxmlformats.org/officeDocument/2006/relationships/slideLayout" Target="../slideLayouts/slideLayout238.xml"/><Relationship Id="rId51" Type="http://schemas.openxmlformats.org/officeDocument/2006/relationships/slideLayout" Target="../slideLayouts/slideLayout281.xml"/><Relationship Id="rId72" Type="http://schemas.openxmlformats.org/officeDocument/2006/relationships/slideLayout" Target="../slideLayouts/slideLayout302.xml"/><Relationship Id="rId80" Type="http://schemas.openxmlformats.org/officeDocument/2006/relationships/slideLayout" Target="../slideLayouts/slideLayout310.xml"/><Relationship Id="rId85" Type="http://schemas.openxmlformats.org/officeDocument/2006/relationships/slideLayout" Target="../slideLayouts/slideLayout315.xml"/><Relationship Id="rId3" Type="http://schemas.openxmlformats.org/officeDocument/2006/relationships/slideLayout" Target="../slideLayouts/slideLayout233.xml"/><Relationship Id="rId12" Type="http://schemas.openxmlformats.org/officeDocument/2006/relationships/slideLayout" Target="../slideLayouts/slideLayout242.xml"/><Relationship Id="rId17" Type="http://schemas.openxmlformats.org/officeDocument/2006/relationships/slideLayout" Target="../slideLayouts/slideLayout247.xml"/><Relationship Id="rId25" Type="http://schemas.openxmlformats.org/officeDocument/2006/relationships/slideLayout" Target="../slideLayouts/slideLayout255.xml"/><Relationship Id="rId33" Type="http://schemas.openxmlformats.org/officeDocument/2006/relationships/slideLayout" Target="../slideLayouts/slideLayout263.xml"/><Relationship Id="rId38" Type="http://schemas.openxmlformats.org/officeDocument/2006/relationships/slideLayout" Target="../slideLayouts/slideLayout268.xml"/><Relationship Id="rId46" Type="http://schemas.openxmlformats.org/officeDocument/2006/relationships/slideLayout" Target="../slideLayouts/slideLayout276.xml"/><Relationship Id="rId59" Type="http://schemas.openxmlformats.org/officeDocument/2006/relationships/slideLayout" Target="../slideLayouts/slideLayout289.xml"/><Relationship Id="rId67" Type="http://schemas.openxmlformats.org/officeDocument/2006/relationships/slideLayout" Target="../slideLayouts/slideLayout297.xml"/><Relationship Id="rId20" Type="http://schemas.openxmlformats.org/officeDocument/2006/relationships/slideLayout" Target="../slideLayouts/slideLayout250.xml"/><Relationship Id="rId41" Type="http://schemas.openxmlformats.org/officeDocument/2006/relationships/slideLayout" Target="../slideLayouts/slideLayout271.xml"/><Relationship Id="rId54" Type="http://schemas.openxmlformats.org/officeDocument/2006/relationships/slideLayout" Target="../slideLayouts/slideLayout284.xml"/><Relationship Id="rId62" Type="http://schemas.openxmlformats.org/officeDocument/2006/relationships/slideLayout" Target="../slideLayouts/slideLayout292.xml"/><Relationship Id="rId70" Type="http://schemas.openxmlformats.org/officeDocument/2006/relationships/slideLayout" Target="../slideLayouts/slideLayout300.xml"/><Relationship Id="rId75" Type="http://schemas.openxmlformats.org/officeDocument/2006/relationships/slideLayout" Target="../slideLayouts/slideLayout305.xml"/><Relationship Id="rId83" Type="http://schemas.openxmlformats.org/officeDocument/2006/relationships/slideLayout" Target="../slideLayouts/slideLayout313.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5" Type="http://schemas.openxmlformats.org/officeDocument/2006/relationships/slideLayout" Target="../slideLayouts/slideLayout245.xml"/><Relationship Id="rId23" Type="http://schemas.openxmlformats.org/officeDocument/2006/relationships/slideLayout" Target="../slideLayouts/slideLayout253.xml"/><Relationship Id="rId28" Type="http://schemas.openxmlformats.org/officeDocument/2006/relationships/slideLayout" Target="../slideLayouts/slideLayout258.xml"/><Relationship Id="rId36" Type="http://schemas.openxmlformats.org/officeDocument/2006/relationships/slideLayout" Target="../slideLayouts/slideLayout266.xml"/><Relationship Id="rId49" Type="http://schemas.openxmlformats.org/officeDocument/2006/relationships/slideLayout" Target="../slideLayouts/slideLayout279.xml"/><Relationship Id="rId57" Type="http://schemas.openxmlformats.org/officeDocument/2006/relationships/slideLayout" Target="../slideLayouts/slideLayout287.xml"/><Relationship Id="rId10" Type="http://schemas.openxmlformats.org/officeDocument/2006/relationships/slideLayout" Target="../slideLayouts/slideLayout240.xml"/><Relationship Id="rId31" Type="http://schemas.openxmlformats.org/officeDocument/2006/relationships/slideLayout" Target="../slideLayouts/slideLayout261.xml"/><Relationship Id="rId44" Type="http://schemas.openxmlformats.org/officeDocument/2006/relationships/slideLayout" Target="../slideLayouts/slideLayout274.xml"/><Relationship Id="rId52" Type="http://schemas.openxmlformats.org/officeDocument/2006/relationships/slideLayout" Target="../slideLayouts/slideLayout282.xml"/><Relationship Id="rId60" Type="http://schemas.openxmlformats.org/officeDocument/2006/relationships/slideLayout" Target="../slideLayouts/slideLayout290.xml"/><Relationship Id="rId65" Type="http://schemas.openxmlformats.org/officeDocument/2006/relationships/slideLayout" Target="../slideLayouts/slideLayout295.xml"/><Relationship Id="rId73" Type="http://schemas.openxmlformats.org/officeDocument/2006/relationships/slideLayout" Target="../slideLayouts/slideLayout303.xml"/><Relationship Id="rId78" Type="http://schemas.openxmlformats.org/officeDocument/2006/relationships/slideLayout" Target="../slideLayouts/slideLayout308.xml"/><Relationship Id="rId81" Type="http://schemas.openxmlformats.org/officeDocument/2006/relationships/slideLayout" Target="../slideLayouts/slideLayout311.xml"/><Relationship Id="rId86" Type="http://schemas.openxmlformats.org/officeDocument/2006/relationships/theme" Target="../theme/theme6.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3" Type="http://schemas.openxmlformats.org/officeDocument/2006/relationships/slideLayout" Target="../slideLayouts/slideLayout243.xml"/><Relationship Id="rId18" Type="http://schemas.openxmlformats.org/officeDocument/2006/relationships/slideLayout" Target="../slideLayouts/slideLayout248.xml"/><Relationship Id="rId39" Type="http://schemas.openxmlformats.org/officeDocument/2006/relationships/slideLayout" Target="../slideLayouts/slideLayout269.xml"/><Relationship Id="rId34" Type="http://schemas.openxmlformats.org/officeDocument/2006/relationships/slideLayout" Target="../slideLayouts/slideLayout264.xml"/><Relationship Id="rId50" Type="http://schemas.openxmlformats.org/officeDocument/2006/relationships/slideLayout" Target="../slideLayouts/slideLayout280.xml"/><Relationship Id="rId55" Type="http://schemas.openxmlformats.org/officeDocument/2006/relationships/slideLayout" Target="../slideLayouts/slideLayout285.xml"/><Relationship Id="rId76" Type="http://schemas.openxmlformats.org/officeDocument/2006/relationships/slideLayout" Target="../slideLayouts/slideLayout306.xml"/><Relationship Id="rId7" Type="http://schemas.openxmlformats.org/officeDocument/2006/relationships/slideLayout" Target="../slideLayouts/slideLayout237.xml"/><Relationship Id="rId71" Type="http://schemas.openxmlformats.org/officeDocument/2006/relationships/slideLayout" Target="../slideLayouts/slideLayout301.xml"/><Relationship Id="rId2" Type="http://schemas.openxmlformats.org/officeDocument/2006/relationships/slideLayout" Target="../slideLayouts/slideLayout232.xml"/><Relationship Id="rId29" Type="http://schemas.openxmlformats.org/officeDocument/2006/relationships/slideLayout" Target="../slideLayouts/slideLayout259.xml"/><Relationship Id="rId24" Type="http://schemas.openxmlformats.org/officeDocument/2006/relationships/slideLayout" Target="../slideLayouts/slideLayout254.xml"/><Relationship Id="rId40" Type="http://schemas.openxmlformats.org/officeDocument/2006/relationships/slideLayout" Target="../slideLayouts/slideLayout270.xml"/><Relationship Id="rId45" Type="http://schemas.openxmlformats.org/officeDocument/2006/relationships/slideLayout" Target="../slideLayouts/slideLayout275.xml"/><Relationship Id="rId66" Type="http://schemas.openxmlformats.org/officeDocument/2006/relationships/slideLayout" Target="../slideLayouts/slideLayout296.xml"/><Relationship Id="rId87" Type="http://schemas.openxmlformats.org/officeDocument/2006/relationships/image" Target="../media/image70.emf"/><Relationship Id="rId61" Type="http://schemas.openxmlformats.org/officeDocument/2006/relationships/slideLayout" Target="../slideLayouts/slideLayout291.xml"/><Relationship Id="rId82" Type="http://schemas.openxmlformats.org/officeDocument/2006/relationships/slideLayout" Target="../slideLayouts/slideLayout3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656660B-AE76-83E3-787B-8064A7E9534C}"/>
              </a:ext>
            </a:extLst>
          </p:cNvPr>
          <p:cNvGraphicFramePr>
            <a:graphicFrameLocks noChangeAspect="1"/>
          </p:cNvGraphicFramePr>
          <p:nvPr userDrawn="1">
            <p:custDataLst>
              <p:tags r:id="rId88"/>
            </p:custDataLst>
            <p:extLst>
              <p:ext uri="{D42A27DB-BD31-4B8C-83A1-F6EECF244321}">
                <p14:modId xmlns:p14="http://schemas.microsoft.com/office/powerpoint/2010/main" val="124945583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89" imgW="7772400" imgH="10058400" progId="TCLayout.ActiveDocument.1">
                  <p:embed/>
                </p:oleObj>
              </mc:Choice>
              <mc:Fallback>
                <p:oleObj name="think-cell Slide" r:id="rId89" imgW="7772400" imgH="10058400" progId="TCLayout.ActiveDocument.1">
                  <p:embed/>
                  <p:pic>
                    <p:nvPicPr>
                      <p:cNvPr id="0" name=""/>
                      <p:cNvPicPr/>
                      <p:nvPr/>
                    </p:nvPicPr>
                    <p:blipFill>
                      <a:blip r:embed="rId90"/>
                      <a:stretch>
                        <a:fillRect/>
                      </a:stretch>
                    </p:blipFill>
                    <p:spPr>
                      <a:xfrm>
                        <a:off x="1588" y="1588"/>
                        <a:ext cx="122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D50D1497-6F44-103D-DFB7-22FCE5D03481}"/>
              </a:ext>
            </a:extLst>
          </p:cNvPr>
          <p:cNvSpPr>
            <a:spLocks noGrp="1"/>
          </p:cNvSpPr>
          <p:nvPr>
            <p:ph type="title"/>
          </p:nvPr>
        </p:nvSpPr>
        <p:spPr>
          <a:xfrm>
            <a:off x="497840" y="327312"/>
            <a:ext cx="11290018" cy="62071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D4A95452-8902-12A0-DB05-9692F3606723}"/>
              </a:ext>
            </a:extLst>
          </p:cNvPr>
          <p:cNvSpPr>
            <a:spLocks noGrp="1"/>
          </p:cNvSpPr>
          <p:nvPr>
            <p:ph type="body" idx="1"/>
          </p:nvPr>
        </p:nvSpPr>
        <p:spPr>
          <a:xfrm>
            <a:off x="497840" y="1243914"/>
            <a:ext cx="11290018" cy="478064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6" name="Slide Number Placeholder 5">
            <a:extLst>
              <a:ext uri="{FF2B5EF4-FFF2-40B4-BE49-F238E27FC236}">
                <a16:creationId xmlns:a16="http://schemas.microsoft.com/office/drawing/2014/main" id="{116C64BD-2341-3634-8C41-95E92CAECCDC}"/>
              </a:ext>
            </a:extLst>
          </p:cNvPr>
          <p:cNvSpPr>
            <a:spLocks noGrp="1"/>
          </p:cNvSpPr>
          <p:nvPr>
            <p:ph type="sldNum" sz="quarter" idx="4"/>
          </p:nvPr>
        </p:nvSpPr>
        <p:spPr>
          <a:xfrm>
            <a:off x="11382378" y="6356350"/>
            <a:ext cx="405480" cy="365125"/>
          </a:xfrm>
          <a:prstGeom prst="rect">
            <a:avLst/>
          </a:prstGeom>
        </p:spPr>
        <p:txBody>
          <a:bodyPr vert="horz" lIns="91440" tIns="45720" rIns="91440" bIns="45720" rtlCol="0" anchor="b"/>
          <a:lstStyle>
            <a:lvl1pPr algn="r">
              <a:defRPr sz="900">
                <a:solidFill>
                  <a:schemeClr val="tx1"/>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8" name="Picture 7">
            <a:extLst>
              <a:ext uri="{FF2B5EF4-FFF2-40B4-BE49-F238E27FC236}">
                <a16:creationId xmlns:a16="http://schemas.microsoft.com/office/drawing/2014/main" id="{3615C390-EF12-6622-98AB-A85ACF8FE4BF}"/>
              </a:ext>
            </a:extLst>
          </p:cNvPr>
          <p:cNvPicPr>
            <a:picLocks noChangeAspect="1"/>
          </p:cNvPicPr>
          <p:nvPr userDrawn="1"/>
        </p:nvPicPr>
        <p:blipFill>
          <a:blip r:embed="rId91" cstate="email">
            <a:extLst>
              <a:ext uri="{28A0092B-C50C-407E-A947-70E740481C1C}">
                <a14:useLocalDpi xmlns:a14="http://schemas.microsoft.com/office/drawing/2010/main"/>
              </a:ext>
            </a:extLst>
          </a:blip>
          <a:stretch>
            <a:fillRect/>
          </a:stretch>
        </p:blipFill>
        <p:spPr>
          <a:xfrm>
            <a:off x="497840" y="6429869"/>
            <a:ext cx="1508018" cy="291606"/>
          </a:xfrm>
          <a:prstGeom prst="rect">
            <a:avLst/>
          </a:prstGeom>
        </p:spPr>
      </p:pic>
    </p:spTree>
    <p:extLst>
      <p:ext uri="{BB962C8B-B14F-4D97-AF65-F5344CB8AC3E}">
        <p14:creationId xmlns:p14="http://schemas.microsoft.com/office/powerpoint/2010/main" val="909029344"/>
      </p:ext>
    </p:extLst>
  </p:cSld>
  <p:clrMap bg1="lt1" tx1="dk1" bg2="lt2" tx2="dk2" accent1="accent1" accent2="accent2" accent3="accent3" accent4="accent4" accent5="accent5" accent6="accent6" hlink="hlink" folHlink="folHlink"/>
  <p:sldLayoutIdLst>
    <p:sldLayoutId id="2147483722" r:id="rId1"/>
    <p:sldLayoutId id="2147483649" r:id="rId2"/>
    <p:sldLayoutId id="2147483826" r:id="rId3"/>
    <p:sldLayoutId id="2147483662" r:id="rId4"/>
    <p:sldLayoutId id="2147483723" r:id="rId5"/>
    <p:sldLayoutId id="2147483650" r:id="rId6"/>
    <p:sldLayoutId id="2147483702" r:id="rId7"/>
    <p:sldLayoutId id="2147483703" r:id="rId8"/>
    <p:sldLayoutId id="2147483705" r:id="rId9"/>
    <p:sldLayoutId id="2147483725" r:id="rId10"/>
    <p:sldLayoutId id="2147483828" r:id="rId11"/>
    <p:sldLayoutId id="2147483829" r:id="rId12"/>
    <p:sldLayoutId id="2147483706" r:id="rId13"/>
    <p:sldLayoutId id="2147483830" r:id="rId14"/>
    <p:sldLayoutId id="2147483780" r:id="rId15"/>
    <p:sldLayoutId id="2147483776" r:id="rId16"/>
    <p:sldLayoutId id="2147483777" r:id="rId17"/>
    <p:sldLayoutId id="2147483778" r:id="rId18"/>
    <p:sldLayoutId id="2147483779" r:id="rId19"/>
    <p:sldLayoutId id="2147483781" r:id="rId20"/>
    <p:sldLayoutId id="2147483782" r:id="rId21"/>
    <p:sldLayoutId id="2147483784" r:id="rId22"/>
    <p:sldLayoutId id="2147483783" r:id="rId23"/>
    <p:sldLayoutId id="2147483785" r:id="rId24"/>
    <p:sldLayoutId id="2147483831" r:id="rId25"/>
    <p:sldLayoutId id="2147483832" r:id="rId26"/>
    <p:sldLayoutId id="2147483822" r:id="rId27"/>
    <p:sldLayoutId id="2147483833" r:id="rId28"/>
    <p:sldLayoutId id="2147483724" r:id="rId29"/>
    <p:sldLayoutId id="2147483762" r:id="rId30"/>
    <p:sldLayoutId id="2147483764" r:id="rId31"/>
    <p:sldLayoutId id="2147483765" r:id="rId32"/>
    <p:sldLayoutId id="2147483766" r:id="rId33"/>
    <p:sldLayoutId id="2147483768" r:id="rId34"/>
    <p:sldLayoutId id="2147483763" r:id="rId35"/>
    <p:sldLayoutId id="2147483661" r:id="rId36"/>
    <p:sldLayoutId id="2147483698" r:id="rId37"/>
    <p:sldLayoutId id="2147483699" r:id="rId38"/>
    <p:sldLayoutId id="2147483700" r:id="rId39"/>
    <p:sldLayoutId id="2147483757" r:id="rId40"/>
    <p:sldLayoutId id="2147483758" r:id="rId41"/>
    <p:sldLayoutId id="2147483759" r:id="rId42"/>
    <p:sldLayoutId id="2147483760" r:id="rId43"/>
    <p:sldLayoutId id="2147483726" r:id="rId44"/>
    <p:sldLayoutId id="2147483834" r:id="rId45"/>
    <p:sldLayoutId id="2147483836" r:id="rId46"/>
    <p:sldLayoutId id="2147483835" r:id="rId47"/>
    <p:sldLayoutId id="2147483737" r:id="rId48"/>
    <p:sldLayoutId id="2147483738" r:id="rId49"/>
    <p:sldLayoutId id="2147483837" r:id="rId50"/>
    <p:sldLayoutId id="2147483838" r:id="rId51"/>
    <p:sldLayoutId id="2147483839" r:id="rId52"/>
    <p:sldLayoutId id="2147483792" r:id="rId53"/>
    <p:sldLayoutId id="2147483841" r:id="rId54"/>
    <p:sldLayoutId id="2147483842" r:id="rId55"/>
    <p:sldLayoutId id="2147483840" r:id="rId56"/>
    <p:sldLayoutId id="2147483740" r:id="rId57"/>
    <p:sldLayoutId id="2147483843" r:id="rId58"/>
    <p:sldLayoutId id="2147483844" r:id="rId59"/>
    <p:sldLayoutId id="2147483845" r:id="rId60"/>
    <p:sldLayoutId id="2147483846" r:id="rId61"/>
    <p:sldLayoutId id="2147483847" r:id="rId62"/>
    <p:sldLayoutId id="2147483848" r:id="rId63"/>
    <p:sldLayoutId id="2147483802" r:id="rId64"/>
    <p:sldLayoutId id="2147483821" r:id="rId65"/>
    <p:sldLayoutId id="2147483850" r:id="rId66"/>
    <p:sldLayoutId id="2147483851" r:id="rId67"/>
    <p:sldLayoutId id="2147483849" r:id="rId68"/>
    <p:sldLayoutId id="2147483807" r:id="rId69"/>
    <p:sldLayoutId id="2147483861" r:id="rId70"/>
    <p:sldLayoutId id="2147483862" r:id="rId71"/>
    <p:sldLayoutId id="2147483863" r:id="rId72"/>
    <p:sldLayoutId id="2147483864" r:id="rId73"/>
    <p:sldLayoutId id="2147483865" r:id="rId74"/>
    <p:sldLayoutId id="2147483866" r:id="rId75"/>
    <p:sldLayoutId id="2147483812" r:id="rId76"/>
    <p:sldLayoutId id="2147483827" r:id="rId77"/>
    <p:sldLayoutId id="2147483858" r:id="rId78"/>
    <p:sldLayoutId id="2147483859" r:id="rId79"/>
    <p:sldLayoutId id="2147483860" r:id="rId80"/>
    <p:sldLayoutId id="2147483669" r:id="rId81"/>
    <p:sldLayoutId id="2147483769" r:id="rId82"/>
    <p:sldLayoutId id="2147483771" r:id="rId83"/>
    <p:sldLayoutId id="2147483772" r:id="rId84"/>
    <p:sldLayoutId id="2147483869" r:id="rId85"/>
    <p:sldLayoutId id="2147483870" r:id="rId86"/>
  </p:sldLayoutIdLst>
  <p:hf hdr="0" ftr="0" dt="0"/>
  <p:txStyles>
    <p:titleStyle>
      <a:lvl1pPr algn="l" defTabSz="914400" rtl="0" eaLnBrk="1" latinLnBrk="0" hangingPunct="1">
        <a:lnSpc>
          <a:spcPct val="90000"/>
        </a:lnSpc>
        <a:spcBef>
          <a:spcPct val="0"/>
        </a:spcBef>
        <a:buNone/>
        <a:defRPr sz="1900" b="1" i="0" kern="1200">
          <a:solidFill>
            <a:schemeClr val="tx1"/>
          </a:solidFill>
          <a:latin typeface="+mj-lt"/>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Arial" panose="020B0604020202020204" pitchFamily="34" charset="0"/>
        </a:defRPr>
      </a:lvl1pPr>
      <a:lvl2pPr marL="171450" indent="-171450" algn="l" defTabSz="914400" rtl="0" eaLnBrk="1" latinLnBrk="0" hangingPunct="1">
        <a:lnSpc>
          <a:spcPct val="100000"/>
        </a:lnSpc>
        <a:spcBef>
          <a:spcPts val="600"/>
        </a:spcBef>
        <a:buClrTx/>
        <a:buFont typeface="Wingdings" pitchFamily="2" charset="2"/>
        <a:buChar char="§"/>
        <a:tabLst/>
        <a:defRPr sz="1600" kern="1200">
          <a:solidFill>
            <a:schemeClr val="tx1"/>
          </a:solidFill>
          <a:latin typeface="+mn-lt"/>
          <a:ea typeface="+mn-ea"/>
          <a:cs typeface="Arial" panose="020B0604020202020204" pitchFamily="34" charset="0"/>
        </a:defRPr>
      </a:lvl2pPr>
      <a:lvl3pPr marL="342900" indent="-155575" algn="l" defTabSz="914400" rtl="0" eaLnBrk="1" latinLnBrk="0" hangingPunct="1">
        <a:lnSpc>
          <a:spcPct val="100000"/>
        </a:lnSpc>
        <a:spcBef>
          <a:spcPts val="600"/>
        </a:spcBef>
        <a:buClrTx/>
        <a:buSzPct val="100000"/>
        <a:buFont typeface="System Font Regular"/>
        <a:buChar char="–"/>
        <a:tabLst/>
        <a:defRPr sz="1600" kern="1200">
          <a:solidFill>
            <a:schemeClr val="tx1"/>
          </a:solidFill>
          <a:latin typeface="+mn-lt"/>
          <a:ea typeface="+mn-ea"/>
          <a:cs typeface="Arial" panose="020B0604020202020204" pitchFamily="34" charset="0"/>
        </a:defRPr>
      </a:lvl3pPr>
      <a:lvl4pPr marL="515938" indent="-173038" algn="l" defTabSz="914400" rtl="0" eaLnBrk="1" latinLnBrk="0" hangingPunct="1">
        <a:lnSpc>
          <a:spcPct val="100000"/>
        </a:lnSpc>
        <a:spcBef>
          <a:spcPts val="600"/>
        </a:spcBef>
        <a:buClrTx/>
        <a:buFont typeface=".Hiragino Kaku Gothic Interface W3"/>
        <a:buChar char="▫"/>
        <a:tabLst/>
        <a:defRPr sz="1600" kern="1200">
          <a:solidFill>
            <a:schemeClr val="tx1"/>
          </a:solidFill>
          <a:latin typeface="+mn-lt"/>
          <a:ea typeface="+mn-ea"/>
          <a:cs typeface="Arial" panose="020B0604020202020204" pitchFamily="34" charset="0"/>
        </a:defRPr>
      </a:lvl4pPr>
      <a:lvl5pPr marL="687388" indent="-171450" algn="l" defTabSz="914400" rtl="0" eaLnBrk="1" latinLnBrk="0" hangingPunct="1">
        <a:lnSpc>
          <a:spcPct val="100000"/>
        </a:lnSpc>
        <a:spcBef>
          <a:spcPts val="600"/>
        </a:spcBef>
        <a:buClrTx/>
        <a:buFont typeface="System Font Regular"/>
        <a:buChar char="–"/>
        <a:tabLst/>
        <a:defRPr sz="16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CBC8515-0D30-F4E3-4D2B-9476E8E42889}"/>
              </a:ext>
            </a:extLst>
          </p:cNvPr>
          <p:cNvGraphicFramePr>
            <a:graphicFrameLocks noChangeAspect="1"/>
          </p:cNvGraphicFramePr>
          <p:nvPr userDrawn="1">
            <p:custDataLst>
              <p:tags r:id="rId38"/>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9" imgW="7772400" imgH="10058400" progId="TCLayout.ActiveDocument.1">
                  <p:embed/>
                </p:oleObj>
              </mc:Choice>
              <mc:Fallback>
                <p:oleObj name="think-cell Slide" r:id="rId39" imgW="7772400" imgH="10058400" progId="TCLayout.ActiveDocument.1">
                  <p:embed/>
                  <p:pic>
                    <p:nvPicPr>
                      <p:cNvPr id="5" name="think-cell data - do not delete" hidden="1">
                        <a:extLst>
                          <a:ext uri="{FF2B5EF4-FFF2-40B4-BE49-F238E27FC236}">
                            <a16:creationId xmlns:a16="http://schemas.microsoft.com/office/drawing/2014/main" id="{7CBC8515-0D30-F4E3-4D2B-9476E8E42889}"/>
                          </a:ext>
                        </a:extLst>
                      </p:cNvPr>
                      <p:cNvPicPr/>
                      <p:nvPr/>
                    </p:nvPicPr>
                    <p:blipFill>
                      <a:blip r:embed="rId40"/>
                      <a:stretch>
                        <a:fillRect/>
                      </a:stretch>
                    </p:blipFill>
                    <p:spPr>
                      <a:xfrm>
                        <a:off x="1588" y="1588"/>
                        <a:ext cx="122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D50D1497-6F44-103D-DFB7-22FCE5D03481}"/>
              </a:ext>
            </a:extLst>
          </p:cNvPr>
          <p:cNvSpPr>
            <a:spLocks noGrp="1"/>
          </p:cNvSpPr>
          <p:nvPr>
            <p:ph type="title"/>
          </p:nvPr>
        </p:nvSpPr>
        <p:spPr>
          <a:xfrm>
            <a:off x="497840" y="327312"/>
            <a:ext cx="11290018" cy="62071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D4A95452-8902-12A0-DB05-9692F3606723}"/>
              </a:ext>
            </a:extLst>
          </p:cNvPr>
          <p:cNvSpPr>
            <a:spLocks noGrp="1"/>
          </p:cNvSpPr>
          <p:nvPr>
            <p:ph type="body" idx="1"/>
          </p:nvPr>
        </p:nvSpPr>
        <p:spPr>
          <a:xfrm>
            <a:off x="497840" y="1243915"/>
            <a:ext cx="11290018" cy="4645914"/>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6" name="Slide Number Placeholder 5">
            <a:extLst>
              <a:ext uri="{FF2B5EF4-FFF2-40B4-BE49-F238E27FC236}">
                <a16:creationId xmlns:a16="http://schemas.microsoft.com/office/drawing/2014/main" id="{116C64BD-2341-3634-8C41-95E92CAECCDC}"/>
              </a:ext>
            </a:extLst>
          </p:cNvPr>
          <p:cNvSpPr>
            <a:spLocks noGrp="1"/>
          </p:cNvSpPr>
          <p:nvPr>
            <p:ph type="sldNum" sz="quarter" idx="4"/>
          </p:nvPr>
        </p:nvSpPr>
        <p:spPr>
          <a:xfrm>
            <a:off x="11382378" y="6356350"/>
            <a:ext cx="405480" cy="365125"/>
          </a:xfrm>
          <a:prstGeom prst="rect">
            <a:avLst/>
          </a:prstGeom>
        </p:spPr>
        <p:txBody>
          <a:bodyPr vert="horz" lIns="91440" tIns="45720" rIns="91440" bIns="45720" rtlCol="0" anchor="b"/>
          <a:lstStyle>
            <a:lvl1pPr algn="r">
              <a:defRPr sz="900">
                <a:solidFill>
                  <a:schemeClr val="tx1">
                    <a:lumMod val="50000"/>
                    <a:lumOff val="50000"/>
                  </a:schemeClr>
                </a:solidFill>
                <a:latin typeface="+mn-lt"/>
                <a:cs typeface="Arial" panose="020B0604020202020204" pitchFamily="34" charset="0"/>
              </a:defRPr>
            </a:lvl1pPr>
          </a:lstStyle>
          <a:p>
            <a:fld id="{F85CE818-7367-6A4C-AA8A-8ACF11B1523A}" type="slidenum">
              <a:rPr lang="en-US" smtClean="0"/>
              <a:pPr/>
              <a:t>‹#›</a:t>
            </a:fld>
            <a:endParaRPr lang="en-US" dirty="0"/>
          </a:p>
        </p:txBody>
      </p:sp>
      <p:pic>
        <p:nvPicPr>
          <p:cNvPr id="10" name="Picture 9" descr="A black background with white text&#10;&#10;Description automatically generated">
            <a:extLst>
              <a:ext uri="{FF2B5EF4-FFF2-40B4-BE49-F238E27FC236}">
                <a16:creationId xmlns:a16="http://schemas.microsoft.com/office/drawing/2014/main" id="{CAA64A3F-7200-5492-9BBF-F3297959AB8F}"/>
              </a:ext>
            </a:extLst>
          </p:cNvPr>
          <p:cNvPicPr>
            <a:picLocks noChangeAspect="1"/>
          </p:cNvPicPr>
          <p:nvPr userDrawn="1"/>
        </p:nvPicPr>
        <p:blipFill>
          <a:blip r:embed="rId41"/>
          <a:stretch>
            <a:fillRect/>
          </a:stretch>
        </p:blipFill>
        <p:spPr>
          <a:xfrm>
            <a:off x="152400" y="5889829"/>
            <a:ext cx="3698240" cy="968171"/>
          </a:xfrm>
          <a:prstGeom prst="rect">
            <a:avLst/>
          </a:prstGeom>
        </p:spPr>
      </p:pic>
      <p:sp>
        <p:nvSpPr>
          <p:cNvPr id="14" name="Date Placeholder 13">
            <a:extLst>
              <a:ext uri="{FF2B5EF4-FFF2-40B4-BE49-F238E27FC236}">
                <a16:creationId xmlns:a16="http://schemas.microsoft.com/office/drawing/2014/main" id="{68837FB0-E0F3-74A2-E1BF-75865A52034C}"/>
              </a:ext>
            </a:extLst>
          </p:cNvPr>
          <p:cNvSpPr>
            <a:spLocks noGrp="1"/>
          </p:cNvSpPr>
          <p:nvPr>
            <p:ph type="dt" sz="half" idx="2"/>
          </p:nvPr>
        </p:nvSpPr>
        <p:spPr>
          <a:xfrm>
            <a:off x="10292080" y="6356350"/>
            <a:ext cx="970280" cy="365125"/>
          </a:xfrm>
          <a:prstGeom prst="rect">
            <a:avLst/>
          </a:prstGeom>
        </p:spPr>
        <p:txBody>
          <a:bodyPr vert="horz" lIns="91440" tIns="45720" rIns="91440" bIns="45720" rtlCol="0" anchor="b" anchorCtr="0"/>
          <a:lstStyle>
            <a:lvl1pPr algn="r">
              <a:defRPr sz="900">
                <a:solidFill>
                  <a:schemeClr val="tx1">
                    <a:tint val="75000"/>
                  </a:schemeClr>
                </a:solidFill>
              </a:defRPr>
            </a:lvl1pPr>
          </a:lstStyle>
          <a:p>
            <a:fld id="{EE79F49A-6E0A-AD42-9E36-059A5AC28599}" type="datetime1">
              <a:rPr lang="en-US" smtClean="0"/>
              <a:t>12/10/2024</a:t>
            </a:fld>
            <a:endParaRPr lang="en-US"/>
          </a:p>
        </p:txBody>
      </p:sp>
      <p:sp>
        <p:nvSpPr>
          <p:cNvPr id="16" name="Footer Placeholder 15">
            <a:extLst>
              <a:ext uri="{FF2B5EF4-FFF2-40B4-BE49-F238E27FC236}">
                <a16:creationId xmlns:a16="http://schemas.microsoft.com/office/drawing/2014/main" id="{AD876424-3452-A518-4068-B96556A07EB1}"/>
              </a:ext>
            </a:extLst>
          </p:cNvPr>
          <p:cNvSpPr>
            <a:spLocks noGrp="1"/>
          </p:cNvSpPr>
          <p:nvPr>
            <p:ph type="ftr" sz="quarter" idx="3"/>
          </p:nvPr>
        </p:nvSpPr>
        <p:spPr>
          <a:xfrm>
            <a:off x="6057262" y="6356350"/>
            <a:ext cx="4114800" cy="365125"/>
          </a:xfrm>
          <a:prstGeom prst="rect">
            <a:avLst/>
          </a:prstGeom>
        </p:spPr>
        <p:txBody>
          <a:bodyPr vert="horz" lIns="91440" tIns="45720" rIns="91440" bIns="45720" rtlCol="0" anchor="b" anchorCtr="0"/>
          <a:lstStyle>
            <a:lvl1pPr algn="r">
              <a:defRPr sz="900">
                <a:solidFill>
                  <a:schemeClr val="tx1">
                    <a:tint val="75000"/>
                  </a:schemeClr>
                </a:solidFill>
              </a:defRPr>
            </a:lvl1pPr>
          </a:lstStyle>
          <a:p>
            <a:endParaRPr lang="en-US"/>
          </a:p>
        </p:txBody>
      </p:sp>
    </p:spTree>
    <p:extLst>
      <p:ext uri="{BB962C8B-B14F-4D97-AF65-F5344CB8AC3E}">
        <p14:creationId xmlns:p14="http://schemas.microsoft.com/office/powerpoint/2010/main" val="558596321"/>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 id="2147483888" r:id="rId17"/>
    <p:sldLayoutId id="2147483889" r:id="rId18"/>
    <p:sldLayoutId id="2147483890" r:id="rId19"/>
    <p:sldLayoutId id="2147483891" r:id="rId20"/>
    <p:sldLayoutId id="2147483892" r:id="rId21"/>
    <p:sldLayoutId id="2147483893" r:id="rId22"/>
    <p:sldLayoutId id="2147483894" r:id="rId23"/>
    <p:sldLayoutId id="2147483895" r:id="rId24"/>
    <p:sldLayoutId id="2147483896" r:id="rId25"/>
    <p:sldLayoutId id="2147483897" r:id="rId26"/>
    <p:sldLayoutId id="2147483898" r:id="rId27"/>
    <p:sldLayoutId id="2147483899" r:id="rId28"/>
    <p:sldLayoutId id="2147483900" r:id="rId29"/>
    <p:sldLayoutId id="2147483901" r:id="rId30"/>
    <p:sldLayoutId id="2147483902" r:id="rId31"/>
    <p:sldLayoutId id="2147483903" r:id="rId32"/>
    <p:sldLayoutId id="2147483904" r:id="rId33"/>
    <p:sldLayoutId id="2147483905" r:id="rId34"/>
    <p:sldLayoutId id="2147483930" r:id="rId35"/>
    <p:sldLayoutId id="2147483931" r:id="rId36"/>
  </p:sldLayoutIdLst>
  <p:hf hdr="0"/>
  <p:txStyles>
    <p:titleStyle>
      <a:lvl1pPr algn="l" defTabSz="914400" rtl="0" eaLnBrk="1" latinLnBrk="0" hangingPunct="1">
        <a:lnSpc>
          <a:spcPct val="90000"/>
        </a:lnSpc>
        <a:spcBef>
          <a:spcPct val="0"/>
        </a:spcBef>
        <a:buNone/>
        <a:defRPr sz="1900" b="1" i="0" kern="1200">
          <a:solidFill>
            <a:schemeClr val="tx1"/>
          </a:solidFill>
          <a:latin typeface="+mj-lt"/>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Arial" panose="020B0604020202020204" pitchFamily="34" charset="0"/>
        </a:defRPr>
      </a:lvl1pPr>
      <a:lvl2pPr marL="171450" indent="-171450" algn="l" defTabSz="914400" rtl="0" eaLnBrk="1" latinLnBrk="0" hangingPunct="1">
        <a:lnSpc>
          <a:spcPct val="100000"/>
        </a:lnSpc>
        <a:spcBef>
          <a:spcPts val="600"/>
        </a:spcBef>
        <a:buClrTx/>
        <a:buFont typeface="Wingdings" pitchFamily="2" charset="2"/>
        <a:buChar char="§"/>
        <a:tabLst/>
        <a:defRPr sz="1600" kern="1200">
          <a:solidFill>
            <a:schemeClr val="tx1"/>
          </a:solidFill>
          <a:latin typeface="+mn-lt"/>
          <a:ea typeface="+mn-ea"/>
          <a:cs typeface="Arial" panose="020B0604020202020204" pitchFamily="34" charset="0"/>
        </a:defRPr>
      </a:lvl2pPr>
      <a:lvl3pPr marL="342900" indent="-155575" algn="l" defTabSz="914400" rtl="0" eaLnBrk="1" latinLnBrk="0" hangingPunct="1">
        <a:lnSpc>
          <a:spcPct val="100000"/>
        </a:lnSpc>
        <a:spcBef>
          <a:spcPts val="600"/>
        </a:spcBef>
        <a:buClrTx/>
        <a:buSzPct val="100000"/>
        <a:buFont typeface="System Font Regular"/>
        <a:buChar char="–"/>
        <a:tabLst/>
        <a:defRPr sz="1600" kern="1200">
          <a:solidFill>
            <a:schemeClr val="tx1"/>
          </a:solidFill>
          <a:latin typeface="+mn-lt"/>
          <a:ea typeface="+mn-ea"/>
          <a:cs typeface="Arial" panose="020B0604020202020204" pitchFamily="34" charset="0"/>
        </a:defRPr>
      </a:lvl3pPr>
      <a:lvl4pPr marL="515938" indent="-173038" algn="l" defTabSz="914400" rtl="0" eaLnBrk="1" latinLnBrk="0" hangingPunct="1">
        <a:lnSpc>
          <a:spcPct val="100000"/>
        </a:lnSpc>
        <a:spcBef>
          <a:spcPts val="600"/>
        </a:spcBef>
        <a:buClrTx/>
        <a:buFont typeface=".Hiragino Kaku Gothic Interface W3"/>
        <a:buChar char="▫"/>
        <a:tabLst/>
        <a:defRPr sz="1600" kern="1200">
          <a:solidFill>
            <a:schemeClr val="tx1"/>
          </a:solidFill>
          <a:latin typeface="+mn-lt"/>
          <a:ea typeface="+mn-ea"/>
          <a:cs typeface="Arial" panose="020B0604020202020204" pitchFamily="34" charset="0"/>
        </a:defRPr>
      </a:lvl4pPr>
      <a:lvl5pPr marL="687388" indent="-171450" algn="l" defTabSz="914400" rtl="0" eaLnBrk="1" latinLnBrk="0" hangingPunct="1">
        <a:lnSpc>
          <a:spcPct val="100000"/>
        </a:lnSpc>
        <a:spcBef>
          <a:spcPts val="600"/>
        </a:spcBef>
        <a:buClrTx/>
        <a:buFont typeface="System Font Regular"/>
        <a:buChar char="–"/>
        <a:tabLst/>
        <a:defRPr sz="16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C3BABE-90B7-2DFA-D32F-9AB167DAE1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BAC436-9AC4-EFAA-DC82-640AD06770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9B4D9-AC90-61A7-22B1-EEBE846590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3F6EBE8-EA05-C641-A2CC-F3408D62F72B}" type="datetimeFigureOut">
              <a:rPr lang="en-US" smtClean="0"/>
              <a:t>12/10/2024</a:t>
            </a:fld>
            <a:endParaRPr lang="en-US"/>
          </a:p>
        </p:txBody>
      </p:sp>
      <p:sp>
        <p:nvSpPr>
          <p:cNvPr id="5" name="Footer Placeholder 4">
            <a:extLst>
              <a:ext uri="{FF2B5EF4-FFF2-40B4-BE49-F238E27FC236}">
                <a16:creationId xmlns:a16="http://schemas.microsoft.com/office/drawing/2014/main" id="{8EC1B77B-F4F0-B4F0-E30A-A4E25611BD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ECD208B-04AB-F16D-BEC1-D511B30934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6AFAE9F-2968-B440-9E5A-2A2FAABF67D6}" type="slidenum">
              <a:rPr lang="en-US" smtClean="0"/>
              <a:t>‹#›</a:t>
            </a:fld>
            <a:endParaRPr lang="en-US"/>
          </a:p>
        </p:txBody>
      </p:sp>
    </p:spTree>
    <p:extLst>
      <p:ext uri="{BB962C8B-B14F-4D97-AF65-F5344CB8AC3E}">
        <p14:creationId xmlns:p14="http://schemas.microsoft.com/office/powerpoint/2010/main" val="609264386"/>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A group of small blue and green dots&#10;&#10;Description automatically generated">
            <a:extLst>
              <a:ext uri="{FF2B5EF4-FFF2-40B4-BE49-F238E27FC236}">
                <a16:creationId xmlns:a16="http://schemas.microsoft.com/office/drawing/2014/main" id="{5B620C41-9446-105E-D2E4-1EC2A9816BBA}"/>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11359" b="40465"/>
          <a:stretch/>
        </p:blipFill>
        <p:spPr>
          <a:xfrm rot="16200000">
            <a:off x="7730411" y="2396410"/>
            <a:ext cx="6857999" cy="2065180"/>
          </a:xfrm>
          <a:prstGeom prst="rect">
            <a:avLst/>
          </a:prstGeom>
        </p:spPr>
      </p:pic>
      <p:sp>
        <p:nvSpPr>
          <p:cNvPr id="2" name="Title Placeholder 1">
            <a:extLst>
              <a:ext uri="{FF2B5EF4-FFF2-40B4-BE49-F238E27FC236}">
                <a16:creationId xmlns:a16="http://schemas.microsoft.com/office/drawing/2014/main" id="{C06160FE-6608-7256-6FF4-4B19985577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0DED9A-5ACE-A710-D0F3-943A9029F2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logo with text and images&#10;&#10;Description automatically generated">
            <a:extLst>
              <a:ext uri="{FF2B5EF4-FFF2-40B4-BE49-F238E27FC236}">
                <a16:creationId xmlns:a16="http://schemas.microsoft.com/office/drawing/2014/main" id="{117F6BFC-D54C-80FB-BB67-EB1223836582}"/>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l="8311" t="6170" r="8750" b="8034"/>
          <a:stretch/>
        </p:blipFill>
        <p:spPr>
          <a:xfrm>
            <a:off x="225136" y="5561087"/>
            <a:ext cx="1226128" cy="1231752"/>
          </a:xfrm>
          <a:prstGeom prst="rect">
            <a:avLst/>
          </a:prstGeom>
        </p:spPr>
      </p:pic>
      <p:sp>
        <p:nvSpPr>
          <p:cNvPr id="8" name="TextBox 7">
            <a:extLst>
              <a:ext uri="{FF2B5EF4-FFF2-40B4-BE49-F238E27FC236}">
                <a16:creationId xmlns:a16="http://schemas.microsoft.com/office/drawing/2014/main" id="{C5E48745-F43A-5144-9E96-C1E707B41659}"/>
              </a:ext>
            </a:extLst>
          </p:cNvPr>
          <p:cNvSpPr txBox="1"/>
          <p:nvPr userDrawn="1"/>
        </p:nvSpPr>
        <p:spPr>
          <a:xfrm>
            <a:off x="1451263" y="6308209"/>
            <a:ext cx="4832805" cy="369332"/>
          </a:xfrm>
          <a:prstGeom prst="rect">
            <a:avLst/>
          </a:prstGeom>
          <a:noFill/>
        </p:spPr>
        <p:txBody>
          <a:bodyPr wrap="square" rtlCol="0">
            <a:spAutoFit/>
          </a:bodyPr>
          <a:lstStyle/>
          <a:p>
            <a:r>
              <a:rPr lang="en-US" b="1" dirty="0">
                <a:ln>
                  <a:noFill/>
                </a:ln>
                <a:solidFill>
                  <a:srgbClr val="002250"/>
                </a:solidFill>
                <a:latin typeface="Calibri" panose="020F0502020204030204" pitchFamily="34" charset="0"/>
                <a:ea typeface="Calibri" panose="020F0502020204030204" pitchFamily="34" charset="0"/>
                <a:cs typeface="Calibri" panose="020F0502020204030204" pitchFamily="34" charset="0"/>
              </a:rPr>
              <a:t>Association for Academic Pathology | AAPath</a:t>
            </a:r>
          </a:p>
        </p:txBody>
      </p:sp>
    </p:spTree>
    <p:extLst>
      <p:ext uri="{BB962C8B-B14F-4D97-AF65-F5344CB8AC3E}">
        <p14:creationId xmlns:p14="http://schemas.microsoft.com/office/powerpoint/2010/main" val="1832232290"/>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0D1497-6F44-103D-DFB7-22FCE5D03481}"/>
              </a:ext>
            </a:extLst>
          </p:cNvPr>
          <p:cNvSpPr>
            <a:spLocks noGrp="1"/>
          </p:cNvSpPr>
          <p:nvPr>
            <p:ph type="title"/>
          </p:nvPr>
        </p:nvSpPr>
        <p:spPr>
          <a:xfrm>
            <a:off x="639759" y="212725"/>
            <a:ext cx="10844029" cy="98302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D4A95452-8902-12A0-DB05-9692F3606723}"/>
              </a:ext>
            </a:extLst>
          </p:cNvPr>
          <p:cNvSpPr>
            <a:spLocks noGrp="1"/>
          </p:cNvSpPr>
          <p:nvPr>
            <p:ph type="body" idx="1"/>
          </p:nvPr>
        </p:nvSpPr>
        <p:spPr>
          <a:xfrm>
            <a:off x="639759" y="1673225"/>
            <a:ext cx="10844029"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4D2E0D4-AE2A-E012-1B36-C2D5F5FFE3DC}"/>
              </a:ext>
            </a:extLst>
          </p:cNvPr>
          <p:cNvSpPr>
            <a:spLocks noGrp="1"/>
          </p:cNvSpPr>
          <p:nvPr>
            <p:ph type="ftr" sz="quarter" idx="3"/>
          </p:nvPr>
        </p:nvSpPr>
        <p:spPr>
          <a:xfrm>
            <a:off x="4038599" y="6356350"/>
            <a:ext cx="6945923"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116C64BD-2341-3634-8C41-95E92CAECCDC}"/>
              </a:ext>
            </a:extLst>
          </p:cNvPr>
          <p:cNvSpPr>
            <a:spLocks noGrp="1"/>
          </p:cNvSpPr>
          <p:nvPr>
            <p:ph type="sldNum" sz="quarter" idx="4"/>
          </p:nvPr>
        </p:nvSpPr>
        <p:spPr>
          <a:xfrm>
            <a:off x="11078308" y="6356350"/>
            <a:ext cx="40548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8" name="Picture 7">
            <a:extLst>
              <a:ext uri="{FF2B5EF4-FFF2-40B4-BE49-F238E27FC236}">
                <a16:creationId xmlns:a16="http://schemas.microsoft.com/office/drawing/2014/main" id="{B3CDB86E-1109-D0FD-D7FC-C8DF842ABFB7}"/>
              </a:ext>
            </a:extLst>
          </p:cNvPr>
          <p:cNvPicPr>
            <a:picLocks noChangeAspect="1"/>
          </p:cNvPicPr>
          <p:nvPr userDrawn="1"/>
        </p:nvPicPr>
        <p:blipFill>
          <a:blip r:embed="rId88"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Tree>
    <p:extLst>
      <p:ext uri="{BB962C8B-B14F-4D97-AF65-F5344CB8AC3E}">
        <p14:creationId xmlns:p14="http://schemas.microsoft.com/office/powerpoint/2010/main" val="2722731100"/>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 id="2147483952" r:id="rId20"/>
    <p:sldLayoutId id="2147483953" r:id="rId21"/>
    <p:sldLayoutId id="2147483954" r:id="rId22"/>
    <p:sldLayoutId id="2147483955" r:id="rId23"/>
    <p:sldLayoutId id="2147483956" r:id="rId24"/>
    <p:sldLayoutId id="2147483957" r:id="rId25"/>
    <p:sldLayoutId id="2147483958" r:id="rId26"/>
    <p:sldLayoutId id="2147483959" r:id="rId27"/>
    <p:sldLayoutId id="2147483960" r:id="rId28"/>
    <p:sldLayoutId id="2147483961" r:id="rId29"/>
    <p:sldLayoutId id="2147483962" r:id="rId30"/>
    <p:sldLayoutId id="2147483963" r:id="rId31"/>
    <p:sldLayoutId id="2147483964" r:id="rId32"/>
    <p:sldLayoutId id="2147483965" r:id="rId33"/>
    <p:sldLayoutId id="2147483966" r:id="rId34"/>
    <p:sldLayoutId id="2147483967" r:id="rId35"/>
    <p:sldLayoutId id="2147483968" r:id="rId36"/>
    <p:sldLayoutId id="2147483969" r:id="rId37"/>
    <p:sldLayoutId id="2147483970" r:id="rId38"/>
    <p:sldLayoutId id="2147483971" r:id="rId39"/>
    <p:sldLayoutId id="2147483972" r:id="rId40"/>
    <p:sldLayoutId id="2147483973" r:id="rId41"/>
    <p:sldLayoutId id="2147483974" r:id="rId42"/>
    <p:sldLayoutId id="2147483975" r:id="rId43"/>
    <p:sldLayoutId id="2147483976" r:id="rId44"/>
    <p:sldLayoutId id="2147483977" r:id="rId45"/>
    <p:sldLayoutId id="2147483978" r:id="rId46"/>
    <p:sldLayoutId id="2147483979" r:id="rId47"/>
    <p:sldLayoutId id="2147483980" r:id="rId48"/>
    <p:sldLayoutId id="2147483981" r:id="rId49"/>
    <p:sldLayoutId id="2147483982" r:id="rId50"/>
    <p:sldLayoutId id="2147483983" r:id="rId51"/>
    <p:sldLayoutId id="2147483984" r:id="rId52"/>
    <p:sldLayoutId id="2147483985" r:id="rId53"/>
    <p:sldLayoutId id="2147483986" r:id="rId54"/>
    <p:sldLayoutId id="2147483987" r:id="rId55"/>
    <p:sldLayoutId id="2147483988" r:id="rId56"/>
    <p:sldLayoutId id="2147483989" r:id="rId57"/>
    <p:sldLayoutId id="2147483990" r:id="rId58"/>
    <p:sldLayoutId id="2147483991" r:id="rId59"/>
    <p:sldLayoutId id="2147483992" r:id="rId60"/>
    <p:sldLayoutId id="2147483993" r:id="rId61"/>
    <p:sldLayoutId id="2147483994" r:id="rId62"/>
    <p:sldLayoutId id="2147483995" r:id="rId63"/>
    <p:sldLayoutId id="2147483996" r:id="rId64"/>
    <p:sldLayoutId id="2147483997" r:id="rId65"/>
    <p:sldLayoutId id="2147483998" r:id="rId66"/>
    <p:sldLayoutId id="2147483999" r:id="rId67"/>
    <p:sldLayoutId id="2147484000" r:id="rId68"/>
    <p:sldLayoutId id="2147484001" r:id="rId69"/>
    <p:sldLayoutId id="2147484002" r:id="rId70"/>
    <p:sldLayoutId id="2147484003" r:id="rId71"/>
    <p:sldLayoutId id="2147484004" r:id="rId72"/>
    <p:sldLayoutId id="2147484005" r:id="rId73"/>
    <p:sldLayoutId id="2147484006" r:id="rId74"/>
    <p:sldLayoutId id="2147484007" r:id="rId75"/>
    <p:sldLayoutId id="2147484008" r:id="rId76"/>
    <p:sldLayoutId id="2147484009" r:id="rId77"/>
    <p:sldLayoutId id="2147484010" r:id="rId78"/>
    <p:sldLayoutId id="2147484011" r:id="rId79"/>
    <p:sldLayoutId id="2147484012" r:id="rId80"/>
    <p:sldLayoutId id="2147484013" r:id="rId81"/>
    <p:sldLayoutId id="2147484014" r:id="rId82"/>
    <p:sldLayoutId id="2147484015" r:id="rId83"/>
    <p:sldLayoutId id="2147484016" r:id="rId84"/>
    <p:sldLayoutId id="2147484017" r:id="rId85"/>
    <p:sldLayoutId id="2147484018" r:id="rId86"/>
  </p:sldLayoutIdLst>
  <p:hf hdr="0" ftr="0" dt="0"/>
  <p:txStyles>
    <p:title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0188" indent="-22383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2pPr>
      <a:lvl3pPr marL="461963" indent="-223838" algn="l" defTabSz="914400" rtl="0" eaLnBrk="1" latinLnBrk="0" hangingPunct="1">
        <a:lnSpc>
          <a:spcPct val="90000"/>
        </a:lnSpc>
        <a:spcBef>
          <a:spcPts val="500"/>
        </a:spcBef>
        <a:buSzPct val="80000"/>
        <a:buFont typeface="Courier New" panose="02070309020205020404" pitchFamily="49" charset="0"/>
        <a:buChar char="o"/>
        <a:tabLst/>
        <a:defRPr sz="1400" kern="1200">
          <a:solidFill>
            <a:schemeClr val="tx1"/>
          </a:solidFill>
          <a:latin typeface="Arial" panose="020B0604020202020204" pitchFamily="34" charset="0"/>
          <a:ea typeface="+mn-ea"/>
          <a:cs typeface="Arial" panose="020B0604020202020204" pitchFamily="34" charset="0"/>
        </a:defRPr>
      </a:lvl3pPr>
      <a:lvl4pPr marL="687388" indent="-231775" algn="l" defTabSz="914400" rtl="0" eaLnBrk="1" latinLnBrk="0" hangingPunct="1">
        <a:lnSpc>
          <a:spcPct val="90000"/>
        </a:lnSpc>
        <a:spcBef>
          <a:spcPts val="500"/>
        </a:spcBef>
        <a:buFont typeface="System Font Regular"/>
        <a:buChar char="-"/>
        <a:tabLst/>
        <a:defRPr sz="1400" kern="1200">
          <a:solidFill>
            <a:schemeClr val="tx1"/>
          </a:solidFill>
          <a:latin typeface="Arial" panose="020B0604020202020204" pitchFamily="34" charset="0"/>
          <a:ea typeface="+mn-ea"/>
          <a:cs typeface="Arial" panose="020B0604020202020204" pitchFamily="34" charset="0"/>
        </a:defRPr>
      </a:lvl4pPr>
      <a:lvl5pPr marL="919163" indent="-231775" algn="l" defTabSz="914400" rtl="0" eaLnBrk="1" latinLnBrk="0" hangingPunct="1">
        <a:lnSpc>
          <a:spcPct val="90000"/>
        </a:lnSpc>
        <a:spcBef>
          <a:spcPts val="500"/>
        </a:spcBef>
        <a:buFont typeface="System Font Regular"/>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0D1497-6F44-103D-DFB7-22FCE5D03481}"/>
              </a:ext>
            </a:extLst>
          </p:cNvPr>
          <p:cNvSpPr>
            <a:spLocks noGrp="1"/>
          </p:cNvSpPr>
          <p:nvPr>
            <p:ph type="title"/>
          </p:nvPr>
        </p:nvSpPr>
        <p:spPr>
          <a:xfrm>
            <a:off x="639759" y="212725"/>
            <a:ext cx="10844029" cy="983029"/>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D4A95452-8902-12A0-DB05-9692F3606723}"/>
              </a:ext>
            </a:extLst>
          </p:cNvPr>
          <p:cNvSpPr>
            <a:spLocks noGrp="1"/>
          </p:cNvSpPr>
          <p:nvPr>
            <p:ph type="body" idx="1"/>
          </p:nvPr>
        </p:nvSpPr>
        <p:spPr>
          <a:xfrm>
            <a:off x="639759" y="1673225"/>
            <a:ext cx="10844029"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4D2E0D4-AE2A-E012-1B36-C2D5F5FFE3DC}"/>
              </a:ext>
            </a:extLst>
          </p:cNvPr>
          <p:cNvSpPr>
            <a:spLocks noGrp="1"/>
          </p:cNvSpPr>
          <p:nvPr>
            <p:ph type="ftr" sz="quarter" idx="3"/>
          </p:nvPr>
        </p:nvSpPr>
        <p:spPr>
          <a:xfrm>
            <a:off x="4038599" y="6356350"/>
            <a:ext cx="6945923"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116C64BD-2341-3634-8C41-95E92CAECCDC}"/>
              </a:ext>
            </a:extLst>
          </p:cNvPr>
          <p:cNvSpPr>
            <a:spLocks noGrp="1"/>
          </p:cNvSpPr>
          <p:nvPr>
            <p:ph type="sldNum" sz="quarter" idx="4"/>
          </p:nvPr>
        </p:nvSpPr>
        <p:spPr>
          <a:xfrm>
            <a:off x="11078308" y="6356350"/>
            <a:ext cx="405480" cy="365125"/>
          </a:xfrm>
          <a:prstGeom prst="rect">
            <a:avLst/>
          </a:prstGeom>
        </p:spPr>
        <p:txBody>
          <a:bodyPr vert="horz" lIns="91440" tIns="45720" rIns="91440" bIns="45720" rtlCol="0" anchor="ctr"/>
          <a:lstStyle>
            <a:lvl1pPr algn="r">
              <a:defRPr sz="1000">
                <a:solidFill>
                  <a:schemeClr val="tx1"/>
                </a:solidFill>
                <a:latin typeface="Arial" panose="020B0604020202020204" pitchFamily="34" charset="0"/>
                <a:cs typeface="Arial" panose="020B0604020202020204" pitchFamily="34" charset="0"/>
              </a:defRPr>
            </a:lvl1pPr>
          </a:lstStyle>
          <a:p>
            <a:fld id="{F85CE818-7367-6A4C-AA8A-8ACF11B1523A}" type="slidenum">
              <a:rPr lang="en-US" smtClean="0"/>
              <a:pPr/>
              <a:t>‹#›</a:t>
            </a:fld>
            <a:endParaRPr lang="en-US"/>
          </a:p>
        </p:txBody>
      </p:sp>
      <p:pic>
        <p:nvPicPr>
          <p:cNvPr id="8" name="Picture 7">
            <a:extLst>
              <a:ext uri="{FF2B5EF4-FFF2-40B4-BE49-F238E27FC236}">
                <a16:creationId xmlns:a16="http://schemas.microsoft.com/office/drawing/2014/main" id="{B3CDB86E-1109-D0FD-D7FC-C8DF842ABFB7}"/>
              </a:ext>
            </a:extLst>
          </p:cNvPr>
          <p:cNvPicPr>
            <a:picLocks noChangeAspect="1"/>
          </p:cNvPicPr>
          <p:nvPr userDrawn="1"/>
        </p:nvPicPr>
        <p:blipFill>
          <a:blip r:embed="rId87" cstate="screen">
            <a:extLst>
              <a:ext uri="{28A0092B-C50C-407E-A947-70E740481C1C}">
                <a14:useLocalDpi xmlns:a14="http://schemas.microsoft.com/office/drawing/2010/main"/>
              </a:ext>
            </a:extLst>
          </a:blip>
          <a:stretch>
            <a:fillRect/>
          </a:stretch>
        </p:blipFill>
        <p:spPr>
          <a:xfrm>
            <a:off x="639759" y="6222879"/>
            <a:ext cx="891432" cy="384074"/>
          </a:xfrm>
          <a:prstGeom prst="rect">
            <a:avLst/>
          </a:prstGeom>
        </p:spPr>
      </p:pic>
    </p:spTree>
    <p:extLst>
      <p:ext uri="{BB962C8B-B14F-4D97-AF65-F5344CB8AC3E}">
        <p14:creationId xmlns:p14="http://schemas.microsoft.com/office/powerpoint/2010/main" val="1648847819"/>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 id="2147484032" r:id="rId13"/>
    <p:sldLayoutId id="2147484033" r:id="rId14"/>
    <p:sldLayoutId id="2147484034" r:id="rId15"/>
    <p:sldLayoutId id="2147484035" r:id="rId16"/>
    <p:sldLayoutId id="2147484036" r:id="rId17"/>
    <p:sldLayoutId id="2147484037" r:id="rId18"/>
    <p:sldLayoutId id="2147484038" r:id="rId19"/>
    <p:sldLayoutId id="2147484039" r:id="rId20"/>
    <p:sldLayoutId id="2147484040" r:id="rId21"/>
    <p:sldLayoutId id="2147484041" r:id="rId22"/>
    <p:sldLayoutId id="2147484042" r:id="rId23"/>
    <p:sldLayoutId id="2147484043" r:id="rId24"/>
    <p:sldLayoutId id="2147484044" r:id="rId25"/>
    <p:sldLayoutId id="2147484045" r:id="rId26"/>
    <p:sldLayoutId id="2147484046" r:id="rId27"/>
    <p:sldLayoutId id="2147484047" r:id="rId28"/>
    <p:sldLayoutId id="2147484048" r:id="rId29"/>
    <p:sldLayoutId id="2147484049" r:id="rId30"/>
    <p:sldLayoutId id="2147484050" r:id="rId31"/>
    <p:sldLayoutId id="2147484051" r:id="rId32"/>
    <p:sldLayoutId id="2147484052" r:id="rId33"/>
    <p:sldLayoutId id="2147484053" r:id="rId34"/>
    <p:sldLayoutId id="2147484054" r:id="rId35"/>
    <p:sldLayoutId id="2147484055" r:id="rId36"/>
    <p:sldLayoutId id="2147484056" r:id="rId37"/>
    <p:sldLayoutId id="2147484057" r:id="rId38"/>
    <p:sldLayoutId id="2147484058" r:id="rId39"/>
    <p:sldLayoutId id="2147484059" r:id="rId40"/>
    <p:sldLayoutId id="2147484060" r:id="rId41"/>
    <p:sldLayoutId id="2147484061" r:id="rId42"/>
    <p:sldLayoutId id="2147484062" r:id="rId43"/>
    <p:sldLayoutId id="2147484063" r:id="rId44"/>
    <p:sldLayoutId id="2147484064" r:id="rId45"/>
    <p:sldLayoutId id="2147484065" r:id="rId46"/>
    <p:sldLayoutId id="2147484066" r:id="rId47"/>
    <p:sldLayoutId id="2147484067" r:id="rId48"/>
    <p:sldLayoutId id="2147484068" r:id="rId49"/>
    <p:sldLayoutId id="2147484069" r:id="rId50"/>
    <p:sldLayoutId id="2147484070" r:id="rId51"/>
    <p:sldLayoutId id="2147484071" r:id="rId52"/>
    <p:sldLayoutId id="2147484072" r:id="rId53"/>
    <p:sldLayoutId id="2147484073" r:id="rId54"/>
    <p:sldLayoutId id="2147484074" r:id="rId55"/>
    <p:sldLayoutId id="2147484075" r:id="rId56"/>
    <p:sldLayoutId id="2147484076" r:id="rId57"/>
    <p:sldLayoutId id="2147484077" r:id="rId58"/>
    <p:sldLayoutId id="2147484078" r:id="rId59"/>
    <p:sldLayoutId id="2147484079" r:id="rId60"/>
    <p:sldLayoutId id="2147484080" r:id="rId61"/>
    <p:sldLayoutId id="2147484081" r:id="rId62"/>
    <p:sldLayoutId id="2147484082" r:id="rId63"/>
    <p:sldLayoutId id="2147484083" r:id="rId64"/>
    <p:sldLayoutId id="2147484084" r:id="rId65"/>
    <p:sldLayoutId id="2147484085" r:id="rId66"/>
    <p:sldLayoutId id="2147484086" r:id="rId67"/>
    <p:sldLayoutId id="2147484087" r:id="rId68"/>
    <p:sldLayoutId id="2147484088" r:id="rId69"/>
    <p:sldLayoutId id="2147484089" r:id="rId70"/>
    <p:sldLayoutId id="2147484090" r:id="rId71"/>
    <p:sldLayoutId id="2147484091" r:id="rId72"/>
    <p:sldLayoutId id="2147484092" r:id="rId73"/>
    <p:sldLayoutId id="2147484093" r:id="rId74"/>
    <p:sldLayoutId id="2147484094" r:id="rId75"/>
    <p:sldLayoutId id="2147484095" r:id="rId76"/>
    <p:sldLayoutId id="2147484096" r:id="rId77"/>
    <p:sldLayoutId id="2147484097" r:id="rId78"/>
    <p:sldLayoutId id="2147484098" r:id="rId79"/>
    <p:sldLayoutId id="2147484099" r:id="rId80"/>
    <p:sldLayoutId id="2147484100" r:id="rId81"/>
    <p:sldLayoutId id="2147484101" r:id="rId82"/>
    <p:sldLayoutId id="2147484102" r:id="rId83"/>
    <p:sldLayoutId id="2147484103" r:id="rId84"/>
    <p:sldLayoutId id="2147484104" r:id="rId85"/>
  </p:sldLayoutIdLst>
  <p:hf hdr="0" ftr="0" dt="0"/>
  <p:txStyles>
    <p:title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0188" indent="-22383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2pPr>
      <a:lvl3pPr marL="461963" indent="-223838" algn="l" defTabSz="914400" rtl="0" eaLnBrk="1" latinLnBrk="0" hangingPunct="1">
        <a:lnSpc>
          <a:spcPct val="90000"/>
        </a:lnSpc>
        <a:spcBef>
          <a:spcPts val="500"/>
        </a:spcBef>
        <a:buSzPct val="80000"/>
        <a:buFont typeface="Courier New" panose="02070309020205020404" pitchFamily="49" charset="0"/>
        <a:buChar char="o"/>
        <a:tabLst/>
        <a:defRPr sz="1400" kern="1200">
          <a:solidFill>
            <a:schemeClr val="tx1"/>
          </a:solidFill>
          <a:latin typeface="Arial" panose="020B0604020202020204" pitchFamily="34" charset="0"/>
          <a:ea typeface="+mn-ea"/>
          <a:cs typeface="Arial" panose="020B0604020202020204" pitchFamily="34" charset="0"/>
        </a:defRPr>
      </a:lvl3pPr>
      <a:lvl4pPr marL="687388" indent="-231775" algn="l" defTabSz="914400" rtl="0" eaLnBrk="1" latinLnBrk="0" hangingPunct="1">
        <a:lnSpc>
          <a:spcPct val="90000"/>
        </a:lnSpc>
        <a:spcBef>
          <a:spcPts val="500"/>
        </a:spcBef>
        <a:buFont typeface="System Font Regular"/>
        <a:buChar char="-"/>
        <a:tabLst/>
        <a:defRPr sz="1400" kern="1200">
          <a:solidFill>
            <a:schemeClr val="tx1"/>
          </a:solidFill>
          <a:latin typeface="Arial" panose="020B0604020202020204" pitchFamily="34" charset="0"/>
          <a:ea typeface="+mn-ea"/>
          <a:cs typeface="Arial" panose="020B0604020202020204" pitchFamily="34" charset="0"/>
        </a:defRPr>
      </a:lvl4pPr>
      <a:lvl5pPr marL="919163" indent="-231775" algn="l" defTabSz="914400" rtl="0" eaLnBrk="1" latinLnBrk="0" hangingPunct="1">
        <a:lnSpc>
          <a:spcPct val="90000"/>
        </a:lnSpc>
        <a:spcBef>
          <a:spcPts val="500"/>
        </a:spcBef>
        <a:buFont typeface="System Font Regular"/>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65.xml"/><Relationship Id="rId5" Type="http://schemas.openxmlformats.org/officeDocument/2006/relationships/image" Target="../media/image75.emf"/><Relationship Id="rId4" Type="http://schemas.openxmlformats.org/officeDocument/2006/relationships/oleObject" Target="../embeddings/oleObject64.bin"/></Relationships>
</file>

<file path=ppt/slides/_rels/slide10.xml.rels><?xml version="1.0" encoding="UTF-8" standalone="yes"?>
<Relationships xmlns="http://schemas.openxmlformats.org/package/2006/relationships"><Relationship Id="rId3" Type="http://schemas.openxmlformats.org/officeDocument/2006/relationships/hyperlink" Target="https://webcamp.bumc.bu.edu/webcampv5/SourceCode/WebCAMP_CoreTracking/ResourceRequest/NoLogin/RequestResources.cfm?SIGNATURE=0600000F0B0005070001040701&amp;REQUESTFORM=40&amp;DSN=1&amp;RootURL=https$$webcamp.bumc.bu.edu$webcampv5$SourceCode" TargetMode="External"/><Relationship Id="rId2" Type="http://schemas.openxmlformats.org/officeDocument/2006/relationships/notesSlide" Target="../notesSlides/notesSlide9.xml"/><Relationship Id="rId1" Type="http://schemas.openxmlformats.org/officeDocument/2006/relationships/slideLayout" Target="../slideLayouts/slideLayout314.xml"/></Relationships>
</file>

<file path=ppt/slides/_rels/slide1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93.png"/></Relationships>
</file>

<file path=ppt/slides/_rels/slide13.xml.rels><?xml version="1.0" encoding="UTF-8" standalone="yes"?>
<Relationships xmlns="http://schemas.openxmlformats.org/package/2006/relationships"><Relationship Id="rId3" Type="http://schemas.openxmlformats.org/officeDocument/2006/relationships/hyperlink" Target="mailto:Timothy.Hesselton@bmc.org"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68.xml"/><Relationship Id="rId5" Type="http://schemas.openxmlformats.org/officeDocument/2006/relationships/image" Target="../media/image75.emf"/><Relationship Id="rId4" Type="http://schemas.openxmlformats.org/officeDocument/2006/relationships/oleObject" Target="../embeddings/oleObject64.bin"/></Relationships>
</file>

<file path=ppt/slides/_rels/slide1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3" Type="http://schemas.openxmlformats.org/officeDocument/2006/relationships/image" Target="../media/image105.jpg"/><Relationship Id="rId18" Type="http://schemas.openxmlformats.org/officeDocument/2006/relationships/image" Target="../media/image110.png"/><Relationship Id="rId26" Type="http://schemas.openxmlformats.org/officeDocument/2006/relationships/image" Target="../media/image118.png"/><Relationship Id="rId39" Type="http://schemas.openxmlformats.org/officeDocument/2006/relationships/image" Target="../media/image131.jpg"/><Relationship Id="rId21" Type="http://schemas.openxmlformats.org/officeDocument/2006/relationships/image" Target="../media/image113.png"/><Relationship Id="rId34" Type="http://schemas.openxmlformats.org/officeDocument/2006/relationships/image" Target="../media/image126.png"/><Relationship Id="rId42" Type="http://schemas.openxmlformats.org/officeDocument/2006/relationships/image" Target="../media/image134.jpg"/><Relationship Id="rId47" Type="http://schemas.openxmlformats.org/officeDocument/2006/relationships/image" Target="../media/image139.png"/><Relationship Id="rId50" Type="http://schemas.openxmlformats.org/officeDocument/2006/relationships/image" Target="../media/image142.png"/><Relationship Id="rId7" Type="http://schemas.openxmlformats.org/officeDocument/2006/relationships/image" Target="../media/image99.PNG"/><Relationship Id="rId2" Type="http://schemas.openxmlformats.org/officeDocument/2006/relationships/notesSlide" Target="../notesSlides/notesSlide14.xml"/><Relationship Id="rId16" Type="http://schemas.openxmlformats.org/officeDocument/2006/relationships/image" Target="../media/image108.png"/><Relationship Id="rId29" Type="http://schemas.openxmlformats.org/officeDocument/2006/relationships/image" Target="../media/image121.jpg"/><Relationship Id="rId11" Type="http://schemas.openxmlformats.org/officeDocument/2006/relationships/image" Target="../media/image103.png"/><Relationship Id="rId24" Type="http://schemas.openxmlformats.org/officeDocument/2006/relationships/image" Target="../media/image116.png"/><Relationship Id="rId32" Type="http://schemas.openxmlformats.org/officeDocument/2006/relationships/image" Target="../media/image124.png"/><Relationship Id="rId37" Type="http://schemas.openxmlformats.org/officeDocument/2006/relationships/image" Target="../media/image129.png"/><Relationship Id="rId40" Type="http://schemas.openxmlformats.org/officeDocument/2006/relationships/image" Target="../media/image132.png"/><Relationship Id="rId45" Type="http://schemas.openxmlformats.org/officeDocument/2006/relationships/image" Target="../media/image137.png"/><Relationship Id="rId5" Type="http://schemas.openxmlformats.org/officeDocument/2006/relationships/image" Target="../media/image97.png"/><Relationship Id="rId15" Type="http://schemas.openxmlformats.org/officeDocument/2006/relationships/image" Target="../media/image107.jpg"/><Relationship Id="rId23" Type="http://schemas.openxmlformats.org/officeDocument/2006/relationships/image" Target="../media/image115.png"/><Relationship Id="rId28" Type="http://schemas.openxmlformats.org/officeDocument/2006/relationships/image" Target="../media/image120.jpg"/><Relationship Id="rId36" Type="http://schemas.openxmlformats.org/officeDocument/2006/relationships/image" Target="../media/image128.png"/><Relationship Id="rId49" Type="http://schemas.openxmlformats.org/officeDocument/2006/relationships/image" Target="../media/image141.png"/><Relationship Id="rId10" Type="http://schemas.openxmlformats.org/officeDocument/2006/relationships/image" Target="../media/image102.png"/><Relationship Id="rId19" Type="http://schemas.openxmlformats.org/officeDocument/2006/relationships/image" Target="../media/image111.jpg"/><Relationship Id="rId31" Type="http://schemas.openxmlformats.org/officeDocument/2006/relationships/image" Target="../media/image123.png"/><Relationship Id="rId44" Type="http://schemas.openxmlformats.org/officeDocument/2006/relationships/image" Target="../media/image136.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png"/><Relationship Id="rId22" Type="http://schemas.openxmlformats.org/officeDocument/2006/relationships/image" Target="../media/image114.png"/><Relationship Id="rId27" Type="http://schemas.openxmlformats.org/officeDocument/2006/relationships/image" Target="../media/image119.png"/><Relationship Id="rId30" Type="http://schemas.openxmlformats.org/officeDocument/2006/relationships/image" Target="../media/image122.jpg"/><Relationship Id="rId35" Type="http://schemas.openxmlformats.org/officeDocument/2006/relationships/image" Target="../media/image127.png"/><Relationship Id="rId43" Type="http://schemas.openxmlformats.org/officeDocument/2006/relationships/image" Target="../media/image135.png"/><Relationship Id="rId48" Type="http://schemas.openxmlformats.org/officeDocument/2006/relationships/image" Target="../media/image140.png"/><Relationship Id="rId8" Type="http://schemas.openxmlformats.org/officeDocument/2006/relationships/image" Target="../media/image100.png"/><Relationship Id="rId3" Type="http://schemas.openxmlformats.org/officeDocument/2006/relationships/image" Target="../media/image95.png"/><Relationship Id="rId12" Type="http://schemas.openxmlformats.org/officeDocument/2006/relationships/image" Target="../media/image104.png"/><Relationship Id="rId17" Type="http://schemas.openxmlformats.org/officeDocument/2006/relationships/image" Target="../media/image109.jpg"/><Relationship Id="rId25" Type="http://schemas.openxmlformats.org/officeDocument/2006/relationships/image" Target="../media/image117.png"/><Relationship Id="rId33" Type="http://schemas.openxmlformats.org/officeDocument/2006/relationships/image" Target="../media/image125.png"/><Relationship Id="rId38" Type="http://schemas.openxmlformats.org/officeDocument/2006/relationships/image" Target="../media/image130.png"/><Relationship Id="rId46" Type="http://schemas.openxmlformats.org/officeDocument/2006/relationships/image" Target="../media/image138.png"/><Relationship Id="rId20" Type="http://schemas.openxmlformats.org/officeDocument/2006/relationships/image" Target="../media/image112.png"/><Relationship Id="rId41" Type="http://schemas.openxmlformats.org/officeDocument/2006/relationships/image" Target="../media/image133.png"/><Relationship Id="rId1" Type="http://schemas.openxmlformats.org/officeDocument/2006/relationships/slideLayout" Target="../slideLayouts/slideLayout85.xml"/><Relationship Id="rId6" Type="http://schemas.openxmlformats.org/officeDocument/2006/relationships/image" Target="../media/image98.jpg"/></Relationships>
</file>

<file path=ppt/slides/_rels/slide17.xml.rels><?xml version="1.0" encoding="UTF-8" standalone="yes"?>
<Relationships xmlns="http://schemas.openxmlformats.org/package/2006/relationships"><Relationship Id="rId3" Type="http://schemas.openxmlformats.org/officeDocument/2006/relationships/hyperlink" Target="https://www.enago.com/academy/statistics-in-research-data-analysis/" TargetMode="External"/><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145.jpg"/></Relationships>
</file>

<file path=ppt/slides/_rels/slide1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149.png"/><Relationship Id="rId4" Type="http://schemas.openxmlformats.org/officeDocument/2006/relationships/image" Target="../media/image14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8.xml"/><Relationship Id="rId1" Type="http://schemas.openxmlformats.org/officeDocument/2006/relationships/tags" Target="../tags/tag69.xml"/><Relationship Id="rId5" Type="http://schemas.openxmlformats.org/officeDocument/2006/relationships/image" Target="../media/image75.emf"/><Relationship Id="rId4" Type="http://schemas.openxmlformats.org/officeDocument/2006/relationships/oleObject" Target="../embeddings/oleObject66.bin"/></Relationships>
</file>

<file path=ppt/slides/_rels/slide2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hyperlink" Target="https://med.emory.edu/departments/gynecology-obstetrics/divisions/research/lab-boulet/index.html" TargetMode="External"/><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20.xml"/></Relationships>
</file>

<file path=ppt/slides/_rels/slide2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120.xml"/><Relationship Id="rId4" Type="http://schemas.openxmlformats.org/officeDocument/2006/relationships/image" Target="../media/image154.png"/></Relationships>
</file>

<file path=ppt/slides/_rels/slide2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23.xml"/><Relationship Id="rId1" Type="http://schemas.openxmlformats.org/officeDocument/2006/relationships/slideLayout" Target="../slideLayouts/slideLayout120.xml"/></Relationships>
</file>

<file path=ppt/slides/_rels/slide3.xml.rels><?xml version="1.0" encoding="UTF-8" standalone="yes"?>
<Relationships xmlns="http://schemas.openxmlformats.org/package/2006/relationships"><Relationship Id="rId3" Type="http://schemas.openxmlformats.org/officeDocument/2006/relationships/hyperlink" Target="http://bmc.org/external-funding" TargetMode="External"/><Relationship Id="rId2" Type="http://schemas.openxmlformats.org/officeDocument/2006/relationships/notesSlide" Target="../notesSlides/notesSlide3.xml"/><Relationship Id="rId1" Type="http://schemas.openxmlformats.org/officeDocument/2006/relationships/slideLayout" Target="../slideLayouts/slideLayout86.xml"/><Relationship Id="rId4" Type="http://schemas.openxmlformats.org/officeDocument/2006/relationships/image" Target="../media/image77.png"/></Relationships>
</file>

<file path=ppt/slides/_rels/slide30.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20.xml"/></Relationships>
</file>

<file path=ppt/slides/_rels/slide3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120.xml"/><Relationship Id="rId6" Type="http://schemas.openxmlformats.org/officeDocument/2006/relationships/image" Target="../media/image161.png"/><Relationship Id="rId5" Type="http://schemas.openxmlformats.org/officeDocument/2006/relationships/image" Target="../media/image160.jpeg"/><Relationship Id="rId4" Type="http://schemas.openxmlformats.org/officeDocument/2006/relationships/image" Target="../media/image159.jpeg"/></Relationships>
</file>

<file path=ppt/slides/_rels/slide3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24.xml"/><Relationship Id="rId1" Type="http://schemas.openxmlformats.org/officeDocument/2006/relationships/slideLayout" Target="../slideLayouts/slideLayout120.xml"/><Relationship Id="rId5" Type="http://schemas.openxmlformats.org/officeDocument/2006/relationships/hyperlink" Target="https://sites.bu.edu/places/" TargetMode="External"/><Relationship Id="rId4" Type="http://schemas.openxmlformats.org/officeDocument/2006/relationships/image" Target="../media/image163.jpeg"/></Relationships>
</file>

<file path=ppt/slides/_rels/slide3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25.xml"/><Relationship Id="rId1" Type="http://schemas.openxmlformats.org/officeDocument/2006/relationships/slideLayout" Target="../slideLayouts/slideLayout120.xml"/><Relationship Id="rId5" Type="http://schemas.openxmlformats.org/officeDocument/2006/relationships/image" Target="../media/image166.png"/><Relationship Id="rId4" Type="http://schemas.openxmlformats.org/officeDocument/2006/relationships/image" Target="../media/image165.png"/></Relationships>
</file>

<file path=ppt/slides/_rels/slide3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g"/><Relationship Id="rId1" Type="http://schemas.openxmlformats.org/officeDocument/2006/relationships/slideLayout" Target="../slideLayouts/slideLayout1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8.xml"/><Relationship Id="rId1" Type="http://schemas.openxmlformats.org/officeDocument/2006/relationships/tags" Target="../tags/tag70.xml"/><Relationship Id="rId5" Type="http://schemas.openxmlformats.org/officeDocument/2006/relationships/image" Target="../media/image169.emf"/><Relationship Id="rId4" Type="http://schemas.openxmlformats.org/officeDocument/2006/relationships/oleObject" Target="../embeddings/oleObject67.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8.xml"/><Relationship Id="rId1" Type="http://schemas.openxmlformats.org/officeDocument/2006/relationships/tags" Target="../tags/tag71.xml"/><Relationship Id="rId5" Type="http://schemas.openxmlformats.org/officeDocument/2006/relationships/image" Target="../media/image169.emf"/><Relationship Id="rId4" Type="http://schemas.openxmlformats.org/officeDocument/2006/relationships/oleObject" Target="../embeddings/oleObject67.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8.xml"/><Relationship Id="rId1" Type="http://schemas.openxmlformats.org/officeDocument/2006/relationships/tags" Target="../tags/tag72.xml"/><Relationship Id="rId5" Type="http://schemas.openxmlformats.org/officeDocument/2006/relationships/image" Target="../media/image169.emf"/><Relationship Id="rId4" Type="http://schemas.openxmlformats.org/officeDocument/2006/relationships/oleObject" Target="../embeddings/oleObject67.bin"/></Relationships>
</file>

<file path=ppt/slides/_rels/slide4.xml.rels><?xml version="1.0" encoding="UTF-8" standalone="yes"?>
<Relationships xmlns="http://schemas.openxmlformats.org/package/2006/relationships"><Relationship Id="rId3" Type="http://schemas.openxmlformats.org/officeDocument/2006/relationships/hyperlink" Target="http://bmc.org/external-funding" TargetMode="External"/><Relationship Id="rId2" Type="http://schemas.openxmlformats.org/officeDocument/2006/relationships/notesSlide" Target="../notesSlides/notesSlide4.xml"/><Relationship Id="rId1" Type="http://schemas.openxmlformats.org/officeDocument/2006/relationships/slideLayout" Target="../slideLayouts/slideLayout149.xml"/></Relationships>
</file>

<file path=ppt/slides/_rels/slide40.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23.xml"/></Relationships>
</file>

<file path=ppt/slides/_rels/slide41.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123.xml"/></Relationships>
</file>

<file path=ppt/slides/_rels/slide42.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24.xml"/></Relationships>
</file>

<file path=ppt/slides/_rels/slide43.xml.rels><?xml version="1.0" encoding="UTF-8" standalone="yes"?>
<Relationships xmlns="http://schemas.openxmlformats.org/package/2006/relationships"><Relationship Id="rId8" Type="http://schemas.openxmlformats.org/officeDocument/2006/relationships/image" Target="../media/image173.emf"/><Relationship Id="rId3" Type="http://schemas.openxmlformats.org/officeDocument/2006/relationships/hyperlink" Target="https://pubmed.ncbi.nlm.nih.gov/39291752/" TargetMode="External"/><Relationship Id="rId7" Type="http://schemas.openxmlformats.org/officeDocument/2006/relationships/hyperlink" Target="https://pubmed.ncbi.nlm.nih.gov/38407651/" TargetMode="External"/><Relationship Id="rId2" Type="http://schemas.openxmlformats.org/officeDocument/2006/relationships/notesSlide" Target="../notesSlides/notesSlide31.xml"/><Relationship Id="rId1" Type="http://schemas.openxmlformats.org/officeDocument/2006/relationships/slideLayout" Target="../slideLayouts/slideLayout123.xml"/><Relationship Id="rId6" Type="http://schemas.openxmlformats.org/officeDocument/2006/relationships/hyperlink" Target="https://pubmed.ncbi.nlm.nih.gov/38528182/" TargetMode="External"/><Relationship Id="rId5" Type="http://schemas.openxmlformats.org/officeDocument/2006/relationships/hyperlink" Target="https://pubmed.ncbi.nlm.nih.gov/39207536/" TargetMode="External"/><Relationship Id="rId4" Type="http://schemas.openxmlformats.org/officeDocument/2006/relationships/hyperlink" Target="https://pubmed.ncbi.nlm.nih.gov/39291737/"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24.xml"/></Relationships>
</file>

<file path=ppt/slides/_rels/slide45.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24.xml"/></Relationships>
</file>

<file path=ppt/slides/_rels/slide4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3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6.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78.emf"/><Relationship Id="rId5" Type="http://schemas.openxmlformats.org/officeDocument/2006/relationships/oleObject" Target="../embeddings/oleObject65.bin"/><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315.xml"/></Relationships>
</file>

<file path=ppt/slides/_rels/slide7.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6.xml"/><Relationship Id="rId1" Type="http://schemas.openxmlformats.org/officeDocument/2006/relationships/slideLayout" Target="../slideLayouts/slideLayout266.xml"/></Relationships>
</file>

<file path=ppt/slides/_rels/slide8.xml.rels><?xml version="1.0" encoding="UTF-8" standalone="yes"?>
<Relationships xmlns="http://schemas.openxmlformats.org/package/2006/relationships"><Relationship Id="rId8" Type="http://schemas.openxmlformats.org/officeDocument/2006/relationships/image" Target="../media/image87.jpg"/><Relationship Id="rId3" Type="http://schemas.openxmlformats.org/officeDocument/2006/relationships/image" Target="../media/image82.jpg"/><Relationship Id="rId7" Type="http://schemas.openxmlformats.org/officeDocument/2006/relationships/image" Target="../media/image86.jfif"/><Relationship Id="rId2" Type="http://schemas.openxmlformats.org/officeDocument/2006/relationships/notesSlide" Target="../notesSlides/notesSlide7.xml"/><Relationship Id="rId1" Type="http://schemas.openxmlformats.org/officeDocument/2006/relationships/slideLayout" Target="../slideLayouts/slideLayout236.xml"/><Relationship Id="rId6" Type="http://schemas.openxmlformats.org/officeDocument/2006/relationships/image" Target="../media/image85.jpg"/><Relationship Id="rId5" Type="http://schemas.openxmlformats.org/officeDocument/2006/relationships/image" Target="../media/image84.jpg"/><Relationship Id="rId10" Type="http://schemas.openxmlformats.org/officeDocument/2006/relationships/image" Target="../media/image89.svg"/><Relationship Id="rId4" Type="http://schemas.openxmlformats.org/officeDocument/2006/relationships/image" Target="../media/image83.jpeg"/><Relationship Id="rId9" Type="http://schemas.openxmlformats.org/officeDocument/2006/relationships/image" Target="../media/image88.png"/></Relationships>
</file>

<file path=ppt/slides/_rels/slide9.xml.rels><?xml version="1.0" encoding="UTF-8" standalone="yes"?>
<Relationships xmlns="http://schemas.openxmlformats.org/package/2006/relationships"><Relationship Id="rId8" Type="http://schemas.openxmlformats.org/officeDocument/2006/relationships/image" Target="../media/image90.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206BA28-9FB8-0788-73FA-38C5B9FF76EB}"/>
              </a:ext>
            </a:extLst>
          </p:cNvPr>
          <p:cNvGraphicFramePr>
            <a:graphicFrameLocks noChangeAspect="1"/>
          </p:cNvGraphicFramePr>
          <p:nvPr>
            <p:custDataLst>
              <p:tags r:id="rId1"/>
            </p:custDataLst>
            <p:extLst>
              <p:ext uri="{D42A27DB-BD31-4B8C-83A1-F6EECF244321}">
                <p14:modId xmlns:p14="http://schemas.microsoft.com/office/powerpoint/2010/main" val="310326065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0" name=""/>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2">
            <a:extLst>
              <a:ext uri="{FF2B5EF4-FFF2-40B4-BE49-F238E27FC236}">
                <a16:creationId xmlns:a16="http://schemas.microsoft.com/office/drawing/2014/main" id="{79151A55-FCF4-F56A-0EE0-E1AAAB1450E2}"/>
              </a:ext>
            </a:extLst>
          </p:cNvPr>
          <p:cNvSpPr txBox="1">
            <a:spLocks/>
          </p:cNvSpPr>
          <p:nvPr/>
        </p:nvSpPr>
        <p:spPr>
          <a:xfrm>
            <a:off x="1358863" y="802259"/>
            <a:ext cx="9144000" cy="1845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i="0" kern="1200">
                <a:solidFill>
                  <a:schemeClr val="tx1"/>
                </a:solidFill>
                <a:latin typeface="+mj-lt"/>
                <a:ea typeface="Verdana" panose="020B0604030504040204" pitchFamily="34" charset="0"/>
                <a:cs typeface="Arial" panose="020B0604020202020204" pitchFamily="34" charset="0"/>
              </a:defRPr>
            </a:lvl1pPr>
          </a:lstStyle>
          <a:p>
            <a:pPr algn="ctr"/>
            <a:r>
              <a:rPr lang="en-US" dirty="0"/>
              <a:t>BMC Research Enterprise  Town Hall Meeting</a:t>
            </a:r>
          </a:p>
        </p:txBody>
      </p:sp>
      <p:sp>
        <p:nvSpPr>
          <p:cNvPr id="8" name="Subtitle 3">
            <a:extLst>
              <a:ext uri="{FF2B5EF4-FFF2-40B4-BE49-F238E27FC236}">
                <a16:creationId xmlns:a16="http://schemas.microsoft.com/office/drawing/2014/main" id="{0D24903F-FB06-E807-E9B8-233BE67222E9}"/>
              </a:ext>
            </a:extLst>
          </p:cNvPr>
          <p:cNvSpPr txBox="1">
            <a:spLocks/>
          </p:cNvSpPr>
          <p:nvPr/>
        </p:nvSpPr>
        <p:spPr>
          <a:xfrm>
            <a:off x="1358863" y="3100404"/>
            <a:ext cx="9144000" cy="1109605"/>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2400" b="1" kern="1200">
                <a:solidFill>
                  <a:schemeClr val="accent1"/>
                </a:solidFill>
                <a:latin typeface="+mj-lt"/>
                <a:ea typeface="+mn-ea"/>
                <a:cs typeface="Arial" panose="020B0604020202020204" pitchFamily="34" charset="0"/>
              </a:defRPr>
            </a:lvl1pPr>
            <a:lvl2pPr marL="457200" indent="0" algn="ctr" defTabSz="914400" rtl="0" eaLnBrk="1" latinLnBrk="0" hangingPunct="1">
              <a:lnSpc>
                <a:spcPct val="100000"/>
              </a:lnSpc>
              <a:spcBef>
                <a:spcPts val="600"/>
              </a:spcBef>
              <a:buClrTx/>
              <a:buFont typeface="Wingdings" pitchFamily="2" charset="2"/>
              <a:buNone/>
              <a:tabLst/>
              <a:defRPr sz="2000" kern="1200">
                <a:solidFill>
                  <a:schemeClr val="tx1"/>
                </a:solidFill>
                <a:latin typeface="+mn-lt"/>
                <a:ea typeface="+mn-ea"/>
                <a:cs typeface="Arial" panose="020B0604020202020204" pitchFamily="34" charset="0"/>
              </a:defRPr>
            </a:lvl2pPr>
            <a:lvl3pPr marL="914400" indent="0" algn="ctr" defTabSz="914400" rtl="0" eaLnBrk="1" latinLnBrk="0" hangingPunct="1">
              <a:lnSpc>
                <a:spcPct val="100000"/>
              </a:lnSpc>
              <a:spcBef>
                <a:spcPts val="600"/>
              </a:spcBef>
              <a:buClrTx/>
              <a:buSzPct val="100000"/>
              <a:buFont typeface="System Font Regular"/>
              <a:buNone/>
              <a:tabLst/>
              <a:defRPr sz="1800" kern="1200">
                <a:solidFill>
                  <a:schemeClr val="tx1"/>
                </a:solidFill>
                <a:latin typeface="+mn-lt"/>
                <a:ea typeface="+mn-ea"/>
                <a:cs typeface="Arial" panose="020B0604020202020204" pitchFamily="34" charset="0"/>
              </a:defRPr>
            </a:lvl3pPr>
            <a:lvl4pPr marL="1371600" indent="0" algn="ctr" defTabSz="914400" rtl="0" eaLnBrk="1" latinLnBrk="0" hangingPunct="1">
              <a:lnSpc>
                <a:spcPct val="100000"/>
              </a:lnSpc>
              <a:spcBef>
                <a:spcPts val="600"/>
              </a:spcBef>
              <a:buClrTx/>
              <a:buFont typeface=".Hiragino Kaku Gothic Interface W3"/>
              <a:buNone/>
              <a:tabLst/>
              <a:defRPr sz="1600" kern="1200">
                <a:solidFill>
                  <a:schemeClr val="tx1"/>
                </a:solidFill>
                <a:latin typeface="+mn-lt"/>
                <a:ea typeface="+mn-ea"/>
                <a:cs typeface="Arial" panose="020B0604020202020204" pitchFamily="34" charset="0"/>
              </a:defRPr>
            </a:lvl4pPr>
            <a:lvl5pPr marL="1828800" indent="0" algn="ctr" defTabSz="914400" rtl="0" eaLnBrk="1" latinLnBrk="0" hangingPunct="1">
              <a:lnSpc>
                <a:spcPct val="100000"/>
              </a:lnSpc>
              <a:spcBef>
                <a:spcPts val="600"/>
              </a:spcBef>
              <a:buClrTx/>
              <a:buFont typeface="System Font Regular"/>
              <a:buNone/>
              <a:tabLst/>
              <a:defRPr sz="1600" kern="1200">
                <a:solidFill>
                  <a:schemeClr val="tx1"/>
                </a:solidFill>
                <a:latin typeface="+mn-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dirty="0">
                <a:latin typeface="Arial"/>
                <a:cs typeface="Arial"/>
              </a:rPr>
              <a:t>December 10</a:t>
            </a:r>
            <a:r>
              <a:rPr lang="en-US" baseline="30000" dirty="0">
                <a:latin typeface="Arial"/>
                <a:cs typeface="Arial"/>
              </a:rPr>
              <a:t>th</a:t>
            </a:r>
            <a:r>
              <a:rPr lang="en-US" dirty="0">
                <a:latin typeface="Arial"/>
                <a:cs typeface="Arial"/>
              </a:rPr>
              <a:t>, 2024</a:t>
            </a:r>
          </a:p>
          <a:p>
            <a:pPr algn="ctr"/>
            <a:r>
              <a:rPr lang="en-US" dirty="0">
                <a:latin typeface="Arial"/>
                <a:cs typeface="Arial"/>
              </a:rPr>
              <a:t>Megan Bair-Merritt, Vice President &amp; Chief Scientific Officer</a:t>
            </a:r>
          </a:p>
        </p:txBody>
      </p:sp>
    </p:spTree>
    <p:extLst>
      <p:ext uri="{BB962C8B-B14F-4D97-AF65-F5344CB8AC3E}">
        <p14:creationId xmlns:p14="http://schemas.microsoft.com/office/powerpoint/2010/main" val="2723408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CF79D7-A78B-AB67-E65B-F32E2252B664}"/>
              </a:ext>
            </a:extLst>
          </p:cNvPr>
          <p:cNvSpPr>
            <a:spLocks noGrp="1"/>
          </p:cNvSpPr>
          <p:nvPr>
            <p:ph sz="half" idx="1"/>
          </p:nvPr>
        </p:nvSpPr>
        <p:spPr>
          <a:xfrm>
            <a:off x="380392" y="558800"/>
            <a:ext cx="11430608" cy="7302308"/>
          </a:xfrm>
        </p:spPr>
        <p:txBody>
          <a:bodyPr/>
          <a:lstStyle/>
          <a:p>
            <a:pPr marL="0" marR="0">
              <a:lnSpc>
                <a:spcPct val="115000"/>
              </a:lnSpc>
              <a:spcBef>
                <a:spcPts val="0"/>
              </a:spcBef>
              <a:spcAft>
                <a:spcPts val="800"/>
              </a:spcAft>
            </a:pPr>
            <a:r>
              <a:rPr lang="en-US" sz="1800" b="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Bef>
                <a:spcPts val="0"/>
              </a:spcBef>
            </a:pPr>
            <a:r>
              <a:rPr lang="en-US" kern="100" dirty="0">
                <a:effectLst/>
                <a:latin typeface="+mn-lt"/>
                <a:ea typeface="Aptos" panose="020B0004020202020204" pitchFamily="34" charset="0"/>
                <a:cs typeface="Times New Roman" panose="02020603050405020304" pitchFamily="18" charset="0"/>
              </a:rPr>
              <a:t>Where are the research units located? </a:t>
            </a:r>
          </a:p>
          <a:p>
            <a:pPr marL="0" marR="0">
              <a:lnSpc>
                <a:spcPct val="115000"/>
              </a:lnSpc>
              <a:spcBef>
                <a:spcPts val="0"/>
              </a:spcBef>
            </a:pPr>
            <a:r>
              <a:rPr lang="en-US" b="0" kern="100" dirty="0">
                <a:effectLst/>
                <a:latin typeface="+mn-lt"/>
                <a:ea typeface="Aptos" panose="020B0004020202020204" pitchFamily="34" charset="0"/>
                <a:cs typeface="Times New Roman" panose="02020603050405020304" pitchFamily="18" charset="0"/>
              </a:rPr>
              <a:t>The CRU at BMC is located on the 6th floor of the </a:t>
            </a:r>
            <a:r>
              <a:rPr lang="en-US" b="0" kern="100" dirty="0" err="1">
                <a:effectLst/>
                <a:latin typeface="+mn-lt"/>
                <a:ea typeface="Aptos" panose="020B0004020202020204" pitchFamily="34" charset="0"/>
                <a:cs typeface="Times New Roman" panose="02020603050405020304" pitchFamily="18" charset="0"/>
              </a:rPr>
              <a:t>Yawkey</a:t>
            </a:r>
            <a:r>
              <a:rPr lang="en-US" b="0" kern="100" dirty="0">
                <a:effectLst/>
                <a:latin typeface="+mn-lt"/>
                <a:ea typeface="Aptos" panose="020B0004020202020204" pitchFamily="34" charset="0"/>
                <a:cs typeface="Times New Roman" panose="02020603050405020304" pitchFamily="18" charset="0"/>
              </a:rPr>
              <a:t> Building. The GCRU at BU is housed on the 8th floor of the Evans Building, in the CTSI. </a:t>
            </a:r>
          </a:p>
          <a:p>
            <a:pPr marL="0" marR="0">
              <a:lnSpc>
                <a:spcPct val="115000"/>
              </a:lnSpc>
              <a:spcBef>
                <a:spcPts val="0"/>
              </a:spcBef>
            </a:pPr>
            <a:endParaRPr lang="en-US" kern="100" dirty="0">
              <a:effectLst/>
              <a:latin typeface="+mn-lt"/>
              <a:ea typeface="Aptos" panose="020B0004020202020204" pitchFamily="34" charset="0"/>
              <a:cs typeface="Times New Roman" panose="02020603050405020304" pitchFamily="18" charset="0"/>
            </a:endParaRPr>
          </a:p>
          <a:p>
            <a:pPr marL="0" marR="0">
              <a:lnSpc>
                <a:spcPct val="115000"/>
              </a:lnSpc>
              <a:spcBef>
                <a:spcPts val="0"/>
              </a:spcBef>
            </a:pPr>
            <a:r>
              <a:rPr lang="en-US" kern="100" dirty="0">
                <a:effectLst/>
                <a:latin typeface="+mn-lt"/>
                <a:ea typeface="Aptos" panose="020B0004020202020204" pitchFamily="34" charset="0"/>
                <a:cs typeface="Times New Roman" panose="02020603050405020304" pitchFamily="18" charset="0"/>
              </a:rPr>
              <a:t>What is the cost for CRU services?  </a:t>
            </a:r>
          </a:p>
          <a:p>
            <a:pPr marL="0" marR="0">
              <a:lnSpc>
                <a:spcPct val="115000"/>
              </a:lnSpc>
              <a:spcBef>
                <a:spcPts val="0"/>
              </a:spcBef>
            </a:pPr>
            <a:r>
              <a:rPr lang="en-US" b="0" kern="100" dirty="0">
                <a:effectLst/>
                <a:latin typeface="+mn-lt"/>
                <a:ea typeface="Aptos" panose="020B0004020202020204" pitchFamily="34" charset="0"/>
                <a:cs typeface="Times New Roman" panose="02020603050405020304" pitchFamily="18" charset="0"/>
              </a:rPr>
              <a:t>For contracts negotiated before Jan. 1, 2025, studies will continue to be charged GCRU </a:t>
            </a:r>
            <a:r>
              <a:rPr lang="en-US" b="0" kern="100" dirty="0">
                <a:latin typeface="+mn-lt"/>
                <a:ea typeface="Aptos" panose="020B0004020202020204" pitchFamily="34" charset="0"/>
                <a:cs typeface="Times New Roman" panose="02020603050405020304" pitchFamily="18" charset="0"/>
              </a:rPr>
              <a:t>agreed upon </a:t>
            </a:r>
            <a:r>
              <a:rPr lang="en-US" b="0" kern="100" dirty="0">
                <a:effectLst/>
                <a:latin typeface="+mn-lt"/>
                <a:ea typeface="Aptos" panose="020B0004020202020204" pitchFamily="34" charset="0"/>
                <a:cs typeface="Times New Roman" panose="02020603050405020304" pitchFamily="18" charset="0"/>
              </a:rPr>
              <a:t>rates for the remainder of the study. Starting Jan. 1, 2025, any studies using the CRU at BMC space or services being negotiated will be subject to the new rates for services associated with the CRU at BMC.  </a:t>
            </a:r>
          </a:p>
          <a:p>
            <a:pPr marL="0" marR="0">
              <a:lnSpc>
                <a:spcPct val="115000"/>
              </a:lnSpc>
              <a:spcBef>
                <a:spcPts val="0"/>
              </a:spcBef>
            </a:pPr>
            <a:endParaRPr lang="en-US" kern="100" dirty="0">
              <a:effectLst/>
              <a:latin typeface="+mn-lt"/>
              <a:ea typeface="Aptos" panose="020B0004020202020204" pitchFamily="34" charset="0"/>
              <a:cs typeface="Times New Roman" panose="02020603050405020304" pitchFamily="18" charset="0"/>
            </a:endParaRPr>
          </a:p>
          <a:p>
            <a:pPr marL="0" marR="0">
              <a:lnSpc>
                <a:spcPct val="115000"/>
              </a:lnSpc>
              <a:spcBef>
                <a:spcPts val="0"/>
              </a:spcBef>
            </a:pPr>
            <a:r>
              <a:rPr lang="en-US" kern="100" dirty="0">
                <a:effectLst/>
                <a:latin typeface="+mn-lt"/>
                <a:ea typeface="Aptos" panose="020B0004020202020204" pitchFamily="34" charset="0"/>
                <a:cs typeface="Times New Roman" panose="02020603050405020304" pitchFamily="18" charset="0"/>
              </a:rPr>
              <a:t>How will the CRU at BMC and GCRU at BU work together? </a:t>
            </a:r>
          </a:p>
          <a:p>
            <a:pPr marL="0" marR="0">
              <a:lnSpc>
                <a:spcPct val="115000"/>
              </a:lnSpc>
              <a:spcBef>
                <a:spcPts val="0"/>
              </a:spcBef>
            </a:pPr>
            <a:r>
              <a:rPr lang="en-US" b="0" kern="100" dirty="0">
                <a:effectLst/>
                <a:latin typeface="+mn-lt"/>
                <a:ea typeface="Aptos" panose="020B0004020202020204" pitchFamily="34" charset="0"/>
                <a:cs typeface="Times New Roman" panose="02020603050405020304" pitchFamily="18" charset="0"/>
              </a:rPr>
              <a:t>If you are working on a new clinical study, please fill out the new </a:t>
            </a:r>
            <a:r>
              <a:rPr lang="en-US" kern="100" dirty="0">
                <a:effectLst/>
                <a:latin typeface="+mn-lt"/>
                <a:ea typeface="Aptos" panose="020B0004020202020204" pitchFamily="34" charset="0"/>
                <a:cs typeface="Times New Roman" panose="02020603050405020304" pitchFamily="18" charset="0"/>
              </a:rPr>
              <a:t>GCRU and CRU Central Intake Form, </a:t>
            </a:r>
            <a:r>
              <a:rPr lang="en-US" b="0" kern="100" dirty="0">
                <a:effectLst/>
                <a:latin typeface="+mn-lt"/>
                <a:ea typeface="Aptos" panose="020B0004020202020204" pitchFamily="34" charset="0"/>
                <a:cs typeface="Times New Roman" panose="02020603050405020304" pitchFamily="18" charset="0"/>
              </a:rPr>
              <a:t>which will be assessed by clinical staff from both the CRU at BMC and the GCRU at BU teams. Once a determination is made, you and your study team will be notified and provided with additional information.  </a:t>
            </a:r>
            <a:r>
              <a:rPr lang="en-US" u="sng" kern="100" dirty="0">
                <a:solidFill>
                  <a:srgbClr val="0070C0"/>
                </a:solidFill>
                <a:effectLst/>
                <a:latin typeface="+mn-lt"/>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Click here to submit the </a:t>
            </a:r>
            <a:r>
              <a:rPr lang="en-US" u="sng" kern="100" dirty="0" err="1">
                <a:solidFill>
                  <a:srgbClr val="0070C0"/>
                </a:solidFill>
                <a:effectLst/>
                <a:latin typeface="+mn-lt"/>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WebCAMP</a:t>
            </a:r>
            <a:r>
              <a:rPr lang="en-US" u="sng" kern="100" dirty="0">
                <a:solidFill>
                  <a:srgbClr val="0070C0"/>
                </a:solidFill>
                <a:effectLst/>
                <a:latin typeface="+mn-lt"/>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 Intake Form</a:t>
            </a:r>
            <a:r>
              <a:rPr lang="en-US" b="0" kern="100" dirty="0">
                <a:effectLst/>
                <a:latin typeface="+mn-lt"/>
                <a:ea typeface="Aptos" panose="020B0004020202020204" pitchFamily="34" charset="0"/>
                <a:cs typeface="Times New Roman" panose="02020603050405020304" pitchFamily="18" charset="0"/>
              </a:rPr>
              <a:t>. </a:t>
            </a:r>
          </a:p>
          <a:p>
            <a:pPr marL="0" marR="0">
              <a:lnSpc>
                <a:spcPct val="115000"/>
              </a:lnSpc>
              <a:spcBef>
                <a:spcPts val="0"/>
              </a:spcBef>
            </a:pPr>
            <a:endParaRPr lang="en-US" kern="100" dirty="0">
              <a:effectLst/>
              <a:latin typeface="+mn-lt"/>
              <a:ea typeface="Aptos" panose="020B0004020202020204" pitchFamily="34" charset="0"/>
              <a:cs typeface="Times New Roman" panose="02020603050405020304" pitchFamily="18" charset="0"/>
            </a:endParaRPr>
          </a:p>
          <a:p>
            <a:pPr marL="0" marR="0">
              <a:lnSpc>
                <a:spcPct val="115000"/>
              </a:lnSpc>
              <a:spcBef>
                <a:spcPts val="0"/>
              </a:spcBef>
            </a:pPr>
            <a:r>
              <a:rPr lang="en-US" kern="100" dirty="0">
                <a:effectLst/>
                <a:latin typeface="+mn-lt"/>
                <a:ea typeface="Aptos" panose="020B0004020202020204" pitchFamily="34" charset="0"/>
                <a:cs typeface="Times New Roman" panose="02020603050405020304" pitchFamily="18" charset="0"/>
              </a:rPr>
              <a:t>Who can I contact with further questions about the CRU at BMC or GCRU at BU? </a:t>
            </a:r>
          </a:p>
          <a:p>
            <a:pPr marL="0" marR="0">
              <a:lnSpc>
                <a:spcPct val="115000"/>
              </a:lnSpc>
              <a:spcBef>
                <a:spcPts val="0"/>
              </a:spcBef>
            </a:pPr>
            <a:r>
              <a:rPr lang="en-US" b="0" kern="100" dirty="0">
                <a:effectLst/>
                <a:latin typeface="+mn-lt"/>
                <a:ea typeface="Aptos" panose="020B0004020202020204" pitchFamily="34" charset="0"/>
                <a:cs typeface="Times New Roman" panose="02020603050405020304" pitchFamily="18" charset="0"/>
              </a:rPr>
              <a:t>For inquiries about the CRU at BMC, please contact </a:t>
            </a:r>
            <a:r>
              <a:rPr lang="en-US" kern="100" dirty="0">
                <a:effectLst/>
                <a:latin typeface="+mn-lt"/>
                <a:ea typeface="Aptos" panose="020B0004020202020204" pitchFamily="34" charset="0"/>
                <a:cs typeface="Times New Roman" panose="02020603050405020304" pitchFamily="18" charset="0"/>
              </a:rPr>
              <a:t>Anh Tran, Clinical Director</a:t>
            </a:r>
            <a:r>
              <a:rPr lang="en-US" b="0" kern="100" dirty="0">
                <a:effectLst/>
                <a:latin typeface="+mn-lt"/>
                <a:ea typeface="Aptos" panose="020B0004020202020204" pitchFamily="34" charset="0"/>
                <a:cs typeface="Times New Roman" panose="02020603050405020304" pitchFamily="18" charset="0"/>
              </a:rPr>
              <a:t>, at Anh.Tran@bmc.org  </a:t>
            </a:r>
          </a:p>
          <a:p>
            <a:pPr marL="0" marR="0">
              <a:lnSpc>
                <a:spcPct val="115000"/>
              </a:lnSpc>
              <a:spcBef>
                <a:spcPts val="0"/>
              </a:spcBef>
            </a:pPr>
            <a:r>
              <a:rPr lang="en-US" b="0" kern="100" dirty="0">
                <a:effectLst/>
                <a:latin typeface="+mn-lt"/>
                <a:ea typeface="Aptos" panose="020B0004020202020204" pitchFamily="34" charset="0"/>
                <a:cs typeface="Times New Roman" panose="02020603050405020304" pitchFamily="18" charset="0"/>
              </a:rPr>
              <a:t>For questions related to the GCRU at BU, please reach out to </a:t>
            </a:r>
            <a:r>
              <a:rPr lang="en-US" kern="100" dirty="0">
                <a:effectLst/>
                <a:latin typeface="+mn-lt"/>
                <a:ea typeface="Aptos" panose="020B0004020202020204" pitchFamily="34" charset="0"/>
                <a:cs typeface="Times New Roman" panose="02020603050405020304" pitchFamily="18" charset="0"/>
              </a:rPr>
              <a:t>Ridiane Denis, Director of Clinical Research Operations</a:t>
            </a:r>
            <a:r>
              <a:rPr lang="en-US" b="0" kern="100" dirty="0">
                <a:effectLst/>
                <a:latin typeface="+mn-lt"/>
                <a:ea typeface="Aptos" panose="020B0004020202020204" pitchFamily="34" charset="0"/>
                <a:cs typeface="Times New Roman" panose="02020603050405020304" pitchFamily="18" charset="0"/>
              </a:rPr>
              <a:t>, at redianed@bu.edu</a:t>
            </a:r>
          </a:p>
          <a:p>
            <a:endParaRPr lang="en-US" sz="1800" dirty="0"/>
          </a:p>
        </p:txBody>
      </p:sp>
      <p:sp>
        <p:nvSpPr>
          <p:cNvPr id="6" name="Slide Number Placeholder 5">
            <a:extLst>
              <a:ext uri="{FF2B5EF4-FFF2-40B4-BE49-F238E27FC236}">
                <a16:creationId xmlns:a16="http://schemas.microsoft.com/office/drawing/2014/main" id="{05468723-F6DB-2D89-9662-B89A0D1F4F0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768E4-6D40-0D43-9399-756ABAE47497}" type="slidenum">
              <a:rPr kumimoji="0" lang="en-US" sz="1000" b="0" i="0" u="none" strike="noStrike" kern="1200" cap="none" spc="0" normalizeH="0" baseline="0" noProof="0" smtClean="0">
                <a:ln>
                  <a:noFill/>
                </a:ln>
                <a:solidFill>
                  <a:srgbClr val="E7E6E6">
                    <a:lumMod val="5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8" name="Title 7">
            <a:extLst>
              <a:ext uri="{FF2B5EF4-FFF2-40B4-BE49-F238E27FC236}">
                <a16:creationId xmlns:a16="http://schemas.microsoft.com/office/drawing/2014/main" id="{B383C84F-A5DD-2894-88EC-C220339FDA44}"/>
              </a:ext>
            </a:extLst>
          </p:cNvPr>
          <p:cNvSpPr>
            <a:spLocks noGrp="1"/>
          </p:cNvSpPr>
          <p:nvPr>
            <p:ph type="title"/>
          </p:nvPr>
        </p:nvSpPr>
        <p:spPr/>
        <p:txBody>
          <a:bodyPr/>
          <a:lstStyle/>
          <a:p>
            <a:r>
              <a:rPr lang="en-US" sz="2800" dirty="0">
                <a:solidFill>
                  <a:schemeClr val="accent1"/>
                </a:solidFill>
              </a:rPr>
              <a:t>Getting Started</a:t>
            </a:r>
          </a:p>
        </p:txBody>
      </p:sp>
    </p:spTree>
    <p:extLst>
      <p:ext uri="{BB962C8B-B14F-4D97-AF65-F5344CB8AC3E}">
        <p14:creationId xmlns:p14="http://schemas.microsoft.com/office/powerpoint/2010/main" val="2337460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C77F46B3-DA37-102A-B5E4-B69D8E096D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0429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CD642-6D52-4238-2959-330C99632174}"/>
              </a:ext>
            </a:extLst>
          </p:cNvPr>
          <p:cNvSpPr>
            <a:spLocks noGrp="1"/>
          </p:cNvSpPr>
          <p:nvPr>
            <p:ph type="title"/>
          </p:nvPr>
        </p:nvSpPr>
        <p:spPr/>
        <p:txBody>
          <a:bodyPr/>
          <a:lstStyle/>
          <a:p>
            <a:r>
              <a:rPr lang="en-US" dirty="0"/>
              <a:t>Development of Writing and Editing Support Services</a:t>
            </a:r>
          </a:p>
        </p:txBody>
      </p:sp>
      <p:sp>
        <p:nvSpPr>
          <p:cNvPr id="4" name="Slide Number Placeholder 3">
            <a:extLst>
              <a:ext uri="{FF2B5EF4-FFF2-40B4-BE49-F238E27FC236}">
                <a16:creationId xmlns:a16="http://schemas.microsoft.com/office/drawing/2014/main" id="{6D9F17F7-2E17-D25F-56D3-FC0BAAC62E7E}"/>
              </a:ext>
            </a:extLst>
          </p:cNvPr>
          <p:cNvSpPr>
            <a:spLocks noGrp="1"/>
          </p:cNvSpPr>
          <p:nvPr>
            <p:ph type="sldNum" sz="quarter" idx="12"/>
          </p:nvPr>
        </p:nvSpPr>
        <p:spPr/>
        <p:txBody>
          <a:bodyPr/>
          <a:lstStyle/>
          <a:p>
            <a:fld id="{F85CE818-7367-6A4C-AA8A-8ACF11B1523A}" type="slidenum">
              <a:rPr lang="en-US" smtClean="0"/>
              <a:t>12</a:t>
            </a:fld>
            <a:endParaRPr lang="en-US"/>
          </a:p>
        </p:txBody>
      </p:sp>
      <p:sp>
        <p:nvSpPr>
          <p:cNvPr id="3" name="Text Placeholder 2">
            <a:extLst>
              <a:ext uri="{FF2B5EF4-FFF2-40B4-BE49-F238E27FC236}">
                <a16:creationId xmlns:a16="http://schemas.microsoft.com/office/drawing/2014/main" id="{529A76B9-58CF-2440-E0D6-C2C92E352BF7}"/>
              </a:ext>
            </a:extLst>
          </p:cNvPr>
          <p:cNvSpPr>
            <a:spLocks noGrp="1"/>
          </p:cNvSpPr>
          <p:nvPr>
            <p:ph type="body" sz="quarter" idx="19"/>
          </p:nvPr>
        </p:nvSpPr>
        <p:spPr/>
        <p:txBody>
          <a:bodyPr/>
          <a:lstStyle/>
          <a:p>
            <a:r>
              <a:rPr lang="en-US" dirty="0"/>
              <a:t>This layout is specific to the guidelines only. Do not use as a sample slide.</a:t>
            </a:r>
          </a:p>
        </p:txBody>
      </p:sp>
      <p:pic>
        <p:nvPicPr>
          <p:cNvPr id="8" name="Picture 7">
            <a:extLst>
              <a:ext uri="{FF2B5EF4-FFF2-40B4-BE49-F238E27FC236}">
                <a16:creationId xmlns:a16="http://schemas.microsoft.com/office/drawing/2014/main" id="{B0656AA2-CAC4-F9B5-384E-DD618ADBA569}"/>
              </a:ext>
            </a:extLst>
          </p:cNvPr>
          <p:cNvPicPr>
            <a:picLocks noChangeAspect="1"/>
          </p:cNvPicPr>
          <p:nvPr/>
        </p:nvPicPr>
        <p:blipFill>
          <a:blip r:embed="rId3"/>
          <a:stretch>
            <a:fillRect/>
          </a:stretch>
        </p:blipFill>
        <p:spPr>
          <a:xfrm>
            <a:off x="164111" y="1127411"/>
            <a:ext cx="6487542" cy="4987773"/>
          </a:xfrm>
          <a:prstGeom prst="rect">
            <a:avLst/>
          </a:prstGeom>
        </p:spPr>
      </p:pic>
      <p:pic>
        <p:nvPicPr>
          <p:cNvPr id="11" name="Picture 10">
            <a:extLst>
              <a:ext uri="{FF2B5EF4-FFF2-40B4-BE49-F238E27FC236}">
                <a16:creationId xmlns:a16="http://schemas.microsoft.com/office/drawing/2014/main" id="{19B62DA4-F15D-B0FA-2EA2-FEB9A5BB7CF9}"/>
              </a:ext>
            </a:extLst>
          </p:cNvPr>
          <p:cNvPicPr>
            <a:picLocks noChangeAspect="1"/>
          </p:cNvPicPr>
          <p:nvPr/>
        </p:nvPicPr>
        <p:blipFill>
          <a:blip r:embed="rId4"/>
          <a:stretch>
            <a:fillRect/>
          </a:stretch>
        </p:blipFill>
        <p:spPr>
          <a:xfrm>
            <a:off x="7509119" y="1121937"/>
            <a:ext cx="3566469" cy="4767485"/>
          </a:xfrm>
          <a:prstGeom prst="rect">
            <a:avLst/>
          </a:prstGeom>
        </p:spPr>
      </p:pic>
    </p:spTree>
    <p:extLst>
      <p:ext uri="{BB962C8B-B14F-4D97-AF65-F5344CB8AC3E}">
        <p14:creationId xmlns:p14="http://schemas.microsoft.com/office/powerpoint/2010/main" val="3014050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5FD4D-B63C-CBF2-C310-7E17E25F4E56}"/>
              </a:ext>
            </a:extLst>
          </p:cNvPr>
          <p:cNvSpPr>
            <a:spLocks noGrp="1"/>
          </p:cNvSpPr>
          <p:nvPr>
            <p:ph type="title"/>
          </p:nvPr>
        </p:nvSpPr>
        <p:spPr>
          <a:xfrm>
            <a:off x="497840" y="327312"/>
            <a:ext cx="11290018" cy="536211"/>
          </a:xfrm>
        </p:spPr>
        <p:txBody>
          <a:bodyPr/>
          <a:lstStyle/>
          <a:p>
            <a:r>
              <a:rPr lang="en-US" sz="2800" dirty="0"/>
              <a:t>The Data and Methods Core</a:t>
            </a:r>
          </a:p>
        </p:txBody>
      </p:sp>
      <p:sp>
        <p:nvSpPr>
          <p:cNvPr id="5" name="Slide Number Placeholder 4">
            <a:extLst>
              <a:ext uri="{FF2B5EF4-FFF2-40B4-BE49-F238E27FC236}">
                <a16:creationId xmlns:a16="http://schemas.microsoft.com/office/drawing/2014/main" id="{D3824B3A-F3C3-3405-B303-C2000ED74141}"/>
              </a:ext>
            </a:extLst>
          </p:cNvPr>
          <p:cNvSpPr>
            <a:spLocks noGrp="1"/>
          </p:cNvSpPr>
          <p:nvPr>
            <p:ph type="sldNum" sz="quarter" idx="12"/>
          </p:nvPr>
        </p:nvSpPr>
        <p:spPr/>
        <p:txBody>
          <a:bodyPr/>
          <a:lstStyle/>
          <a:p>
            <a:fld id="{F85CE818-7367-6A4C-AA8A-8ACF11B1523A}" type="slidenum">
              <a:rPr lang="en-US" smtClean="0"/>
              <a:pPr/>
              <a:t>13</a:t>
            </a:fld>
            <a:endParaRPr lang="en-US"/>
          </a:p>
        </p:txBody>
      </p:sp>
      <p:sp>
        <p:nvSpPr>
          <p:cNvPr id="6" name="Content Placeholder 6">
            <a:extLst>
              <a:ext uri="{FF2B5EF4-FFF2-40B4-BE49-F238E27FC236}">
                <a16:creationId xmlns:a16="http://schemas.microsoft.com/office/drawing/2014/main" id="{E1CE534C-26F1-A975-F721-C6AA602F0969}"/>
              </a:ext>
            </a:extLst>
          </p:cNvPr>
          <p:cNvSpPr>
            <a:spLocks noGrp="1"/>
          </p:cNvSpPr>
          <p:nvPr>
            <p:ph sz="half" idx="1"/>
          </p:nvPr>
        </p:nvSpPr>
        <p:spPr>
          <a:xfrm>
            <a:off x="497840" y="863523"/>
            <a:ext cx="5188702" cy="5461715"/>
          </a:xfrm>
        </p:spPr>
        <p:txBody>
          <a:bodyPr anchor="t"/>
          <a:lstStyle/>
          <a:p>
            <a:pPr>
              <a:lnSpc>
                <a:spcPct val="150000"/>
              </a:lnSpc>
            </a:pPr>
            <a:r>
              <a:rPr lang="en-US" sz="1800" b="1" dirty="0"/>
              <a:t>The Data and Methods Core is now available for BUMC researchers!</a:t>
            </a:r>
          </a:p>
          <a:p>
            <a:endParaRPr lang="en-US" sz="1000" dirty="0"/>
          </a:p>
          <a:p>
            <a:pPr>
              <a:lnSpc>
                <a:spcPct val="150000"/>
              </a:lnSpc>
            </a:pPr>
            <a:r>
              <a:rPr lang="en-US" dirty="0"/>
              <a:t>Its goal is to support clinical and translational research across BUMC through statistical expertise and services applied flexibly in planning, proposing, and executing analyses, with particular emphasis on early-to-mid career investigators.</a:t>
            </a:r>
          </a:p>
          <a:p>
            <a:endParaRPr lang="en-US" sz="1050" dirty="0"/>
          </a:p>
          <a:p>
            <a:pPr>
              <a:lnSpc>
                <a:spcPct val="150000"/>
              </a:lnSpc>
            </a:pPr>
            <a:r>
              <a:rPr lang="en-US" dirty="0"/>
              <a:t>The team, led by Michael Fischer and Tim Hesselton, includes one PhD level Biostatistician and two Master’s level Senior Data Analysts.</a:t>
            </a:r>
          </a:p>
          <a:p>
            <a:endParaRPr lang="en-US" sz="1000" dirty="0"/>
          </a:p>
          <a:p>
            <a:pPr>
              <a:lnSpc>
                <a:spcPct val="150000"/>
              </a:lnSpc>
            </a:pPr>
            <a:r>
              <a:rPr lang="en-US" dirty="0"/>
              <a:t>For more information, email Tim Hesselton at </a:t>
            </a:r>
            <a:r>
              <a:rPr lang="en-US" dirty="0">
                <a:hlinkClick r:id="rId3"/>
              </a:rPr>
              <a:t>Timothy.Hesselton@bmc.org</a:t>
            </a:r>
            <a:r>
              <a:rPr lang="en-US" dirty="0"/>
              <a:t>. </a:t>
            </a:r>
          </a:p>
        </p:txBody>
      </p:sp>
      <p:sp>
        <p:nvSpPr>
          <p:cNvPr id="24" name="Text Placeholder 23">
            <a:extLst>
              <a:ext uri="{FF2B5EF4-FFF2-40B4-BE49-F238E27FC236}">
                <a16:creationId xmlns:a16="http://schemas.microsoft.com/office/drawing/2014/main" id="{5BEF9C10-560E-24A6-A259-DEC8EF0FCDE6}"/>
              </a:ext>
            </a:extLst>
          </p:cNvPr>
          <p:cNvSpPr>
            <a:spLocks noGrp="1"/>
          </p:cNvSpPr>
          <p:nvPr>
            <p:ph type="body" sz="quarter" idx="19"/>
          </p:nvPr>
        </p:nvSpPr>
        <p:spPr/>
        <p:txBody>
          <a:bodyPr/>
          <a:lstStyle/>
          <a:p>
            <a:endParaRPr lang="en-US"/>
          </a:p>
        </p:txBody>
      </p:sp>
      <p:grpSp>
        <p:nvGrpSpPr>
          <p:cNvPr id="26" name="Group 25">
            <a:extLst>
              <a:ext uri="{FF2B5EF4-FFF2-40B4-BE49-F238E27FC236}">
                <a16:creationId xmlns:a16="http://schemas.microsoft.com/office/drawing/2014/main" id="{B9A1F8A9-BE29-A21B-A5CB-B082DE04B971}"/>
              </a:ext>
            </a:extLst>
          </p:cNvPr>
          <p:cNvGrpSpPr/>
          <p:nvPr/>
        </p:nvGrpSpPr>
        <p:grpSpPr>
          <a:xfrm>
            <a:off x="6263360" y="595417"/>
            <a:ext cx="5524498" cy="5080492"/>
            <a:chOff x="3190475" y="1329333"/>
            <a:chExt cx="5670359" cy="4305815"/>
          </a:xfrm>
        </p:grpSpPr>
        <p:grpSp>
          <p:nvGrpSpPr>
            <p:cNvPr id="27" name="Group 26">
              <a:extLst>
                <a:ext uri="{FF2B5EF4-FFF2-40B4-BE49-F238E27FC236}">
                  <a16:creationId xmlns:a16="http://schemas.microsoft.com/office/drawing/2014/main" id="{FDBB487C-5B58-5313-419C-261D73AD6920}"/>
                </a:ext>
              </a:extLst>
            </p:cNvPr>
            <p:cNvGrpSpPr/>
            <p:nvPr/>
          </p:nvGrpSpPr>
          <p:grpSpPr>
            <a:xfrm>
              <a:off x="3190475" y="1329333"/>
              <a:ext cx="2822145" cy="1904007"/>
              <a:chOff x="2021777" y="1956075"/>
              <a:chExt cx="2025675" cy="2956665"/>
            </a:xfrm>
          </p:grpSpPr>
          <p:sp>
            <p:nvSpPr>
              <p:cNvPr id="34" name="Rectangle 33">
                <a:extLst>
                  <a:ext uri="{FF2B5EF4-FFF2-40B4-BE49-F238E27FC236}">
                    <a16:creationId xmlns:a16="http://schemas.microsoft.com/office/drawing/2014/main" id="{B559E8EA-BBFF-8525-9B8B-3F92A2494EC3}"/>
                  </a:ext>
                </a:extLst>
              </p:cNvPr>
              <p:cNvSpPr/>
              <p:nvPr/>
            </p:nvSpPr>
            <p:spPr>
              <a:xfrm>
                <a:off x="2021777" y="1956075"/>
                <a:ext cx="2025675" cy="10456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Consultation and Planning</a:t>
                </a:r>
              </a:p>
            </p:txBody>
          </p:sp>
          <p:sp>
            <p:nvSpPr>
              <p:cNvPr id="35" name="Rectangle 34">
                <a:extLst>
                  <a:ext uri="{FF2B5EF4-FFF2-40B4-BE49-F238E27FC236}">
                    <a16:creationId xmlns:a16="http://schemas.microsoft.com/office/drawing/2014/main" id="{947E5003-5EC0-FEAA-48D4-E1AD1346CB23}"/>
                  </a:ext>
                </a:extLst>
              </p:cNvPr>
              <p:cNvSpPr/>
              <p:nvPr/>
            </p:nvSpPr>
            <p:spPr>
              <a:xfrm>
                <a:off x="2021777" y="3001703"/>
                <a:ext cx="2025675" cy="191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Analysis Consultation</a:t>
                </a:r>
              </a:p>
              <a:p>
                <a:pPr algn="ctr">
                  <a:spcBef>
                    <a:spcPts val="1200"/>
                  </a:spcBef>
                </a:pPr>
                <a:r>
                  <a:rPr lang="en-US" sz="1600" dirty="0"/>
                  <a:t>Power and Sample Size Calculations</a:t>
                </a:r>
              </a:p>
              <a:p>
                <a:pPr algn="ctr">
                  <a:spcBef>
                    <a:spcPts val="1200"/>
                  </a:spcBef>
                </a:pPr>
                <a:r>
                  <a:rPr lang="en-US" sz="1600" dirty="0"/>
                  <a:t>Analysis plan development</a:t>
                </a:r>
              </a:p>
            </p:txBody>
          </p:sp>
        </p:grpSp>
        <p:grpSp>
          <p:nvGrpSpPr>
            <p:cNvPr id="28" name="Group 27">
              <a:extLst>
                <a:ext uri="{FF2B5EF4-FFF2-40B4-BE49-F238E27FC236}">
                  <a16:creationId xmlns:a16="http://schemas.microsoft.com/office/drawing/2014/main" id="{EE7A95AE-9BAB-93CA-ACB8-53C6A4302AD7}"/>
                </a:ext>
              </a:extLst>
            </p:cNvPr>
            <p:cNvGrpSpPr/>
            <p:nvPr/>
          </p:nvGrpSpPr>
          <p:grpSpPr>
            <a:xfrm>
              <a:off x="6048344" y="1329333"/>
              <a:ext cx="2812489" cy="1904007"/>
              <a:chOff x="4853630" y="1923481"/>
              <a:chExt cx="1900665" cy="1878660"/>
            </a:xfrm>
          </p:grpSpPr>
          <p:sp>
            <p:nvSpPr>
              <p:cNvPr id="32" name="Rectangle 31">
                <a:extLst>
                  <a:ext uri="{FF2B5EF4-FFF2-40B4-BE49-F238E27FC236}">
                    <a16:creationId xmlns:a16="http://schemas.microsoft.com/office/drawing/2014/main" id="{9FAEF030-E530-8BDC-6FF8-CDC21B95C031}"/>
                  </a:ext>
                </a:extLst>
              </p:cNvPr>
              <p:cNvSpPr/>
              <p:nvPr/>
            </p:nvSpPr>
            <p:spPr>
              <a:xfrm>
                <a:off x="4853630" y="1923481"/>
                <a:ext cx="1900665" cy="66438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dirty="0"/>
                  <a:t>Data Management</a:t>
                </a:r>
              </a:p>
            </p:txBody>
          </p:sp>
          <p:sp>
            <p:nvSpPr>
              <p:cNvPr id="33" name="Rectangle 32">
                <a:extLst>
                  <a:ext uri="{FF2B5EF4-FFF2-40B4-BE49-F238E27FC236}">
                    <a16:creationId xmlns:a16="http://schemas.microsoft.com/office/drawing/2014/main" id="{E1A1BE01-E02A-CD2C-C3CB-43BC86439B96}"/>
                  </a:ext>
                </a:extLst>
              </p:cNvPr>
              <p:cNvSpPr/>
              <p:nvPr/>
            </p:nvSpPr>
            <p:spPr>
              <a:xfrm>
                <a:off x="4853630" y="2587870"/>
                <a:ext cx="1900665" cy="1214271"/>
              </a:xfrm>
              <a:prstGeom prst="rect">
                <a:avLst/>
              </a:prstGeom>
            </p:spPr>
            <p:style>
              <a:lnRef idx="2">
                <a:schemeClr val="accent5"/>
              </a:lnRef>
              <a:fillRef idx="1">
                <a:schemeClr val="lt1"/>
              </a:fillRef>
              <a:effectRef idx="0">
                <a:schemeClr val="accent5"/>
              </a:effectRef>
              <a:fontRef idx="minor">
                <a:schemeClr val="dk1"/>
              </a:fontRef>
            </p:style>
            <p:txBody>
              <a:bodyPr numCol="2" rtlCol="0" anchor="ctr"/>
              <a:lstStyle/>
              <a:p>
                <a:pPr algn="ctr">
                  <a:spcBef>
                    <a:spcPts val="1200"/>
                  </a:spcBef>
                </a:pPr>
                <a:r>
                  <a:rPr lang="en-US" sz="1600" dirty="0"/>
                  <a:t>Wrangling</a:t>
                </a:r>
              </a:p>
              <a:p>
                <a:pPr algn="ctr">
                  <a:spcBef>
                    <a:spcPts val="1200"/>
                  </a:spcBef>
                </a:pPr>
                <a:r>
                  <a:rPr lang="en-US" sz="1600" dirty="0"/>
                  <a:t>Cleaning</a:t>
                </a:r>
              </a:p>
              <a:p>
                <a:pPr algn="ctr">
                  <a:spcBef>
                    <a:spcPts val="1200"/>
                  </a:spcBef>
                </a:pPr>
                <a:r>
                  <a:rPr lang="en-US" sz="1600" dirty="0"/>
                  <a:t>Quality Control</a:t>
                </a:r>
              </a:p>
              <a:p>
                <a:pPr algn="ctr">
                  <a:spcBef>
                    <a:spcPts val="1200"/>
                  </a:spcBef>
                </a:pPr>
                <a:r>
                  <a:rPr lang="en-US" sz="1600" dirty="0"/>
                  <a:t>Data Mining</a:t>
                </a:r>
              </a:p>
              <a:p>
                <a:pPr algn="ctr">
                  <a:spcBef>
                    <a:spcPts val="1200"/>
                  </a:spcBef>
                </a:pPr>
                <a:r>
                  <a:rPr lang="en-US" sz="1600" dirty="0"/>
                  <a:t>Organization </a:t>
                </a:r>
              </a:p>
              <a:p>
                <a:pPr algn="ctr">
                  <a:spcBef>
                    <a:spcPts val="1200"/>
                  </a:spcBef>
                </a:pPr>
                <a:r>
                  <a:rPr lang="en-US" sz="1600" dirty="0"/>
                  <a:t>Visualization</a:t>
                </a:r>
              </a:p>
            </p:txBody>
          </p:sp>
        </p:grpSp>
        <p:grpSp>
          <p:nvGrpSpPr>
            <p:cNvPr id="29" name="Group 28">
              <a:extLst>
                <a:ext uri="{FF2B5EF4-FFF2-40B4-BE49-F238E27FC236}">
                  <a16:creationId xmlns:a16="http://schemas.microsoft.com/office/drawing/2014/main" id="{605FDB4D-F7C6-C4FB-C68C-CCEB976E4684}"/>
                </a:ext>
              </a:extLst>
            </p:cNvPr>
            <p:cNvGrpSpPr/>
            <p:nvPr/>
          </p:nvGrpSpPr>
          <p:grpSpPr>
            <a:xfrm>
              <a:off x="3190475" y="3260436"/>
              <a:ext cx="5670359" cy="2374712"/>
              <a:chOff x="7569501" y="1820713"/>
              <a:chExt cx="1958656" cy="4936056"/>
            </a:xfrm>
          </p:grpSpPr>
          <p:sp>
            <p:nvSpPr>
              <p:cNvPr id="30" name="Rectangle 29">
                <a:extLst>
                  <a:ext uri="{FF2B5EF4-FFF2-40B4-BE49-F238E27FC236}">
                    <a16:creationId xmlns:a16="http://schemas.microsoft.com/office/drawing/2014/main" id="{BA669BB2-B784-358A-7449-7760DC2CB633}"/>
                  </a:ext>
                </a:extLst>
              </p:cNvPr>
              <p:cNvSpPr/>
              <p:nvPr/>
            </p:nvSpPr>
            <p:spPr>
              <a:xfrm>
                <a:off x="7569501" y="1820713"/>
                <a:ext cx="1958656" cy="14245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a:t>Statistical Analysis</a:t>
                </a:r>
              </a:p>
            </p:txBody>
          </p:sp>
          <p:sp>
            <p:nvSpPr>
              <p:cNvPr id="31" name="Rectangle 30">
                <a:extLst>
                  <a:ext uri="{FF2B5EF4-FFF2-40B4-BE49-F238E27FC236}">
                    <a16:creationId xmlns:a16="http://schemas.microsoft.com/office/drawing/2014/main" id="{D03FE3A7-7FA8-4024-7B40-93C0994FAB17}"/>
                  </a:ext>
                </a:extLst>
              </p:cNvPr>
              <p:cNvSpPr/>
              <p:nvPr/>
            </p:nvSpPr>
            <p:spPr>
              <a:xfrm>
                <a:off x="7569501" y="3245295"/>
                <a:ext cx="1958656" cy="3511474"/>
              </a:xfrm>
              <a:prstGeom prst="rect">
                <a:avLst/>
              </a:prstGeom>
              <a:ln/>
            </p:spPr>
            <p:style>
              <a:lnRef idx="2">
                <a:schemeClr val="accent2"/>
              </a:lnRef>
              <a:fillRef idx="1">
                <a:schemeClr val="lt1"/>
              </a:fillRef>
              <a:effectRef idx="0">
                <a:schemeClr val="accent2"/>
              </a:effectRef>
              <a:fontRef idx="minor">
                <a:schemeClr val="dk1"/>
              </a:fontRef>
            </p:style>
            <p:txBody>
              <a:bodyPr numCol="2" rtlCol="0" anchor="ctr"/>
              <a:lstStyle/>
              <a:p>
                <a:pPr algn="ctr">
                  <a:spcBef>
                    <a:spcPts val="1200"/>
                  </a:spcBef>
                </a:pPr>
                <a:r>
                  <a:rPr lang="en-US" sz="1600" dirty="0"/>
                  <a:t>Descriptive Analysis</a:t>
                </a:r>
              </a:p>
              <a:p>
                <a:pPr algn="ctr">
                  <a:spcBef>
                    <a:spcPts val="1200"/>
                  </a:spcBef>
                </a:pPr>
                <a:r>
                  <a:rPr lang="en-US" sz="1600" dirty="0"/>
                  <a:t>Basic Inference</a:t>
                </a:r>
              </a:p>
              <a:p>
                <a:pPr algn="ctr">
                  <a:spcBef>
                    <a:spcPts val="1200"/>
                  </a:spcBef>
                </a:pPr>
                <a:r>
                  <a:rPr lang="en-US" sz="1600" dirty="0"/>
                  <a:t>Linear Modeling</a:t>
                </a:r>
              </a:p>
              <a:p>
                <a:pPr algn="ctr">
                  <a:spcBef>
                    <a:spcPts val="1200"/>
                  </a:spcBef>
                </a:pPr>
                <a:r>
                  <a:rPr lang="en-US" sz="1600" dirty="0"/>
                  <a:t>Survival Analysis</a:t>
                </a:r>
              </a:p>
              <a:p>
                <a:pPr algn="ctr">
                  <a:spcBef>
                    <a:spcPts val="1200"/>
                  </a:spcBef>
                </a:pPr>
                <a:r>
                  <a:rPr lang="en-US" sz="1600" dirty="0"/>
                  <a:t>Mixed Effect Modeling </a:t>
                </a:r>
              </a:p>
              <a:p>
                <a:pPr algn="ctr">
                  <a:spcBef>
                    <a:spcPts val="1200"/>
                  </a:spcBef>
                </a:pPr>
                <a:r>
                  <a:rPr lang="en-US" sz="1600" dirty="0"/>
                  <a:t>Longitudinal Analysis</a:t>
                </a:r>
              </a:p>
              <a:p>
                <a:pPr algn="ctr">
                  <a:spcBef>
                    <a:spcPts val="1200"/>
                  </a:spcBef>
                </a:pPr>
                <a:r>
                  <a:rPr lang="en-US" sz="1600" dirty="0"/>
                  <a:t>Factor Analysis </a:t>
                </a:r>
              </a:p>
              <a:p>
                <a:pPr algn="ctr">
                  <a:spcBef>
                    <a:spcPts val="1200"/>
                  </a:spcBef>
                </a:pPr>
                <a:r>
                  <a:rPr lang="en-US" sz="1600" dirty="0"/>
                  <a:t>Structural Equation Modeling</a:t>
                </a:r>
              </a:p>
              <a:p>
                <a:pPr algn="ctr">
                  <a:spcBef>
                    <a:spcPts val="1200"/>
                  </a:spcBef>
                </a:pPr>
                <a:r>
                  <a:rPr lang="en-US" sz="1600" dirty="0"/>
                  <a:t>Machine Learning</a:t>
                </a:r>
              </a:p>
              <a:p>
                <a:pPr algn="ctr">
                  <a:spcBef>
                    <a:spcPts val="1200"/>
                  </a:spcBef>
                </a:pPr>
                <a:r>
                  <a:rPr lang="en-US" sz="1600" dirty="0"/>
                  <a:t>Results Interpretation</a:t>
                </a:r>
              </a:p>
            </p:txBody>
          </p:sp>
        </p:grpSp>
      </p:grpSp>
    </p:spTree>
    <p:extLst>
      <p:ext uri="{BB962C8B-B14F-4D97-AF65-F5344CB8AC3E}">
        <p14:creationId xmlns:p14="http://schemas.microsoft.com/office/powerpoint/2010/main" val="2146387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206BA28-9FB8-0788-73FA-38C5B9FF76E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0206BA28-9FB8-0788-73FA-38C5B9FF76E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2">
            <a:extLst>
              <a:ext uri="{FF2B5EF4-FFF2-40B4-BE49-F238E27FC236}">
                <a16:creationId xmlns:a16="http://schemas.microsoft.com/office/drawing/2014/main" id="{79151A55-FCF4-F56A-0EE0-E1AAAB1450E2}"/>
              </a:ext>
            </a:extLst>
          </p:cNvPr>
          <p:cNvSpPr txBox="1">
            <a:spLocks/>
          </p:cNvSpPr>
          <p:nvPr/>
        </p:nvSpPr>
        <p:spPr>
          <a:xfrm>
            <a:off x="1358863" y="802259"/>
            <a:ext cx="9144000" cy="1845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i="0" kern="1200">
                <a:solidFill>
                  <a:schemeClr val="tx1"/>
                </a:solidFill>
                <a:latin typeface="+mj-lt"/>
                <a:ea typeface="Verdana" panose="020B0604030504040204" pitchFamily="34" charset="0"/>
                <a:cs typeface="Arial" panose="020B0604020202020204" pitchFamily="34" charset="0"/>
              </a:defRPr>
            </a:lvl1pPr>
          </a:lstStyle>
          <a:p>
            <a:pPr algn="ctr"/>
            <a:r>
              <a:rPr lang="en-US" dirty="0"/>
              <a:t>BMC Research Town Hall: General Internal Medicine</a:t>
            </a:r>
          </a:p>
        </p:txBody>
      </p:sp>
      <p:sp>
        <p:nvSpPr>
          <p:cNvPr id="8" name="Subtitle 3">
            <a:extLst>
              <a:ext uri="{FF2B5EF4-FFF2-40B4-BE49-F238E27FC236}">
                <a16:creationId xmlns:a16="http://schemas.microsoft.com/office/drawing/2014/main" id="{0D24903F-FB06-E807-E9B8-233BE67222E9}"/>
              </a:ext>
            </a:extLst>
          </p:cNvPr>
          <p:cNvSpPr txBox="1">
            <a:spLocks/>
          </p:cNvSpPr>
          <p:nvPr/>
        </p:nvSpPr>
        <p:spPr>
          <a:xfrm>
            <a:off x="1269851" y="2510428"/>
            <a:ext cx="9144000" cy="49981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2400" b="1" kern="1200">
                <a:solidFill>
                  <a:schemeClr val="accent1"/>
                </a:solidFill>
                <a:latin typeface="+mj-lt"/>
                <a:ea typeface="+mn-ea"/>
                <a:cs typeface="Arial" panose="020B0604020202020204" pitchFamily="34" charset="0"/>
              </a:defRPr>
            </a:lvl1pPr>
            <a:lvl2pPr marL="457200" indent="0" algn="ctr" defTabSz="914400" rtl="0" eaLnBrk="1" latinLnBrk="0" hangingPunct="1">
              <a:lnSpc>
                <a:spcPct val="100000"/>
              </a:lnSpc>
              <a:spcBef>
                <a:spcPts val="600"/>
              </a:spcBef>
              <a:buClrTx/>
              <a:buFont typeface="Wingdings" pitchFamily="2" charset="2"/>
              <a:buNone/>
              <a:tabLst/>
              <a:defRPr sz="2000" kern="1200">
                <a:solidFill>
                  <a:schemeClr val="tx1"/>
                </a:solidFill>
                <a:latin typeface="+mn-lt"/>
                <a:ea typeface="+mn-ea"/>
                <a:cs typeface="Arial" panose="020B0604020202020204" pitchFamily="34" charset="0"/>
              </a:defRPr>
            </a:lvl2pPr>
            <a:lvl3pPr marL="914400" indent="0" algn="ctr" defTabSz="914400" rtl="0" eaLnBrk="1" latinLnBrk="0" hangingPunct="1">
              <a:lnSpc>
                <a:spcPct val="100000"/>
              </a:lnSpc>
              <a:spcBef>
                <a:spcPts val="600"/>
              </a:spcBef>
              <a:buClrTx/>
              <a:buSzPct val="100000"/>
              <a:buFont typeface="System Font Regular"/>
              <a:buNone/>
              <a:tabLst/>
              <a:defRPr sz="1800" kern="1200">
                <a:solidFill>
                  <a:schemeClr val="tx1"/>
                </a:solidFill>
                <a:latin typeface="+mn-lt"/>
                <a:ea typeface="+mn-ea"/>
                <a:cs typeface="Arial" panose="020B0604020202020204" pitchFamily="34" charset="0"/>
              </a:defRPr>
            </a:lvl3pPr>
            <a:lvl4pPr marL="1371600" indent="0" algn="ctr" defTabSz="914400" rtl="0" eaLnBrk="1" latinLnBrk="0" hangingPunct="1">
              <a:lnSpc>
                <a:spcPct val="100000"/>
              </a:lnSpc>
              <a:spcBef>
                <a:spcPts val="600"/>
              </a:spcBef>
              <a:buClrTx/>
              <a:buFont typeface=".Hiragino Kaku Gothic Interface W3"/>
              <a:buNone/>
              <a:tabLst/>
              <a:defRPr sz="1600" kern="1200">
                <a:solidFill>
                  <a:schemeClr val="tx1"/>
                </a:solidFill>
                <a:latin typeface="+mn-lt"/>
                <a:ea typeface="+mn-ea"/>
                <a:cs typeface="Arial" panose="020B0604020202020204" pitchFamily="34" charset="0"/>
              </a:defRPr>
            </a:lvl4pPr>
            <a:lvl5pPr marL="1828800" indent="0" algn="ctr" defTabSz="914400" rtl="0" eaLnBrk="1" latinLnBrk="0" hangingPunct="1">
              <a:lnSpc>
                <a:spcPct val="100000"/>
              </a:lnSpc>
              <a:spcBef>
                <a:spcPts val="600"/>
              </a:spcBef>
              <a:buClrTx/>
              <a:buFont typeface="System Font Regular"/>
              <a:buNone/>
              <a:tabLst/>
              <a:defRPr sz="1600" kern="1200">
                <a:solidFill>
                  <a:schemeClr val="tx1"/>
                </a:solidFill>
                <a:latin typeface="+mn-lt"/>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dirty="0">
                <a:latin typeface="Arial"/>
                <a:cs typeface="Arial"/>
              </a:rPr>
              <a:t>December 10</a:t>
            </a:r>
            <a:r>
              <a:rPr lang="en-US" baseline="30000" dirty="0">
                <a:latin typeface="Arial"/>
                <a:cs typeface="Arial"/>
              </a:rPr>
              <a:t>th</a:t>
            </a:r>
            <a:r>
              <a:rPr lang="en-US" dirty="0">
                <a:latin typeface="Arial"/>
                <a:cs typeface="Arial"/>
              </a:rPr>
              <a:t>, 2024</a:t>
            </a:r>
          </a:p>
          <a:p>
            <a:pPr algn="ctr"/>
            <a:r>
              <a:rPr lang="en-US" dirty="0">
                <a:latin typeface="Arial"/>
                <a:cs typeface="Arial"/>
              </a:rPr>
              <a:t>Presented by </a:t>
            </a:r>
          </a:p>
          <a:p>
            <a:pPr algn="ctr"/>
            <a:r>
              <a:rPr lang="en-US" dirty="0">
                <a:latin typeface="Arial"/>
                <a:cs typeface="Arial"/>
              </a:rPr>
              <a:t>Marc LaRochelle, MD, Associate Chief for Research</a:t>
            </a:r>
          </a:p>
          <a:p>
            <a:pPr algn="ctr"/>
            <a:r>
              <a:rPr lang="en-US" dirty="0">
                <a:latin typeface="Arial"/>
                <a:cs typeface="Arial"/>
              </a:rPr>
              <a:t>Heather Quinlan-Baron, Research Program Operations Manager</a:t>
            </a:r>
          </a:p>
        </p:txBody>
      </p:sp>
    </p:spTree>
    <p:extLst>
      <p:ext uri="{BB962C8B-B14F-4D97-AF65-F5344CB8AC3E}">
        <p14:creationId xmlns:p14="http://schemas.microsoft.com/office/powerpoint/2010/main" val="4269959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5B670-8271-7AE8-FDB6-2D4DDB418C7B}"/>
              </a:ext>
            </a:extLst>
          </p:cNvPr>
          <p:cNvSpPr>
            <a:spLocks noGrp="1"/>
          </p:cNvSpPr>
          <p:nvPr>
            <p:ph type="title"/>
          </p:nvPr>
        </p:nvSpPr>
        <p:spPr/>
        <p:txBody>
          <a:bodyPr/>
          <a:lstStyle/>
          <a:p>
            <a:r>
              <a:rPr lang="en-US" sz="4400" dirty="0"/>
              <a:t>Agenda</a:t>
            </a:r>
          </a:p>
        </p:txBody>
      </p:sp>
      <p:sp>
        <p:nvSpPr>
          <p:cNvPr id="5" name="Slide Number Placeholder 4">
            <a:extLst>
              <a:ext uri="{FF2B5EF4-FFF2-40B4-BE49-F238E27FC236}">
                <a16:creationId xmlns:a16="http://schemas.microsoft.com/office/drawing/2014/main" id="{A9F4AF55-0441-E294-9898-2BAD6443A59A}"/>
              </a:ext>
            </a:extLst>
          </p:cNvPr>
          <p:cNvSpPr>
            <a:spLocks noGrp="1"/>
          </p:cNvSpPr>
          <p:nvPr>
            <p:ph type="sldNum" sz="quarter" idx="12"/>
          </p:nvPr>
        </p:nvSpPr>
        <p:spPr/>
        <p:txBody>
          <a:bodyPr/>
          <a:lstStyle/>
          <a:p>
            <a:fld id="{F85CE818-7367-6A4C-AA8A-8ACF11B1523A}" type="slidenum">
              <a:rPr lang="en-US" smtClean="0"/>
              <a:t>15</a:t>
            </a:fld>
            <a:endParaRPr lang="en-US"/>
          </a:p>
        </p:txBody>
      </p:sp>
      <p:pic>
        <p:nvPicPr>
          <p:cNvPr id="12" name="Picture 11">
            <a:extLst>
              <a:ext uri="{FF2B5EF4-FFF2-40B4-BE49-F238E27FC236}">
                <a16:creationId xmlns:a16="http://schemas.microsoft.com/office/drawing/2014/main" id="{AF3358D5-7420-6113-9FE1-195494A0F15C}"/>
              </a:ext>
            </a:extLst>
          </p:cNvPr>
          <p:cNvPicPr>
            <a:picLocks noChangeAspect="1"/>
          </p:cNvPicPr>
          <p:nvPr/>
        </p:nvPicPr>
        <p:blipFill>
          <a:blip r:embed="rId3"/>
          <a:stretch>
            <a:fillRect/>
          </a:stretch>
        </p:blipFill>
        <p:spPr>
          <a:xfrm>
            <a:off x="780769" y="1115728"/>
            <a:ext cx="8260203" cy="4225015"/>
          </a:xfrm>
          <a:prstGeom prst="rect">
            <a:avLst/>
          </a:prstGeom>
        </p:spPr>
      </p:pic>
      <p:sp>
        <p:nvSpPr>
          <p:cNvPr id="14" name="Text Placeholder 13">
            <a:extLst>
              <a:ext uri="{FF2B5EF4-FFF2-40B4-BE49-F238E27FC236}">
                <a16:creationId xmlns:a16="http://schemas.microsoft.com/office/drawing/2014/main" id="{5CCBD96A-A5A5-9F4E-2E05-0234CB5F8CC8}"/>
              </a:ext>
            </a:extLst>
          </p:cNvPr>
          <p:cNvSpPr>
            <a:spLocks noGrp="1"/>
          </p:cNvSpPr>
          <p:nvPr>
            <p:ph type="body" sz="quarter" idx="19"/>
          </p:nvPr>
        </p:nvSpPr>
        <p:spPr/>
        <p:txBody>
          <a:bodyPr/>
          <a:lstStyle/>
          <a:p>
            <a:endParaRPr lang="en-US"/>
          </a:p>
        </p:txBody>
      </p:sp>
    </p:spTree>
    <p:extLst>
      <p:ext uri="{BB962C8B-B14F-4D97-AF65-F5344CB8AC3E}">
        <p14:creationId xmlns:p14="http://schemas.microsoft.com/office/powerpoint/2010/main" val="3784474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rotWithShape="1">
          <a:blip r:embed="rId3"/>
          <a:srcRect b="4470"/>
          <a:stretch/>
        </p:blipFill>
        <p:spPr>
          <a:xfrm>
            <a:off x="3848262" y="2242480"/>
            <a:ext cx="1319051" cy="1260087"/>
          </a:xfrm>
          <a:prstGeom prst="rect">
            <a:avLst/>
          </a:prstGeom>
        </p:spPr>
      </p:pic>
      <p:pic>
        <p:nvPicPr>
          <p:cNvPr id="44" name="Picture 43"/>
          <p:cNvPicPr>
            <a:picLocks noChangeAspect="1"/>
          </p:cNvPicPr>
          <p:nvPr/>
        </p:nvPicPr>
        <p:blipFill>
          <a:blip r:embed="rId4"/>
          <a:stretch>
            <a:fillRect/>
          </a:stretch>
        </p:blipFill>
        <p:spPr>
          <a:xfrm>
            <a:off x="2603100" y="2236790"/>
            <a:ext cx="1255897" cy="1255897"/>
          </a:xfrm>
          <a:prstGeom prst="rect">
            <a:avLst/>
          </a:prstGeom>
        </p:spPr>
      </p:pic>
      <p:pic>
        <p:nvPicPr>
          <p:cNvPr id="42" name="Picture 41"/>
          <p:cNvPicPr>
            <a:picLocks noChangeAspect="1"/>
          </p:cNvPicPr>
          <p:nvPr/>
        </p:nvPicPr>
        <p:blipFill>
          <a:blip r:embed="rId5"/>
          <a:stretch>
            <a:fillRect/>
          </a:stretch>
        </p:blipFill>
        <p:spPr>
          <a:xfrm>
            <a:off x="5155120" y="2232420"/>
            <a:ext cx="1171251" cy="127155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2976" y="-16844"/>
            <a:ext cx="1375390" cy="1246591"/>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b="9499"/>
          <a:stretch/>
        </p:blipFill>
        <p:spPr>
          <a:xfrm>
            <a:off x="7301865" y="-29163"/>
            <a:ext cx="914400" cy="1232770"/>
          </a:xfrm>
          <a:prstGeom prst="rect">
            <a:avLst/>
          </a:prstGeom>
        </p:spPr>
      </p:pic>
      <p:pic>
        <p:nvPicPr>
          <p:cNvPr id="13" name="Picture 12"/>
          <p:cNvPicPr>
            <a:picLocks noChangeAspect="1"/>
          </p:cNvPicPr>
          <p:nvPr/>
        </p:nvPicPr>
        <p:blipFill rotWithShape="1">
          <a:blip r:embed="rId8"/>
          <a:srcRect l="17295" t="4717" r="16038"/>
          <a:stretch/>
        </p:blipFill>
        <p:spPr>
          <a:xfrm>
            <a:off x="2618327" y="-42258"/>
            <a:ext cx="1303358" cy="1241879"/>
          </a:xfrm>
          <a:prstGeom prst="rect">
            <a:avLst/>
          </a:prstGeom>
        </p:spPr>
      </p:pic>
      <p:pic>
        <p:nvPicPr>
          <p:cNvPr id="14" name="Picture 13"/>
          <p:cNvPicPr>
            <a:picLocks noChangeAspect="1"/>
          </p:cNvPicPr>
          <p:nvPr/>
        </p:nvPicPr>
        <p:blipFill>
          <a:blip r:embed="rId9"/>
          <a:stretch>
            <a:fillRect/>
          </a:stretch>
        </p:blipFill>
        <p:spPr>
          <a:xfrm>
            <a:off x="8216265" y="-18065"/>
            <a:ext cx="1238250" cy="1238250"/>
          </a:xfrm>
          <a:prstGeom prst="rect">
            <a:avLst/>
          </a:prstGeom>
        </p:spPr>
      </p:pic>
      <p:pic>
        <p:nvPicPr>
          <p:cNvPr id="15" name="Picture 14"/>
          <p:cNvPicPr>
            <a:picLocks noChangeAspect="1"/>
          </p:cNvPicPr>
          <p:nvPr/>
        </p:nvPicPr>
        <p:blipFill>
          <a:blip r:embed="rId10"/>
          <a:stretch>
            <a:fillRect/>
          </a:stretch>
        </p:blipFill>
        <p:spPr>
          <a:xfrm>
            <a:off x="9454515" y="-18065"/>
            <a:ext cx="1221672" cy="1221672"/>
          </a:xfrm>
          <a:prstGeom prst="rect">
            <a:avLst/>
          </a:prstGeom>
        </p:spPr>
      </p:pic>
      <p:pic>
        <p:nvPicPr>
          <p:cNvPr id="23" name="Picture 22"/>
          <p:cNvPicPr>
            <a:picLocks noChangeAspect="1"/>
          </p:cNvPicPr>
          <p:nvPr/>
        </p:nvPicPr>
        <p:blipFill>
          <a:blip r:embed="rId11"/>
          <a:stretch>
            <a:fillRect/>
          </a:stretch>
        </p:blipFill>
        <p:spPr>
          <a:xfrm>
            <a:off x="6440460" y="-16844"/>
            <a:ext cx="878570" cy="1255100"/>
          </a:xfrm>
          <a:prstGeom prst="rect">
            <a:avLst/>
          </a:prstGeom>
        </p:spPr>
      </p:pic>
      <p:pic>
        <p:nvPicPr>
          <p:cNvPr id="25" name="Picture 24"/>
          <p:cNvPicPr>
            <a:picLocks noChangeAspect="1"/>
          </p:cNvPicPr>
          <p:nvPr/>
        </p:nvPicPr>
        <p:blipFill>
          <a:blip r:embed="rId12"/>
          <a:stretch>
            <a:fillRect/>
          </a:stretch>
        </p:blipFill>
        <p:spPr>
          <a:xfrm>
            <a:off x="5271686" y="-16844"/>
            <a:ext cx="1178137" cy="1235808"/>
          </a:xfrm>
          <a:prstGeom prst="rect">
            <a:avLst/>
          </a:prstGeom>
        </p:spPr>
      </p:pic>
      <p:pic>
        <p:nvPicPr>
          <p:cNvPr id="41" name="Picture 40"/>
          <p:cNvPicPr>
            <a:picLocks noChangeAspect="1"/>
          </p:cNvPicPr>
          <p:nvPr/>
        </p:nvPicPr>
        <p:blipFill rotWithShape="1">
          <a:blip r:embed="rId13">
            <a:extLst>
              <a:ext uri="{28A0092B-C50C-407E-A947-70E740481C1C}">
                <a14:useLocalDpi xmlns:a14="http://schemas.microsoft.com/office/drawing/2010/main" val="0"/>
              </a:ext>
            </a:extLst>
          </a:blip>
          <a:srcRect l="25000" r="10000"/>
          <a:stretch/>
        </p:blipFill>
        <p:spPr>
          <a:xfrm>
            <a:off x="2743200" y="3419930"/>
            <a:ext cx="1412416" cy="1447726"/>
          </a:xfrm>
          <a:prstGeom prst="rect">
            <a:avLst/>
          </a:prstGeom>
        </p:spPr>
      </p:pic>
      <p:pic>
        <p:nvPicPr>
          <p:cNvPr id="75" name="Picture 74"/>
          <p:cNvPicPr>
            <a:picLocks noChangeAspect="1"/>
          </p:cNvPicPr>
          <p:nvPr/>
        </p:nvPicPr>
        <p:blipFill>
          <a:blip r:embed="rId14"/>
          <a:stretch>
            <a:fillRect/>
          </a:stretch>
        </p:blipFill>
        <p:spPr>
          <a:xfrm>
            <a:off x="3735402" y="4694872"/>
            <a:ext cx="1287681" cy="1287681"/>
          </a:xfrm>
          <a:prstGeom prst="rect">
            <a:avLst/>
          </a:prstGeom>
        </p:spPr>
      </p:pic>
      <p:pic>
        <p:nvPicPr>
          <p:cNvPr id="40" name="Picture 39"/>
          <p:cNvPicPr>
            <a:picLocks noChangeAspect="1"/>
          </p:cNvPicPr>
          <p:nvPr/>
        </p:nvPicPr>
        <p:blipFill rotWithShape="1">
          <a:blip r:embed="rId15">
            <a:extLst>
              <a:ext uri="{28A0092B-C50C-407E-A947-70E740481C1C}">
                <a14:useLocalDpi xmlns:a14="http://schemas.microsoft.com/office/drawing/2010/main" val="0"/>
              </a:ext>
            </a:extLst>
          </a:blip>
          <a:srcRect b="5696"/>
          <a:stretch/>
        </p:blipFill>
        <p:spPr>
          <a:xfrm>
            <a:off x="9448800" y="945709"/>
            <a:ext cx="1238250" cy="1547228"/>
          </a:xfrm>
          <a:prstGeom prst="rect">
            <a:avLst/>
          </a:prstGeom>
        </p:spPr>
      </p:pic>
      <p:pic>
        <p:nvPicPr>
          <p:cNvPr id="49" name="Picture 48"/>
          <p:cNvPicPr>
            <a:picLocks noChangeAspect="1"/>
          </p:cNvPicPr>
          <p:nvPr/>
        </p:nvPicPr>
        <p:blipFill>
          <a:blip r:embed="rId16"/>
          <a:srcRect l="-583" t="3166" r="246" b="939"/>
          <a:stretch/>
        </p:blipFill>
        <p:spPr>
          <a:xfrm>
            <a:off x="8209047" y="982071"/>
            <a:ext cx="1236690" cy="1502459"/>
          </a:xfrm>
          <a:prstGeom prst="rect">
            <a:avLst/>
          </a:prstGeom>
        </p:spPr>
      </p:pic>
      <p:pic>
        <p:nvPicPr>
          <p:cNvPr id="10" name="Picture 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24000" y="-41355"/>
            <a:ext cx="1119188" cy="1246591"/>
          </a:xfrm>
          <a:prstGeom prst="rect">
            <a:avLst/>
          </a:prstGeom>
        </p:spPr>
      </p:pic>
      <p:pic>
        <p:nvPicPr>
          <p:cNvPr id="16" name="Picture 15"/>
          <p:cNvPicPr>
            <a:picLocks noChangeAspect="1"/>
          </p:cNvPicPr>
          <p:nvPr/>
        </p:nvPicPr>
        <p:blipFill rotWithShape="1">
          <a:blip r:embed="rId18"/>
          <a:srcRect t="4774" b="18571"/>
          <a:stretch/>
        </p:blipFill>
        <p:spPr>
          <a:xfrm>
            <a:off x="2931830" y="957005"/>
            <a:ext cx="1182971" cy="1314240"/>
          </a:xfrm>
          <a:prstGeom prst="rect">
            <a:avLst/>
          </a:prstGeom>
        </p:spPr>
      </p:pic>
      <p:pic>
        <p:nvPicPr>
          <p:cNvPr id="19" name="Picture 18"/>
          <p:cNvPicPr>
            <a:picLocks noChangeAspect="1"/>
          </p:cNvPicPr>
          <p:nvPr/>
        </p:nvPicPr>
        <p:blipFill rotWithShape="1">
          <a:blip r:embed="rId19">
            <a:extLst>
              <a:ext uri="{28A0092B-C50C-407E-A947-70E740481C1C}">
                <a14:useLocalDpi xmlns:a14="http://schemas.microsoft.com/office/drawing/2010/main" val="0"/>
              </a:ext>
            </a:extLst>
          </a:blip>
          <a:srcRect b="6769"/>
          <a:stretch/>
        </p:blipFill>
        <p:spPr>
          <a:xfrm>
            <a:off x="4102428" y="951212"/>
            <a:ext cx="1383973" cy="1310610"/>
          </a:xfrm>
          <a:prstGeom prst="rect">
            <a:avLst/>
          </a:prstGeom>
        </p:spPr>
      </p:pic>
      <p:pic>
        <p:nvPicPr>
          <p:cNvPr id="21" name="Picture 20"/>
          <p:cNvPicPr>
            <a:picLocks noChangeAspect="1"/>
          </p:cNvPicPr>
          <p:nvPr/>
        </p:nvPicPr>
        <p:blipFill rotWithShape="1">
          <a:blip r:embed="rId20"/>
          <a:srcRect b="9589"/>
          <a:stretch/>
        </p:blipFill>
        <p:spPr>
          <a:xfrm>
            <a:off x="5443761" y="953399"/>
            <a:ext cx="1417311" cy="1281389"/>
          </a:xfrm>
          <a:prstGeom prst="rect">
            <a:avLst/>
          </a:prstGeom>
        </p:spPr>
      </p:pic>
      <p:pic>
        <p:nvPicPr>
          <p:cNvPr id="22" name="Picture 21"/>
          <p:cNvPicPr>
            <a:picLocks noChangeAspect="1"/>
          </p:cNvPicPr>
          <p:nvPr/>
        </p:nvPicPr>
        <p:blipFill rotWithShape="1">
          <a:blip r:embed="rId21"/>
          <a:srcRect l="-304" t="12116" b="-1583"/>
          <a:stretch/>
        </p:blipFill>
        <p:spPr>
          <a:xfrm>
            <a:off x="1531852" y="977439"/>
            <a:ext cx="1432005" cy="1310337"/>
          </a:xfrm>
          <a:prstGeom prst="rect">
            <a:avLst/>
          </a:prstGeom>
        </p:spPr>
      </p:pic>
      <p:pic>
        <p:nvPicPr>
          <p:cNvPr id="43" name="Picture 42"/>
          <p:cNvPicPr>
            <a:picLocks noChangeAspect="1"/>
          </p:cNvPicPr>
          <p:nvPr/>
        </p:nvPicPr>
        <p:blipFill rotWithShape="1">
          <a:blip r:embed="rId22"/>
          <a:srcRect t="5328" b="7275"/>
          <a:stretch/>
        </p:blipFill>
        <p:spPr>
          <a:xfrm>
            <a:off x="1509198" y="2270858"/>
            <a:ext cx="1114661" cy="1218999"/>
          </a:xfrm>
          <a:prstGeom prst="rect">
            <a:avLst/>
          </a:prstGeom>
        </p:spPr>
      </p:pic>
      <p:pic>
        <p:nvPicPr>
          <p:cNvPr id="45" name="Picture 44"/>
          <p:cNvPicPr>
            <a:picLocks noChangeAspect="1"/>
          </p:cNvPicPr>
          <p:nvPr/>
        </p:nvPicPr>
        <p:blipFill>
          <a:blip r:embed="rId23"/>
          <a:stretch>
            <a:fillRect/>
          </a:stretch>
        </p:blipFill>
        <p:spPr>
          <a:xfrm>
            <a:off x="6802450" y="960767"/>
            <a:ext cx="1413815" cy="1413815"/>
          </a:xfrm>
          <a:prstGeom prst="rect">
            <a:avLst/>
          </a:prstGeom>
        </p:spPr>
      </p:pic>
      <p:pic>
        <p:nvPicPr>
          <p:cNvPr id="46" name="Picture 45"/>
          <p:cNvPicPr>
            <a:picLocks noChangeAspect="1"/>
          </p:cNvPicPr>
          <p:nvPr/>
        </p:nvPicPr>
        <p:blipFill rotWithShape="1">
          <a:blip r:embed="rId24"/>
          <a:srcRect t="2199"/>
          <a:stretch/>
        </p:blipFill>
        <p:spPr>
          <a:xfrm>
            <a:off x="6327640" y="2242479"/>
            <a:ext cx="1457356" cy="1425310"/>
          </a:xfrm>
          <a:prstGeom prst="rect">
            <a:avLst/>
          </a:prstGeom>
        </p:spPr>
      </p:pic>
      <p:pic>
        <p:nvPicPr>
          <p:cNvPr id="47" name="Picture 46"/>
          <p:cNvPicPr>
            <a:picLocks noChangeAspect="1"/>
          </p:cNvPicPr>
          <p:nvPr/>
        </p:nvPicPr>
        <p:blipFill>
          <a:blip r:embed="rId25"/>
          <a:stretch>
            <a:fillRect/>
          </a:stretch>
        </p:blipFill>
        <p:spPr>
          <a:xfrm>
            <a:off x="7791785" y="2232521"/>
            <a:ext cx="1505689" cy="1505689"/>
          </a:xfrm>
          <a:prstGeom prst="rect">
            <a:avLst/>
          </a:prstGeom>
        </p:spPr>
      </p:pic>
      <p:pic>
        <p:nvPicPr>
          <p:cNvPr id="48" name="Picture 47"/>
          <p:cNvPicPr>
            <a:picLocks noChangeAspect="1"/>
          </p:cNvPicPr>
          <p:nvPr/>
        </p:nvPicPr>
        <p:blipFill>
          <a:blip r:embed="rId26"/>
          <a:stretch>
            <a:fillRect/>
          </a:stretch>
        </p:blipFill>
        <p:spPr>
          <a:xfrm>
            <a:off x="9239482" y="2222571"/>
            <a:ext cx="1447569" cy="1447569"/>
          </a:xfrm>
          <a:prstGeom prst="rect">
            <a:avLst/>
          </a:prstGeom>
        </p:spPr>
      </p:pic>
      <p:pic>
        <p:nvPicPr>
          <p:cNvPr id="51" name="Picture 50"/>
          <p:cNvPicPr>
            <a:picLocks noChangeAspect="1"/>
          </p:cNvPicPr>
          <p:nvPr/>
        </p:nvPicPr>
        <p:blipFill>
          <a:blip r:embed="rId27"/>
          <a:stretch>
            <a:fillRect/>
          </a:stretch>
        </p:blipFill>
        <p:spPr>
          <a:xfrm>
            <a:off x="1521416" y="3418406"/>
            <a:ext cx="1225965" cy="1376099"/>
          </a:xfrm>
          <a:prstGeom prst="rect">
            <a:avLst/>
          </a:prstGeom>
        </p:spPr>
      </p:pic>
      <p:pic>
        <p:nvPicPr>
          <p:cNvPr id="66" name="Picture 65"/>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776509" y="4669954"/>
            <a:ext cx="990600" cy="1289867"/>
          </a:xfrm>
          <a:prstGeom prst="rect">
            <a:avLst/>
          </a:prstGeom>
        </p:spPr>
      </p:pic>
      <p:pic>
        <p:nvPicPr>
          <p:cNvPr id="67" name="Picture 66"/>
          <p:cNvPicPr>
            <a:picLocks noChangeAspect="1"/>
          </p:cNvPicPr>
          <p:nvPr/>
        </p:nvPicPr>
        <p:blipFill rotWithShape="1">
          <a:blip r:embed="rId29">
            <a:extLst>
              <a:ext uri="{28A0092B-C50C-407E-A947-70E740481C1C}">
                <a14:useLocalDpi xmlns:a14="http://schemas.microsoft.com/office/drawing/2010/main" val="0"/>
              </a:ext>
            </a:extLst>
          </a:blip>
          <a:srcRect b="14082"/>
          <a:stretch/>
        </p:blipFill>
        <p:spPr>
          <a:xfrm>
            <a:off x="5372914" y="3407694"/>
            <a:ext cx="1118088" cy="1344901"/>
          </a:xfrm>
          <a:prstGeom prst="rect">
            <a:avLst/>
          </a:prstGeom>
        </p:spPr>
      </p:pic>
      <p:pic>
        <p:nvPicPr>
          <p:cNvPr id="68" name="Picture 67"/>
          <p:cNvPicPr>
            <a:picLocks noChangeAspect="1"/>
          </p:cNvPicPr>
          <p:nvPr/>
        </p:nvPicPr>
        <p:blipFill rotWithShape="1">
          <a:blip r:embed="rId30">
            <a:extLst>
              <a:ext uri="{28A0092B-C50C-407E-A947-70E740481C1C}">
                <a14:useLocalDpi xmlns:a14="http://schemas.microsoft.com/office/drawing/2010/main" val="0"/>
              </a:ext>
            </a:extLst>
          </a:blip>
          <a:srcRect t="6054" b="8496"/>
          <a:stretch/>
        </p:blipFill>
        <p:spPr>
          <a:xfrm>
            <a:off x="4761910" y="4694871"/>
            <a:ext cx="1037177" cy="1328740"/>
          </a:xfrm>
          <a:prstGeom prst="rect">
            <a:avLst/>
          </a:prstGeom>
        </p:spPr>
      </p:pic>
      <p:pic>
        <p:nvPicPr>
          <p:cNvPr id="69" name="Picture 68"/>
          <p:cNvPicPr>
            <a:picLocks noChangeAspect="1"/>
          </p:cNvPicPr>
          <p:nvPr/>
        </p:nvPicPr>
        <p:blipFill rotWithShape="1">
          <a:blip r:embed="rId31"/>
          <a:srcRect t="7783" b="7783"/>
          <a:stretch/>
        </p:blipFill>
        <p:spPr>
          <a:xfrm>
            <a:off x="4139765" y="3417394"/>
            <a:ext cx="1238765" cy="1348316"/>
          </a:xfrm>
          <a:prstGeom prst="rect">
            <a:avLst/>
          </a:prstGeom>
        </p:spPr>
      </p:pic>
      <p:pic>
        <p:nvPicPr>
          <p:cNvPr id="71" name="Picture 70"/>
          <p:cNvPicPr>
            <a:picLocks noChangeAspect="1"/>
          </p:cNvPicPr>
          <p:nvPr/>
        </p:nvPicPr>
        <p:blipFill rotWithShape="1">
          <a:blip r:embed="rId32"/>
          <a:srcRect t="5555"/>
          <a:stretch/>
        </p:blipFill>
        <p:spPr>
          <a:xfrm>
            <a:off x="6690849" y="4664321"/>
            <a:ext cx="1024478" cy="1363192"/>
          </a:xfrm>
          <a:prstGeom prst="rect">
            <a:avLst/>
          </a:prstGeom>
        </p:spPr>
      </p:pic>
      <p:pic>
        <p:nvPicPr>
          <p:cNvPr id="72" name="Picture 71"/>
          <p:cNvPicPr>
            <a:picLocks noChangeAspect="1"/>
          </p:cNvPicPr>
          <p:nvPr/>
        </p:nvPicPr>
        <p:blipFill rotWithShape="1">
          <a:blip r:embed="rId33"/>
          <a:srcRect l="10666" t="9316" r="9333"/>
          <a:stretch/>
        </p:blipFill>
        <p:spPr>
          <a:xfrm>
            <a:off x="7473125" y="3384085"/>
            <a:ext cx="1196257" cy="1356019"/>
          </a:xfrm>
          <a:prstGeom prst="rect">
            <a:avLst/>
          </a:prstGeom>
        </p:spPr>
      </p:pic>
      <p:pic>
        <p:nvPicPr>
          <p:cNvPr id="73" name="Picture 72"/>
          <p:cNvPicPr>
            <a:picLocks noChangeAspect="1"/>
          </p:cNvPicPr>
          <p:nvPr/>
        </p:nvPicPr>
        <p:blipFill>
          <a:blip r:embed="rId34"/>
          <a:stretch>
            <a:fillRect/>
          </a:stretch>
        </p:blipFill>
        <p:spPr>
          <a:xfrm>
            <a:off x="1514907" y="4711510"/>
            <a:ext cx="1270932" cy="1270932"/>
          </a:xfrm>
          <a:prstGeom prst="rect">
            <a:avLst/>
          </a:prstGeom>
        </p:spPr>
      </p:pic>
      <p:pic>
        <p:nvPicPr>
          <p:cNvPr id="74" name="Picture 73"/>
          <p:cNvPicPr>
            <a:picLocks noChangeAspect="1"/>
          </p:cNvPicPr>
          <p:nvPr/>
        </p:nvPicPr>
        <p:blipFill>
          <a:blip r:embed="rId35"/>
          <a:stretch>
            <a:fillRect/>
          </a:stretch>
        </p:blipFill>
        <p:spPr>
          <a:xfrm>
            <a:off x="2646192" y="4694980"/>
            <a:ext cx="1235964" cy="1287463"/>
          </a:xfrm>
          <a:prstGeom prst="rect">
            <a:avLst/>
          </a:prstGeom>
        </p:spPr>
      </p:pic>
      <p:pic>
        <p:nvPicPr>
          <p:cNvPr id="76" name="Picture 75"/>
          <p:cNvPicPr>
            <a:picLocks noChangeAspect="1"/>
          </p:cNvPicPr>
          <p:nvPr/>
        </p:nvPicPr>
        <p:blipFill rotWithShape="1">
          <a:blip r:embed="rId36"/>
          <a:srcRect l="7044"/>
          <a:stretch/>
        </p:blipFill>
        <p:spPr>
          <a:xfrm>
            <a:off x="6324601" y="3394135"/>
            <a:ext cx="1217799" cy="1345968"/>
          </a:xfrm>
          <a:prstGeom prst="rect">
            <a:avLst/>
          </a:prstGeom>
        </p:spPr>
      </p:pic>
      <p:pic>
        <p:nvPicPr>
          <p:cNvPr id="77" name="Picture 76"/>
          <p:cNvPicPr>
            <a:picLocks noChangeAspect="1"/>
          </p:cNvPicPr>
          <p:nvPr/>
        </p:nvPicPr>
        <p:blipFill rotWithShape="1">
          <a:blip r:embed="rId37"/>
          <a:srcRect l="16617" t="-1065" r="1079" b="24991"/>
          <a:stretch/>
        </p:blipFill>
        <p:spPr>
          <a:xfrm>
            <a:off x="8524286" y="3394136"/>
            <a:ext cx="1153114" cy="1313999"/>
          </a:xfrm>
          <a:prstGeom prst="rect">
            <a:avLst/>
          </a:prstGeom>
        </p:spPr>
      </p:pic>
      <p:pic>
        <p:nvPicPr>
          <p:cNvPr id="70" name="Picture 69"/>
          <p:cNvPicPr>
            <a:picLocks noChangeAspect="1"/>
          </p:cNvPicPr>
          <p:nvPr/>
        </p:nvPicPr>
        <p:blipFill rotWithShape="1">
          <a:blip r:embed="rId38"/>
          <a:srcRect l="9994"/>
          <a:stretch/>
        </p:blipFill>
        <p:spPr>
          <a:xfrm>
            <a:off x="9527422" y="3400118"/>
            <a:ext cx="1181458" cy="1308017"/>
          </a:xfrm>
          <a:prstGeom prst="rect">
            <a:avLst/>
          </a:prstGeom>
        </p:spPr>
      </p:pic>
      <p:pic>
        <p:nvPicPr>
          <p:cNvPr id="119" name="Picture 118">
            <a:extLst>
              <a:ext uri="{FF2B5EF4-FFF2-40B4-BE49-F238E27FC236}">
                <a16:creationId xmlns:a16="http://schemas.microsoft.com/office/drawing/2014/main" id="{3107B243-140B-0209-1B3C-093E4D17B41D}"/>
              </a:ext>
            </a:extLst>
          </p:cNvPr>
          <p:cNvPicPr>
            <a:picLocks noChangeAspect="1"/>
          </p:cNvPicPr>
          <p:nvPr/>
        </p:nvPicPr>
        <p:blipFill>
          <a:blip r:embed="rId39">
            <a:extLst>
              <a:ext uri="{28A0092B-C50C-407E-A947-70E740481C1C}">
                <a14:useLocalDpi xmlns:a14="http://schemas.microsoft.com/office/drawing/2010/main" val="0"/>
              </a:ext>
            </a:extLst>
          </a:blip>
          <a:srcRect l="286" t="228" r="8002" b="310"/>
          <a:stretch/>
        </p:blipFill>
        <p:spPr>
          <a:xfrm>
            <a:off x="8540048" y="4639343"/>
            <a:ext cx="1161637" cy="1259807"/>
          </a:xfrm>
          <a:prstGeom prst="rect">
            <a:avLst/>
          </a:prstGeom>
        </p:spPr>
      </p:pic>
      <p:pic>
        <p:nvPicPr>
          <p:cNvPr id="123" name="Picture 122">
            <a:extLst>
              <a:ext uri="{FF2B5EF4-FFF2-40B4-BE49-F238E27FC236}">
                <a16:creationId xmlns:a16="http://schemas.microsoft.com/office/drawing/2014/main" id="{63D8F01F-345D-6F2E-B949-3EDBF31D761E}"/>
              </a:ext>
            </a:extLst>
          </p:cNvPr>
          <p:cNvPicPr>
            <a:picLocks noChangeAspect="1"/>
          </p:cNvPicPr>
          <p:nvPr/>
        </p:nvPicPr>
        <p:blipFill>
          <a:blip r:embed="rId40"/>
          <a:srcRect l="6628" t="255" r="11999" b="-403"/>
          <a:stretch/>
        </p:blipFill>
        <p:spPr>
          <a:xfrm>
            <a:off x="9619372" y="4642531"/>
            <a:ext cx="1043152" cy="1278192"/>
          </a:xfrm>
          <a:prstGeom prst="rect">
            <a:avLst/>
          </a:prstGeom>
        </p:spPr>
      </p:pic>
      <p:pic>
        <p:nvPicPr>
          <p:cNvPr id="141" name="Picture 140">
            <a:extLst>
              <a:ext uri="{FF2B5EF4-FFF2-40B4-BE49-F238E27FC236}">
                <a16:creationId xmlns:a16="http://schemas.microsoft.com/office/drawing/2014/main" id="{00191A7C-D5D9-5842-F92C-6656680E33C4}"/>
              </a:ext>
            </a:extLst>
          </p:cNvPr>
          <p:cNvPicPr>
            <a:picLocks noChangeAspect="1"/>
          </p:cNvPicPr>
          <p:nvPr/>
        </p:nvPicPr>
        <p:blipFill>
          <a:blip r:embed="rId41"/>
          <a:srcRect l="9193" t="-97" r="8737" b="326"/>
          <a:stretch/>
        </p:blipFill>
        <p:spPr>
          <a:xfrm>
            <a:off x="7639239" y="4644471"/>
            <a:ext cx="1055315" cy="1282918"/>
          </a:xfrm>
          <a:prstGeom prst="rect">
            <a:avLst/>
          </a:prstGeom>
        </p:spPr>
      </p:pic>
      <p:pic>
        <p:nvPicPr>
          <p:cNvPr id="117" name="Picture 116">
            <a:extLst>
              <a:ext uri="{FF2B5EF4-FFF2-40B4-BE49-F238E27FC236}">
                <a16:creationId xmlns:a16="http://schemas.microsoft.com/office/drawing/2014/main" id="{C4E6116F-66F9-0C86-1258-FCF385A81A0E}"/>
              </a:ext>
            </a:extLst>
          </p:cNvPr>
          <p:cNvPicPr>
            <a:picLocks noChangeAspect="1"/>
          </p:cNvPicPr>
          <p:nvPr/>
        </p:nvPicPr>
        <p:blipFill>
          <a:blip r:embed="rId42">
            <a:extLst>
              <a:ext uri="{28A0092B-C50C-407E-A947-70E740481C1C}">
                <a14:useLocalDpi xmlns:a14="http://schemas.microsoft.com/office/drawing/2010/main" val="0"/>
              </a:ext>
            </a:extLst>
          </a:blip>
          <a:srcRect l="13283" t="1045" r="12108" b="294"/>
          <a:stretch/>
        </p:blipFill>
        <p:spPr>
          <a:xfrm>
            <a:off x="8735252" y="5804041"/>
            <a:ext cx="935220" cy="1236704"/>
          </a:xfrm>
          <a:prstGeom prst="rect">
            <a:avLst/>
          </a:prstGeom>
        </p:spPr>
      </p:pic>
      <p:pic>
        <p:nvPicPr>
          <p:cNvPr id="125" name="Picture 124">
            <a:extLst>
              <a:ext uri="{FF2B5EF4-FFF2-40B4-BE49-F238E27FC236}">
                <a16:creationId xmlns:a16="http://schemas.microsoft.com/office/drawing/2014/main" id="{68177984-E8C8-38D6-C036-63C2E609C42F}"/>
              </a:ext>
            </a:extLst>
          </p:cNvPr>
          <p:cNvPicPr>
            <a:picLocks noChangeAspect="1"/>
          </p:cNvPicPr>
          <p:nvPr/>
        </p:nvPicPr>
        <p:blipFill>
          <a:blip r:embed="rId43"/>
          <a:stretch>
            <a:fillRect/>
          </a:stretch>
        </p:blipFill>
        <p:spPr>
          <a:xfrm>
            <a:off x="4600222" y="5819961"/>
            <a:ext cx="1257677" cy="1252031"/>
          </a:xfrm>
          <a:prstGeom prst="rect">
            <a:avLst/>
          </a:prstGeom>
        </p:spPr>
      </p:pic>
      <p:pic>
        <p:nvPicPr>
          <p:cNvPr id="129" name="Picture 128">
            <a:extLst>
              <a:ext uri="{FF2B5EF4-FFF2-40B4-BE49-F238E27FC236}">
                <a16:creationId xmlns:a16="http://schemas.microsoft.com/office/drawing/2014/main" id="{C75D2123-6CF6-2557-CDA8-C105F1F61DDB}"/>
              </a:ext>
            </a:extLst>
          </p:cNvPr>
          <p:cNvPicPr>
            <a:picLocks noChangeAspect="1"/>
          </p:cNvPicPr>
          <p:nvPr/>
        </p:nvPicPr>
        <p:blipFill>
          <a:blip r:embed="rId44"/>
          <a:stretch>
            <a:fillRect/>
          </a:stretch>
        </p:blipFill>
        <p:spPr>
          <a:xfrm>
            <a:off x="1506502" y="5831371"/>
            <a:ext cx="1222588" cy="1211298"/>
          </a:xfrm>
          <a:prstGeom prst="rect">
            <a:avLst/>
          </a:prstGeom>
        </p:spPr>
      </p:pic>
      <p:pic>
        <p:nvPicPr>
          <p:cNvPr id="131" name="Picture 130">
            <a:extLst>
              <a:ext uri="{FF2B5EF4-FFF2-40B4-BE49-F238E27FC236}">
                <a16:creationId xmlns:a16="http://schemas.microsoft.com/office/drawing/2014/main" id="{33D2ED60-6B98-6F23-EEDC-1BF5120A02F7}"/>
              </a:ext>
            </a:extLst>
          </p:cNvPr>
          <p:cNvPicPr>
            <a:picLocks noChangeAspect="1"/>
          </p:cNvPicPr>
          <p:nvPr/>
        </p:nvPicPr>
        <p:blipFill rotWithShape="1">
          <a:blip r:embed="rId45"/>
          <a:srcRect b="8882"/>
          <a:stretch/>
        </p:blipFill>
        <p:spPr>
          <a:xfrm>
            <a:off x="5698187" y="5832587"/>
            <a:ext cx="1251482" cy="1190255"/>
          </a:xfrm>
          <a:prstGeom prst="rect">
            <a:avLst/>
          </a:prstGeom>
        </p:spPr>
      </p:pic>
      <p:pic>
        <p:nvPicPr>
          <p:cNvPr id="133" name="Picture 132">
            <a:extLst>
              <a:ext uri="{FF2B5EF4-FFF2-40B4-BE49-F238E27FC236}">
                <a16:creationId xmlns:a16="http://schemas.microsoft.com/office/drawing/2014/main" id="{96CACB1D-0A8C-622C-9FC8-8FE90F93282D}"/>
              </a:ext>
            </a:extLst>
          </p:cNvPr>
          <p:cNvPicPr>
            <a:picLocks noChangeAspect="1"/>
          </p:cNvPicPr>
          <p:nvPr/>
        </p:nvPicPr>
        <p:blipFill>
          <a:blip r:embed="rId46"/>
          <a:srcRect l="1579" t="-305" r="7649" b="-829"/>
          <a:stretch/>
        </p:blipFill>
        <p:spPr>
          <a:xfrm>
            <a:off x="3657810" y="5832892"/>
            <a:ext cx="1113154" cy="1247647"/>
          </a:xfrm>
          <a:prstGeom prst="rect">
            <a:avLst/>
          </a:prstGeom>
        </p:spPr>
      </p:pic>
      <p:pic>
        <p:nvPicPr>
          <p:cNvPr id="135" name="Picture 134">
            <a:extLst>
              <a:ext uri="{FF2B5EF4-FFF2-40B4-BE49-F238E27FC236}">
                <a16:creationId xmlns:a16="http://schemas.microsoft.com/office/drawing/2014/main" id="{1F4D04D9-7931-D9A7-1716-4C7B08754AE2}"/>
              </a:ext>
            </a:extLst>
          </p:cNvPr>
          <p:cNvPicPr>
            <a:picLocks noChangeAspect="1"/>
          </p:cNvPicPr>
          <p:nvPr/>
        </p:nvPicPr>
        <p:blipFill>
          <a:blip r:embed="rId47"/>
          <a:srcRect l="8559" t="-120" r="-607" b="-952"/>
          <a:stretch/>
        </p:blipFill>
        <p:spPr>
          <a:xfrm>
            <a:off x="2583312" y="5827841"/>
            <a:ext cx="1131442" cy="1242359"/>
          </a:xfrm>
          <a:prstGeom prst="rect">
            <a:avLst/>
          </a:prstGeom>
        </p:spPr>
      </p:pic>
      <p:pic>
        <p:nvPicPr>
          <p:cNvPr id="137" name="Picture 136">
            <a:extLst>
              <a:ext uri="{FF2B5EF4-FFF2-40B4-BE49-F238E27FC236}">
                <a16:creationId xmlns:a16="http://schemas.microsoft.com/office/drawing/2014/main" id="{7835595D-2D87-6610-3D5B-674AC7980A4D}"/>
              </a:ext>
            </a:extLst>
          </p:cNvPr>
          <p:cNvPicPr>
            <a:picLocks noChangeAspect="1"/>
          </p:cNvPicPr>
          <p:nvPr/>
        </p:nvPicPr>
        <p:blipFill>
          <a:blip r:embed="rId48"/>
          <a:srcRect l="8826" t="994" r="13305" b="1043"/>
          <a:stretch/>
        </p:blipFill>
        <p:spPr>
          <a:xfrm>
            <a:off x="9659422" y="5795222"/>
            <a:ext cx="1022070" cy="1285811"/>
          </a:xfrm>
          <a:prstGeom prst="rect">
            <a:avLst/>
          </a:prstGeom>
        </p:spPr>
      </p:pic>
      <p:pic>
        <p:nvPicPr>
          <p:cNvPr id="139" name="Picture 138">
            <a:extLst>
              <a:ext uri="{FF2B5EF4-FFF2-40B4-BE49-F238E27FC236}">
                <a16:creationId xmlns:a16="http://schemas.microsoft.com/office/drawing/2014/main" id="{E8541C6A-9B46-C465-4C99-15C91F12DBEB}"/>
              </a:ext>
            </a:extLst>
          </p:cNvPr>
          <p:cNvPicPr>
            <a:picLocks noChangeAspect="1"/>
          </p:cNvPicPr>
          <p:nvPr/>
        </p:nvPicPr>
        <p:blipFill>
          <a:blip r:embed="rId49"/>
          <a:srcRect l="11707" t="204" r="16562" b="-673"/>
          <a:stretch/>
        </p:blipFill>
        <p:spPr>
          <a:xfrm>
            <a:off x="6771595" y="5828563"/>
            <a:ext cx="927684" cy="1189821"/>
          </a:xfrm>
          <a:prstGeom prst="rect">
            <a:avLst/>
          </a:prstGeom>
        </p:spPr>
      </p:pic>
      <p:pic>
        <p:nvPicPr>
          <p:cNvPr id="121" name="Picture 120">
            <a:extLst>
              <a:ext uri="{FF2B5EF4-FFF2-40B4-BE49-F238E27FC236}">
                <a16:creationId xmlns:a16="http://schemas.microsoft.com/office/drawing/2014/main" id="{C1F7A346-ADFC-BFAD-B036-423B849BEAF7}"/>
              </a:ext>
            </a:extLst>
          </p:cNvPr>
          <p:cNvPicPr>
            <a:picLocks noChangeAspect="1"/>
          </p:cNvPicPr>
          <p:nvPr/>
        </p:nvPicPr>
        <p:blipFill>
          <a:blip r:embed="rId50"/>
          <a:stretch>
            <a:fillRect/>
          </a:stretch>
        </p:blipFill>
        <p:spPr>
          <a:xfrm>
            <a:off x="7631852" y="5824620"/>
            <a:ext cx="1142436" cy="1188862"/>
          </a:xfrm>
          <a:prstGeom prst="rect">
            <a:avLst/>
          </a:prstGeom>
        </p:spPr>
      </p:pic>
      <p:sp>
        <p:nvSpPr>
          <p:cNvPr id="142" name="TextBox 141">
            <a:extLst>
              <a:ext uri="{FF2B5EF4-FFF2-40B4-BE49-F238E27FC236}">
                <a16:creationId xmlns:a16="http://schemas.microsoft.com/office/drawing/2014/main" id="{4D85C346-B139-096A-643E-B3031D51DABE}"/>
              </a:ext>
            </a:extLst>
          </p:cNvPr>
          <p:cNvSpPr txBox="1"/>
          <p:nvPr/>
        </p:nvSpPr>
        <p:spPr>
          <a:xfrm>
            <a:off x="3073140" y="2833035"/>
            <a:ext cx="6108192" cy="1021556"/>
          </a:xfrm>
          <a:prstGeom prst="roundRect">
            <a:avLst/>
          </a:prstGeom>
          <a:solidFill>
            <a:schemeClr val="accent1">
              <a:alpha val="85149"/>
            </a:schemeClr>
          </a:solid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b="1" dirty="0">
              <a:solidFill>
                <a:schemeClr val="bg1"/>
              </a:solidFill>
            </a:endParaRPr>
          </a:p>
          <a:p>
            <a:pPr algn="ctr"/>
            <a:r>
              <a:rPr lang="en-US" b="1" dirty="0">
                <a:solidFill>
                  <a:schemeClr val="bg1"/>
                </a:solidFill>
              </a:rPr>
              <a:t>The Many Faces of GIM Research</a:t>
            </a:r>
          </a:p>
          <a:p>
            <a:pPr algn="ctr"/>
            <a:endParaRPr lang="en-US" b="1" dirty="0">
              <a:solidFill>
                <a:schemeClr val="bg1"/>
              </a:solidFill>
            </a:endParaRPr>
          </a:p>
        </p:txBody>
      </p:sp>
    </p:spTree>
    <p:extLst>
      <p:ext uri="{BB962C8B-B14F-4D97-AF65-F5344CB8AC3E}">
        <p14:creationId xmlns:p14="http://schemas.microsoft.com/office/powerpoint/2010/main" val="2356163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F424E3-D1D5-F5EB-40CF-89D40FED8B83}"/>
              </a:ext>
            </a:extLst>
          </p:cNvPr>
          <p:cNvSpPr>
            <a:spLocks noGrp="1"/>
          </p:cNvSpPr>
          <p:nvPr>
            <p:ph type="ctrTitle"/>
          </p:nvPr>
        </p:nvSpPr>
        <p:spPr>
          <a:xfrm>
            <a:off x="699713" y="248038"/>
            <a:ext cx="7063721" cy="1159200"/>
          </a:xfrm>
        </p:spPr>
        <p:txBody>
          <a:bodyPr vert="horz" lIns="91440" tIns="45720" rIns="91440" bIns="45720" rtlCol="0" anchor="ctr">
            <a:normAutofit/>
          </a:bodyPr>
          <a:lstStyle/>
          <a:p>
            <a:r>
              <a:rPr lang="en-US" sz="3700" kern="1200">
                <a:solidFill>
                  <a:srgbClr val="FFFFFF"/>
                </a:solidFill>
                <a:latin typeface="+mj-lt"/>
                <a:ea typeface="+mj-ea"/>
                <a:cs typeface="+mj-cs"/>
              </a:rPr>
              <a:t>Research Areas:</a:t>
            </a:r>
            <a:br>
              <a:rPr lang="en-US" sz="3700" kern="1200">
                <a:solidFill>
                  <a:srgbClr val="FFFFFF"/>
                </a:solidFill>
                <a:latin typeface="+mj-lt"/>
                <a:ea typeface="+mj-ea"/>
                <a:cs typeface="+mj-cs"/>
              </a:rPr>
            </a:br>
            <a:r>
              <a:rPr lang="en-US" sz="3700" kern="1200">
                <a:solidFill>
                  <a:srgbClr val="FFFFFF"/>
                </a:solidFill>
                <a:latin typeface="+mj-lt"/>
                <a:ea typeface="+mj-ea"/>
                <a:cs typeface="+mj-cs"/>
              </a:rPr>
              <a:t>What We’re Known For</a:t>
            </a:r>
          </a:p>
        </p:txBody>
      </p:sp>
      <p:pic>
        <p:nvPicPr>
          <p:cNvPr id="7" name="Picture 6" descr="A close-up of a hand holding a pen&#10;&#10;Description automatically generated">
            <a:extLst>
              <a:ext uri="{FF2B5EF4-FFF2-40B4-BE49-F238E27FC236}">
                <a16:creationId xmlns:a16="http://schemas.microsoft.com/office/drawing/2014/main" id="{32422AF1-B817-8243-CE95-C9CE421A10E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5882"/>
          <a:stretch/>
        </p:blipFill>
        <p:spPr>
          <a:xfrm>
            <a:off x="780020" y="1655276"/>
            <a:ext cx="10453933" cy="4452160"/>
          </a:xfrm>
          <a:prstGeom prst="rect">
            <a:avLst/>
          </a:prstGeom>
        </p:spPr>
      </p:pic>
    </p:spTree>
    <p:extLst>
      <p:ext uri="{BB962C8B-B14F-4D97-AF65-F5344CB8AC3E}">
        <p14:creationId xmlns:p14="http://schemas.microsoft.com/office/powerpoint/2010/main" val="1637127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9F4AF55-0441-E294-9898-2BAD6443A59A}"/>
              </a:ext>
            </a:extLst>
          </p:cNvPr>
          <p:cNvSpPr>
            <a:spLocks noGrp="1"/>
          </p:cNvSpPr>
          <p:nvPr>
            <p:ph type="sldNum" sz="quarter" idx="12"/>
          </p:nvPr>
        </p:nvSpPr>
        <p:spPr/>
        <p:txBody>
          <a:bodyPr/>
          <a:lstStyle/>
          <a:p>
            <a:fld id="{F85CE818-7367-6A4C-AA8A-8ACF11B1523A}" type="slidenum">
              <a:rPr lang="en-US" smtClean="0"/>
              <a:t>18</a:t>
            </a:fld>
            <a:endParaRPr lang="en-US"/>
          </a:p>
        </p:txBody>
      </p:sp>
      <p:sp>
        <p:nvSpPr>
          <p:cNvPr id="14" name="Text Placeholder 13">
            <a:extLst>
              <a:ext uri="{FF2B5EF4-FFF2-40B4-BE49-F238E27FC236}">
                <a16:creationId xmlns:a16="http://schemas.microsoft.com/office/drawing/2014/main" id="{5CCBD96A-A5A5-9F4E-2E05-0234CB5F8CC8}"/>
              </a:ext>
            </a:extLst>
          </p:cNvPr>
          <p:cNvSpPr>
            <a:spLocks noGrp="1"/>
          </p:cNvSpPr>
          <p:nvPr>
            <p:ph type="body" sz="quarter" idx="19"/>
          </p:nvPr>
        </p:nvSpPr>
        <p:spPr>
          <a:xfrm>
            <a:off x="4436455" y="6145570"/>
            <a:ext cx="6945923" cy="510036"/>
          </a:xfrm>
        </p:spPr>
        <p:txBody>
          <a:bodyPr/>
          <a:lstStyle/>
          <a:p>
            <a:r>
              <a:rPr lang="en-US" dirty="0"/>
              <a:t>Together for Hope Boston Addiction Conference</a:t>
            </a:r>
          </a:p>
          <a:p>
            <a:endParaRPr lang="en-US" dirty="0"/>
          </a:p>
        </p:txBody>
      </p:sp>
      <p:sp>
        <p:nvSpPr>
          <p:cNvPr id="6" name="TextBox 5">
            <a:extLst>
              <a:ext uri="{FF2B5EF4-FFF2-40B4-BE49-F238E27FC236}">
                <a16:creationId xmlns:a16="http://schemas.microsoft.com/office/drawing/2014/main" id="{F0B16EC1-B2F9-3165-D029-D74D669AA621}"/>
              </a:ext>
            </a:extLst>
          </p:cNvPr>
          <p:cNvSpPr txBox="1"/>
          <p:nvPr/>
        </p:nvSpPr>
        <p:spPr>
          <a:xfrm>
            <a:off x="552282" y="384956"/>
            <a:ext cx="3889717" cy="4955203"/>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b="1" dirty="0"/>
              <a:t>Substance Use Disorder/ Addiction Medicine</a:t>
            </a:r>
          </a:p>
          <a:p>
            <a:pPr marL="800100" lvl="1" indent="-342900">
              <a:buFont typeface="Wingdings" panose="020B0604020202020204" pitchFamily="34" charset="0"/>
              <a:buChar char="v"/>
            </a:pPr>
            <a:r>
              <a:rPr lang="en-US" sz="1400" i="1" dirty="0" err="1">
                <a:solidFill>
                  <a:srgbClr val="C00000"/>
                </a:solidFill>
                <a:latin typeface="Arial"/>
                <a:ea typeface="Osaka"/>
                <a:cs typeface="Arial"/>
              </a:rPr>
              <a:t>HEALing</a:t>
            </a:r>
            <a:r>
              <a:rPr lang="en-US" sz="1400" i="1" dirty="0">
                <a:solidFill>
                  <a:srgbClr val="C00000"/>
                </a:solidFill>
                <a:latin typeface="Arial"/>
                <a:ea typeface="Osaka"/>
                <a:cs typeface="Arial"/>
              </a:rPr>
              <a:t> Communities Study- </a:t>
            </a:r>
            <a:r>
              <a:rPr lang="en-US" sz="1400" b="1" dirty="0">
                <a:solidFill>
                  <a:srgbClr val="C00000"/>
                </a:solidFill>
                <a:latin typeface="Arial"/>
                <a:ea typeface="Osaka"/>
                <a:cs typeface="Arial"/>
              </a:rPr>
              <a:t>Jeffrey Samet</a:t>
            </a:r>
          </a:p>
          <a:p>
            <a:pPr marL="800100" lvl="1" indent="-342900">
              <a:buFont typeface="Wingdings" panose="020B0604020202020204" pitchFamily="34" charset="0"/>
              <a:buChar char="v"/>
            </a:pPr>
            <a:r>
              <a:rPr lang="en-US" sz="1400" i="1" dirty="0">
                <a:solidFill>
                  <a:srgbClr val="C00000"/>
                </a:solidFill>
                <a:latin typeface="Arial"/>
                <a:ea typeface="Osaka"/>
                <a:cs typeface="Arial"/>
              </a:rPr>
              <a:t>Overdose Monitoring and Prevention Hotline-</a:t>
            </a:r>
            <a:r>
              <a:rPr lang="en-US" sz="1400" dirty="0">
                <a:solidFill>
                  <a:srgbClr val="C00000"/>
                </a:solidFill>
                <a:latin typeface="Arial"/>
                <a:ea typeface="Osaka"/>
                <a:cs typeface="Arial"/>
              </a:rPr>
              <a:t> </a:t>
            </a:r>
            <a:r>
              <a:rPr lang="en-US" sz="1400" b="1" dirty="0">
                <a:solidFill>
                  <a:srgbClr val="C00000"/>
                </a:solidFill>
                <a:latin typeface="Arial"/>
                <a:ea typeface="Osaka"/>
                <a:cs typeface="Arial"/>
              </a:rPr>
              <a:t>Alex Walley</a:t>
            </a:r>
            <a:endParaRPr lang="en-US" sz="1400" b="1" dirty="0">
              <a:solidFill>
                <a:srgbClr val="C00000"/>
              </a:solidFill>
              <a:cs typeface="Arial"/>
            </a:endParaRPr>
          </a:p>
          <a:p>
            <a:pPr marL="800100" lvl="1" indent="-342900">
              <a:buFont typeface="Wingdings" panose="020B0604020202020204" pitchFamily="34" charset="0"/>
              <a:buChar char="v"/>
            </a:pPr>
            <a:endParaRPr lang="en-US" sz="1400" b="1" dirty="0">
              <a:solidFill>
                <a:srgbClr val="C00000"/>
              </a:solidFill>
              <a:latin typeface="Arial"/>
              <a:ea typeface="Osaka"/>
              <a:cs typeface="Arial"/>
            </a:endParaRPr>
          </a:p>
          <a:p>
            <a:pPr marL="342900" indent="-342900">
              <a:buFont typeface="Arial" panose="020B0604020202020204" pitchFamily="34" charset="0"/>
              <a:buChar char="•"/>
            </a:pPr>
            <a:r>
              <a:rPr lang="en-US" sz="2000" b="1" dirty="0">
                <a:latin typeface="Arial"/>
                <a:ea typeface="Osaka"/>
                <a:cs typeface="Arial"/>
              </a:rPr>
              <a:t>Global Health</a:t>
            </a:r>
          </a:p>
          <a:p>
            <a:pPr marL="800100" lvl="1" indent="-342900">
              <a:buFont typeface="Wingdings" panose="020B0604020202020204" pitchFamily="34" charset="0"/>
              <a:buChar char="v"/>
            </a:pPr>
            <a:r>
              <a:rPr lang="en-US" sz="1400" i="1" dirty="0">
                <a:solidFill>
                  <a:srgbClr val="C00000"/>
                </a:solidFill>
                <a:latin typeface="Arial"/>
                <a:ea typeface="Osaka"/>
                <a:cs typeface="Arial"/>
              </a:rPr>
              <a:t>Preventing Mental Disorders Among Women Internally Displaced by War in Ukraine</a:t>
            </a:r>
            <a:r>
              <a:rPr lang="en-US" sz="1400" dirty="0">
                <a:solidFill>
                  <a:srgbClr val="C00000"/>
                </a:solidFill>
                <a:latin typeface="Arial"/>
                <a:ea typeface="Osaka"/>
                <a:cs typeface="Arial"/>
              </a:rPr>
              <a:t>- </a:t>
            </a:r>
            <a:r>
              <a:rPr lang="en-US" sz="1400" b="1" dirty="0">
                <a:solidFill>
                  <a:srgbClr val="C00000"/>
                </a:solidFill>
                <a:latin typeface="Arial"/>
                <a:ea typeface="Osaka"/>
                <a:cs typeface="Arial"/>
              </a:rPr>
              <a:t>Karsten Lunze</a:t>
            </a:r>
          </a:p>
          <a:p>
            <a:pPr marL="800100" lvl="1" indent="-342900">
              <a:buFont typeface="Wingdings" panose="020B0604020202020204" pitchFamily="34" charset="0"/>
              <a:buChar char="v"/>
            </a:pPr>
            <a:endParaRPr lang="en-US" sz="1400" b="1" dirty="0">
              <a:solidFill>
                <a:srgbClr val="C00000"/>
              </a:solidFill>
              <a:latin typeface="Arial"/>
              <a:ea typeface="Osaka"/>
              <a:cs typeface="Arial"/>
            </a:endParaRPr>
          </a:p>
          <a:p>
            <a:pPr marL="342900" indent="-342900">
              <a:buFont typeface="Arial" panose="020B0604020202020204" pitchFamily="34" charset="0"/>
              <a:buChar char="•"/>
            </a:pPr>
            <a:r>
              <a:rPr lang="en-US" sz="2000" b="1" dirty="0">
                <a:latin typeface="Arial"/>
                <a:ea typeface="Osaka"/>
                <a:cs typeface="Arial"/>
              </a:rPr>
              <a:t>HIV/AIDS</a:t>
            </a:r>
          </a:p>
          <a:p>
            <a:pPr marL="800100" lvl="1" indent="-342900">
              <a:buFont typeface="Wingdings" panose="020B0604020202020204" pitchFamily="34" charset="0"/>
              <a:buChar char="v"/>
            </a:pPr>
            <a:r>
              <a:rPr lang="en-US" sz="1400" i="1" dirty="0">
                <a:solidFill>
                  <a:srgbClr val="C00000"/>
                </a:solidFill>
                <a:latin typeface="Arial"/>
                <a:ea typeface="Osaka"/>
                <a:cs typeface="Arial"/>
              </a:rPr>
              <a:t>Providence/Boston Center for AIDS (CFAR)- </a:t>
            </a:r>
            <a:r>
              <a:rPr lang="en-US" sz="1400" b="1" dirty="0">
                <a:solidFill>
                  <a:srgbClr val="C00000"/>
                </a:solidFill>
                <a:latin typeface="Arial"/>
                <a:ea typeface="Osaka"/>
                <a:cs typeface="Arial"/>
              </a:rPr>
              <a:t>Kaku So-Armah</a:t>
            </a:r>
          </a:p>
          <a:p>
            <a:pPr marL="800100" lvl="1" indent="-342900">
              <a:buFont typeface="Wingdings" panose="020B0604020202020204" pitchFamily="34" charset="0"/>
              <a:buChar char="v"/>
            </a:pPr>
            <a:endParaRPr lang="en-US" sz="1400" b="1" dirty="0">
              <a:solidFill>
                <a:srgbClr val="C00000"/>
              </a:solidFill>
              <a:latin typeface="Arial"/>
              <a:ea typeface="Osaka"/>
              <a:cs typeface="Arial"/>
            </a:endParaRPr>
          </a:p>
          <a:p>
            <a:pPr marL="342900" indent="-342900">
              <a:buFont typeface="Arial" panose="020B0604020202020204" pitchFamily="34" charset="0"/>
              <a:buChar char="•"/>
            </a:pPr>
            <a:r>
              <a:rPr lang="en-US" sz="2000" b="1" dirty="0">
                <a:latin typeface="Arial"/>
                <a:ea typeface="Osaka"/>
                <a:cs typeface="Arial"/>
              </a:rPr>
              <a:t>Immigrant &amp; Refugee Health</a:t>
            </a:r>
          </a:p>
          <a:p>
            <a:pPr marL="800100" lvl="1" indent="-342900">
              <a:buFont typeface="Wingdings" panose="020B0604020202020204" pitchFamily="34" charset="0"/>
              <a:buChar char="v"/>
            </a:pPr>
            <a:r>
              <a:rPr lang="en-US" sz="1400" dirty="0">
                <a:solidFill>
                  <a:srgbClr val="C00000"/>
                </a:solidFill>
                <a:latin typeface="Arial"/>
                <a:ea typeface="Osaka"/>
                <a:cs typeface="Arial"/>
              </a:rPr>
              <a:t>Refugee Health Assessment Serivces- </a:t>
            </a:r>
            <a:r>
              <a:rPr lang="en-US" sz="1400" b="1" dirty="0">
                <a:solidFill>
                  <a:srgbClr val="C00000"/>
                </a:solidFill>
                <a:latin typeface="Arial"/>
                <a:ea typeface="Osaka"/>
                <a:cs typeface="Arial"/>
              </a:rPr>
              <a:t>Sarah Kimball </a:t>
            </a:r>
            <a:endParaRPr lang="en-US" sz="1400" b="1" dirty="0">
              <a:solidFill>
                <a:srgbClr val="C00000"/>
              </a:solidFill>
              <a:cs typeface="Arial"/>
            </a:endParaRPr>
          </a:p>
        </p:txBody>
      </p:sp>
      <p:pic>
        <p:nvPicPr>
          <p:cNvPr id="7" name="Picture 6">
            <a:extLst>
              <a:ext uri="{FF2B5EF4-FFF2-40B4-BE49-F238E27FC236}">
                <a16:creationId xmlns:a16="http://schemas.microsoft.com/office/drawing/2014/main" id="{BCF9B157-C0F0-1E87-D776-8F7C2C5F72E2}"/>
              </a:ext>
            </a:extLst>
          </p:cNvPr>
          <p:cNvPicPr>
            <a:picLocks noChangeAspect="1"/>
          </p:cNvPicPr>
          <p:nvPr/>
        </p:nvPicPr>
        <p:blipFill rotWithShape="1">
          <a:blip r:embed="rId3"/>
          <a:srcRect t="9695" b="23927"/>
          <a:stretch/>
        </p:blipFill>
        <p:spPr>
          <a:xfrm>
            <a:off x="5981361" y="384956"/>
            <a:ext cx="4495799" cy="1978470"/>
          </a:xfrm>
          <a:prstGeom prst="rect">
            <a:avLst/>
          </a:prstGeom>
          <a:ln w="12700">
            <a:solidFill>
              <a:schemeClr val="tx1"/>
            </a:solidFill>
          </a:ln>
        </p:spPr>
      </p:pic>
      <p:sp>
        <p:nvSpPr>
          <p:cNvPr id="8" name="TextBox 7">
            <a:extLst>
              <a:ext uri="{FF2B5EF4-FFF2-40B4-BE49-F238E27FC236}">
                <a16:creationId xmlns:a16="http://schemas.microsoft.com/office/drawing/2014/main" id="{371026A4-6630-BDF3-E877-AA29B5469A71}"/>
              </a:ext>
            </a:extLst>
          </p:cNvPr>
          <p:cNvSpPr txBox="1"/>
          <p:nvPr/>
        </p:nvSpPr>
        <p:spPr>
          <a:xfrm>
            <a:off x="6008500" y="2473744"/>
            <a:ext cx="4468660" cy="584775"/>
          </a:xfrm>
          <a:prstGeom prst="rect">
            <a:avLst/>
          </a:prstGeom>
          <a:noFill/>
        </p:spPr>
        <p:txBody>
          <a:bodyPr wrap="square" rtlCol="0">
            <a:spAutoFit/>
          </a:bodyPr>
          <a:lstStyle/>
          <a:p>
            <a:pPr algn="ctr"/>
            <a:r>
              <a:rPr lang="en-US" sz="1600" i="1" dirty="0"/>
              <a:t>Together for Hope Boston Addiction Conference 2024</a:t>
            </a:r>
            <a:endParaRPr lang="en-US" sz="1600" baseline="0" dirty="0"/>
          </a:p>
        </p:txBody>
      </p:sp>
      <p:pic>
        <p:nvPicPr>
          <p:cNvPr id="9" name="Picture 8">
            <a:extLst>
              <a:ext uri="{FF2B5EF4-FFF2-40B4-BE49-F238E27FC236}">
                <a16:creationId xmlns:a16="http://schemas.microsoft.com/office/drawing/2014/main" id="{0B4CDD9E-BB51-243E-F7CD-7A516579F6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260" b="5557"/>
          <a:stretch/>
        </p:blipFill>
        <p:spPr>
          <a:xfrm>
            <a:off x="5887122" y="3168837"/>
            <a:ext cx="4468661" cy="2084103"/>
          </a:xfrm>
          <a:prstGeom prst="rect">
            <a:avLst/>
          </a:prstGeom>
          <a:ln w="12700">
            <a:solidFill>
              <a:schemeClr val="tx1"/>
            </a:solidFill>
          </a:ln>
        </p:spPr>
      </p:pic>
      <p:sp>
        <p:nvSpPr>
          <p:cNvPr id="10" name="TextBox 9">
            <a:extLst>
              <a:ext uri="{FF2B5EF4-FFF2-40B4-BE49-F238E27FC236}">
                <a16:creationId xmlns:a16="http://schemas.microsoft.com/office/drawing/2014/main" id="{18F8F928-A5EE-9217-EF6B-E455C535D611}"/>
              </a:ext>
            </a:extLst>
          </p:cNvPr>
          <p:cNvSpPr txBox="1"/>
          <p:nvPr/>
        </p:nvSpPr>
        <p:spPr>
          <a:xfrm>
            <a:off x="5741467" y="5363258"/>
            <a:ext cx="4468660" cy="584775"/>
          </a:xfrm>
          <a:prstGeom prst="rect">
            <a:avLst/>
          </a:prstGeom>
          <a:noFill/>
        </p:spPr>
        <p:txBody>
          <a:bodyPr wrap="square" rtlCol="0">
            <a:spAutoFit/>
          </a:bodyPr>
          <a:lstStyle/>
          <a:p>
            <a:pPr algn="ctr"/>
            <a:r>
              <a:rPr lang="en-US" sz="1600" i="1" baseline="0" dirty="0"/>
              <a:t>Team Photo</a:t>
            </a:r>
            <a:r>
              <a:rPr lang="en-US" sz="1600" i="1" dirty="0"/>
              <a:t> - </a:t>
            </a:r>
            <a:r>
              <a:rPr lang="en-US" sz="1600" baseline="0" dirty="0" err="1"/>
              <a:t>Karsten</a:t>
            </a:r>
            <a:r>
              <a:rPr lang="en-US" sz="1600" baseline="0" dirty="0"/>
              <a:t> </a:t>
            </a:r>
            <a:r>
              <a:rPr lang="en-US" sz="1600" baseline="0" dirty="0" err="1"/>
              <a:t>Lunze</a:t>
            </a:r>
            <a:r>
              <a:rPr lang="en-US" sz="1600" baseline="0" dirty="0"/>
              <a:t>, Care Model for Displaced </a:t>
            </a:r>
            <a:r>
              <a:rPr lang="en-US" sz="1600" dirty="0"/>
              <a:t>P</a:t>
            </a:r>
            <a:r>
              <a:rPr lang="en-US" sz="1600" baseline="0" dirty="0"/>
              <a:t>ersons in Ukraine</a:t>
            </a:r>
          </a:p>
        </p:txBody>
      </p:sp>
    </p:spTree>
    <p:extLst>
      <p:ext uri="{BB962C8B-B14F-4D97-AF65-F5344CB8AC3E}">
        <p14:creationId xmlns:p14="http://schemas.microsoft.com/office/powerpoint/2010/main" val="323441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9F4AF55-0441-E294-9898-2BAD6443A59A}"/>
              </a:ext>
            </a:extLst>
          </p:cNvPr>
          <p:cNvSpPr>
            <a:spLocks noGrp="1"/>
          </p:cNvSpPr>
          <p:nvPr>
            <p:ph type="sldNum" sz="quarter" idx="12"/>
          </p:nvPr>
        </p:nvSpPr>
        <p:spPr/>
        <p:txBody>
          <a:bodyPr/>
          <a:lstStyle/>
          <a:p>
            <a:fld id="{F85CE818-7367-6A4C-AA8A-8ACF11B1523A}" type="slidenum">
              <a:rPr lang="en-US" smtClean="0"/>
              <a:t>19</a:t>
            </a:fld>
            <a:endParaRPr lang="en-US"/>
          </a:p>
        </p:txBody>
      </p:sp>
      <p:sp>
        <p:nvSpPr>
          <p:cNvPr id="14" name="Text Placeholder 13">
            <a:extLst>
              <a:ext uri="{FF2B5EF4-FFF2-40B4-BE49-F238E27FC236}">
                <a16:creationId xmlns:a16="http://schemas.microsoft.com/office/drawing/2014/main" id="{5CCBD96A-A5A5-9F4E-2E05-0234CB5F8CC8}"/>
              </a:ext>
            </a:extLst>
          </p:cNvPr>
          <p:cNvSpPr>
            <a:spLocks noGrp="1"/>
          </p:cNvSpPr>
          <p:nvPr>
            <p:ph type="body" sz="quarter" idx="19"/>
          </p:nvPr>
        </p:nvSpPr>
        <p:spPr>
          <a:xfrm>
            <a:off x="4436455" y="6145570"/>
            <a:ext cx="6945923" cy="510036"/>
          </a:xfrm>
        </p:spPr>
        <p:txBody>
          <a:bodyPr/>
          <a:lstStyle/>
          <a:p>
            <a:r>
              <a:rPr lang="en-US" dirty="0"/>
              <a:t>Together for Hope Boston Addiction Conference</a:t>
            </a:r>
          </a:p>
          <a:p>
            <a:endParaRPr lang="en-US" dirty="0"/>
          </a:p>
        </p:txBody>
      </p:sp>
      <p:sp>
        <p:nvSpPr>
          <p:cNvPr id="2" name="TextBox 1">
            <a:extLst>
              <a:ext uri="{FF2B5EF4-FFF2-40B4-BE49-F238E27FC236}">
                <a16:creationId xmlns:a16="http://schemas.microsoft.com/office/drawing/2014/main" id="{FAF1886D-4510-6B1B-D61E-F46EAF85CB82}"/>
              </a:ext>
            </a:extLst>
          </p:cNvPr>
          <p:cNvSpPr txBox="1"/>
          <p:nvPr/>
        </p:nvSpPr>
        <p:spPr>
          <a:xfrm>
            <a:off x="430901" y="384956"/>
            <a:ext cx="3889717" cy="5632311"/>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b="1" dirty="0"/>
              <a:t>Sexual Gender Minority/ LGBTQ+ Health</a:t>
            </a:r>
          </a:p>
          <a:p>
            <a:pPr marL="800100" lvl="1" indent="-342900">
              <a:buFont typeface="Wingdings" panose="020B0604020202020204" pitchFamily="34" charset="0"/>
              <a:buChar char="v"/>
            </a:pPr>
            <a:r>
              <a:rPr lang="en-US" sz="1400" i="1" dirty="0">
                <a:solidFill>
                  <a:srgbClr val="C00000"/>
                </a:solidFill>
                <a:latin typeface="Arial"/>
                <a:ea typeface="Osaka"/>
                <a:cs typeface="Arial"/>
              </a:rPr>
              <a:t>Assessing the Burden of Dementia on Transgender Populations</a:t>
            </a:r>
            <a:r>
              <a:rPr lang="en-US" sz="1400" dirty="0">
                <a:solidFill>
                  <a:srgbClr val="C00000"/>
                </a:solidFill>
                <a:latin typeface="Arial"/>
                <a:ea typeface="Osaka"/>
                <a:cs typeface="Arial"/>
              </a:rPr>
              <a:t>- </a:t>
            </a:r>
            <a:r>
              <a:rPr lang="en-US" sz="1400" b="1" dirty="0">
                <a:solidFill>
                  <a:srgbClr val="C00000"/>
                </a:solidFill>
                <a:latin typeface="Arial"/>
                <a:ea typeface="Osaka"/>
                <a:cs typeface="Arial"/>
              </a:rPr>
              <a:t>Carl Streed</a:t>
            </a:r>
          </a:p>
          <a:p>
            <a:pPr lvl="1"/>
            <a:endParaRPr lang="en-US" sz="1400" b="1" dirty="0">
              <a:solidFill>
                <a:srgbClr val="C00000"/>
              </a:solidFill>
              <a:latin typeface="Arial"/>
              <a:ea typeface="Osaka"/>
              <a:cs typeface="Arial"/>
            </a:endParaRPr>
          </a:p>
          <a:p>
            <a:pPr marL="342900" indent="-342900">
              <a:buFont typeface="Arial" panose="020B0604020202020204" pitchFamily="34" charset="0"/>
              <a:buChar char="•"/>
            </a:pPr>
            <a:r>
              <a:rPr lang="en-US" sz="2000" b="1" dirty="0">
                <a:latin typeface="Arial"/>
                <a:ea typeface="Osaka"/>
                <a:cs typeface="Arial"/>
              </a:rPr>
              <a:t>Social Determinants of Health/Health Equity</a:t>
            </a:r>
            <a:endParaRPr lang="en-US" sz="2000" b="1" dirty="0">
              <a:cs typeface="Arial"/>
            </a:endParaRPr>
          </a:p>
          <a:p>
            <a:pPr marL="800100" lvl="1" indent="-342900">
              <a:buFont typeface="Wingdings" panose="020B0604020202020204" pitchFamily="34" charset="0"/>
              <a:buChar char="v"/>
            </a:pPr>
            <a:r>
              <a:rPr lang="en-US" sz="1400" i="1" dirty="0">
                <a:solidFill>
                  <a:srgbClr val="C00000"/>
                </a:solidFill>
                <a:latin typeface="Arial"/>
                <a:ea typeface="Osaka"/>
                <a:cs typeface="Arial"/>
              </a:rPr>
              <a:t>THRIVE-DM: Improving Diabetes Care with Strategies for Addressing Health-Related Social Needs and Community Partnership- </a:t>
            </a:r>
            <a:r>
              <a:rPr lang="en-US" sz="1400" b="1" i="1" dirty="0">
                <a:solidFill>
                  <a:srgbClr val="C00000"/>
                </a:solidFill>
                <a:latin typeface="Arial"/>
                <a:ea typeface="Osaka"/>
                <a:cs typeface="Arial"/>
              </a:rPr>
              <a:t>Pablo </a:t>
            </a:r>
            <a:r>
              <a:rPr lang="en-US" sz="1400" b="1" i="1" dirty="0" err="1">
                <a:solidFill>
                  <a:srgbClr val="C00000"/>
                </a:solidFill>
                <a:latin typeface="Arial"/>
                <a:ea typeface="Osaka"/>
                <a:cs typeface="Arial"/>
              </a:rPr>
              <a:t>Buitron</a:t>
            </a:r>
            <a:r>
              <a:rPr lang="en-US" sz="1400" b="1" i="1" dirty="0">
                <a:solidFill>
                  <a:srgbClr val="C00000"/>
                </a:solidFill>
                <a:latin typeface="Arial"/>
                <a:ea typeface="Osaka"/>
                <a:cs typeface="Arial"/>
              </a:rPr>
              <a:t> de la Vega, Julien </a:t>
            </a:r>
            <a:r>
              <a:rPr lang="en-US" sz="1400" b="1" i="1" dirty="0" err="1">
                <a:solidFill>
                  <a:srgbClr val="C00000"/>
                </a:solidFill>
                <a:latin typeface="Arial"/>
                <a:ea typeface="Osaka"/>
                <a:cs typeface="Arial"/>
              </a:rPr>
              <a:t>Dedier</a:t>
            </a:r>
            <a:r>
              <a:rPr lang="en-US" sz="1400" b="1" i="1" dirty="0">
                <a:solidFill>
                  <a:srgbClr val="C00000"/>
                </a:solidFill>
                <a:latin typeface="Arial"/>
                <a:ea typeface="Osaka"/>
                <a:cs typeface="Arial"/>
              </a:rPr>
              <a:t>, Michael Fischer</a:t>
            </a:r>
          </a:p>
          <a:p>
            <a:pPr marL="800100" lvl="1" indent="-342900">
              <a:buFont typeface="Wingdings" panose="020B0604020202020204" pitchFamily="34" charset="0"/>
              <a:buChar char="v"/>
            </a:pPr>
            <a:r>
              <a:rPr lang="en-US" sz="1400" i="1" dirty="0">
                <a:solidFill>
                  <a:srgbClr val="C00000"/>
                </a:solidFill>
                <a:latin typeface="Arial"/>
                <a:ea typeface="Osaka"/>
                <a:cs typeface="Arial"/>
              </a:rPr>
              <a:t>Comparative effectiveness of interventions to improve hypertension control in safety-net settings: The Boston Hypertension Equity Alliance in Treatment (BHEAT)- </a:t>
            </a:r>
            <a:r>
              <a:rPr lang="en-US" sz="1400" b="1" i="1" dirty="0">
                <a:solidFill>
                  <a:srgbClr val="C00000"/>
                </a:solidFill>
                <a:latin typeface="Arial"/>
                <a:ea typeface="Osaka"/>
                <a:cs typeface="Arial"/>
              </a:rPr>
              <a:t>Michael Fischer</a:t>
            </a:r>
          </a:p>
          <a:p>
            <a:pPr marL="800100" lvl="1" indent="-342900">
              <a:buFont typeface="Wingdings" panose="020B0604020202020204" pitchFamily="34" charset="0"/>
              <a:buChar char="v"/>
            </a:pPr>
            <a:endParaRPr lang="en-US" sz="1400" b="1" i="1" dirty="0">
              <a:solidFill>
                <a:srgbClr val="C00000"/>
              </a:solidFill>
              <a:latin typeface="Arial"/>
              <a:ea typeface="Osaka"/>
              <a:cs typeface="Arial"/>
            </a:endParaRPr>
          </a:p>
          <a:p>
            <a:pPr marL="800100" lvl="1" indent="-342900">
              <a:buFont typeface="Wingdings" panose="020B0604020202020204" pitchFamily="34" charset="0"/>
              <a:buChar char="v"/>
            </a:pPr>
            <a:endParaRPr lang="en-US" sz="1400" b="1" dirty="0">
              <a:solidFill>
                <a:srgbClr val="C00000"/>
              </a:solidFill>
              <a:latin typeface="Arial"/>
              <a:ea typeface="Osaka"/>
              <a:cs typeface="Arial"/>
            </a:endParaRPr>
          </a:p>
          <a:p>
            <a:pPr algn="ctr"/>
            <a:endParaRPr lang="en-US" sz="1400" b="1" dirty="0">
              <a:cs typeface="Arial"/>
            </a:endParaRPr>
          </a:p>
        </p:txBody>
      </p:sp>
      <p:pic>
        <p:nvPicPr>
          <p:cNvPr id="3" name="Picture 2">
            <a:extLst>
              <a:ext uri="{FF2B5EF4-FFF2-40B4-BE49-F238E27FC236}">
                <a16:creationId xmlns:a16="http://schemas.microsoft.com/office/drawing/2014/main" id="{256AAFA1-1DB3-4CD1-F8FE-E1A17C3B3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445" r="1041" b="10000"/>
          <a:stretch/>
        </p:blipFill>
        <p:spPr>
          <a:xfrm>
            <a:off x="5952266" y="384956"/>
            <a:ext cx="4628092" cy="2745814"/>
          </a:xfrm>
          <a:prstGeom prst="rect">
            <a:avLst/>
          </a:prstGeom>
          <a:ln w="12700">
            <a:solidFill>
              <a:schemeClr val="tx1"/>
            </a:solidFill>
          </a:ln>
        </p:spPr>
      </p:pic>
      <p:sp>
        <p:nvSpPr>
          <p:cNvPr id="4" name="TextBox 3">
            <a:extLst>
              <a:ext uri="{FF2B5EF4-FFF2-40B4-BE49-F238E27FC236}">
                <a16:creationId xmlns:a16="http://schemas.microsoft.com/office/drawing/2014/main" id="{993BD75E-E36C-3055-086F-642AA05C4626}"/>
              </a:ext>
            </a:extLst>
          </p:cNvPr>
          <p:cNvSpPr txBox="1"/>
          <p:nvPr/>
        </p:nvSpPr>
        <p:spPr>
          <a:xfrm>
            <a:off x="6111698" y="3377250"/>
            <a:ext cx="4468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baseline="0" dirty="0"/>
              <a:t>Natalia </a:t>
            </a:r>
            <a:r>
              <a:rPr lang="en-US" sz="1600" i="1" baseline="0" dirty="0" err="1"/>
              <a:t>Morone</a:t>
            </a:r>
            <a:r>
              <a:rPr lang="en-US" sz="1600" i="1" baseline="0" dirty="0"/>
              <a:t> OPTIMUM study and IMPACT study team photo after dinner outing</a:t>
            </a:r>
            <a:endParaRPr lang="en-US" sz="1600" i="1" dirty="0"/>
          </a:p>
        </p:txBody>
      </p:sp>
      <p:sp>
        <p:nvSpPr>
          <p:cNvPr id="7" name="TextBox 6">
            <a:extLst>
              <a:ext uri="{FF2B5EF4-FFF2-40B4-BE49-F238E27FC236}">
                <a16:creationId xmlns:a16="http://schemas.microsoft.com/office/drawing/2014/main" id="{A2B17C4E-8DCE-4EE3-8B2D-5B1A957C97F7}"/>
              </a:ext>
            </a:extLst>
          </p:cNvPr>
          <p:cNvSpPr txBox="1"/>
          <p:nvPr/>
        </p:nvSpPr>
        <p:spPr>
          <a:xfrm>
            <a:off x="5583447" y="4208505"/>
            <a:ext cx="6094562" cy="1138773"/>
          </a:xfrm>
          <a:prstGeom prst="rect">
            <a:avLst/>
          </a:prstGeom>
          <a:noFill/>
        </p:spPr>
        <p:txBody>
          <a:bodyPr wrap="square">
            <a:spAutoFit/>
          </a:bodyPr>
          <a:lstStyle/>
          <a:p>
            <a:pPr marL="342900" indent="-342900">
              <a:buFont typeface="Arial" panose="020B0604020202020204" pitchFamily="34" charset="0"/>
              <a:buChar char="•"/>
            </a:pPr>
            <a:r>
              <a:rPr lang="en-US" sz="2000" b="1" dirty="0">
                <a:latin typeface="Arial"/>
                <a:ea typeface="Osaka"/>
                <a:cs typeface="Arial"/>
              </a:rPr>
              <a:t>Alternative Pathways to Health and Well-being </a:t>
            </a:r>
            <a:endParaRPr lang="en-US" sz="2000" b="1" dirty="0">
              <a:cs typeface="Arial"/>
            </a:endParaRPr>
          </a:p>
          <a:p>
            <a:pPr marL="800100" lvl="1" indent="-342900">
              <a:buFont typeface="Wingdings" panose="020B0604020202020204" pitchFamily="34" charset="0"/>
              <a:buChar char="v"/>
            </a:pPr>
            <a:r>
              <a:rPr lang="en-US" sz="1400" i="1" dirty="0">
                <a:solidFill>
                  <a:srgbClr val="C00000"/>
                </a:solidFill>
                <a:latin typeface="Arial"/>
                <a:ea typeface="Osaka"/>
                <a:cs typeface="Arial"/>
              </a:rPr>
              <a:t>Remote Tai Chi for Knee</a:t>
            </a:r>
          </a:p>
          <a:p>
            <a:pPr lvl="1"/>
            <a:r>
              <a:rPr lang="en-US" sz="1400" i="1" dirty="0">
                <a:solidFill>
                  <a:srgbClr val="C00000"/>
                </a:solidFill>
                <a:latin typeface="Arial"/>
                <a:ea typeface="Osaka"/>
                <a:cs typeface="Arial"/>
              </a:rPr>
              <a:t>      Osteoarthritis</a:t>
            </a:r>
            <a:r>
              <a:rPr lang="en-US" sz="1400" dirty="0">
                <a:solidFill>
                  <a:srgbClr val="C00000"/>
                </a:solidFill>
                <a:latin typeface="Arial"/>
                <a:ea typeface="Osaka"/>
                <a:cs typeface="Arial"/>
              </a:rPr>
              <a:t>- </a:t>
            </a:r>
            <a:r>
              <a:rPr lang="en-US" sz="1400" b="1" dirty="0">
                <a:solidFill>
                  <a:srgbClr val="C00000"/>
                </a:solidFill>
                <a:latin typeface="Arial"/>
                <a:ea typeface="Osaka"/>
                <a:cs typeface="Arial"/>
              </a:rPr>
              <a:t>Eric </a:t>
            </a:r>
            <a:r>
              <a:rPr lang="en-US" sz="1400" b="1" dirty="0" err="1">
                <a:solidFill>
                  <a:srgbClr val="C00000"/>
                </a:solidFill>
                <a:latin typeface="Arial"/>
                <a:ea typeface="Osaka"/>
                <a:cs typeface="Arial"/>
              </a:rPr>
              <a:t>Roseen</a:t>
            </a:r>
            <a:endParaRPr lang="en-US" sz="1400" b="1" dirty="0">
              <a:solidFill>
                <a:srgbClr val="C00000"/>
              </a:solidFill>
              <a:cs typeface="Arial"/>
            </a:endParaRPr>
          </a:p>
        </p:txBody>
      </p:sp>
    </p:spTree>
    <p:extLst>
      <p:ext uri="{BB962C8B-B14F-4D97-AF65-F5344CB8AC3E}">
        <p14:creationId xmlns:p14="http://schemas.microsoft.com/office/powerpoint/2010/main" val="158882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5B670-8271-7AE8-FDB6-2D4DDB418C7B}"/>
              </a:ext>
            </a:extLst>
          </p:cNvPr>
          <p:cNvSpPr>
            <a:spLocks noGrp="1"/>
          </p:cNvSpPr>
          <p:nvPr>
            <p:ph type="title"/>
          </p:nvPr>
        </p:nvSpPr>
        <p:spPr/>
        <p:txBody>
          <a:bodyPr/>
          <a:lstStyle/>
          <a:p>
            <a:r>
              <a:rPr lang="en-US" sz="4400" dirty="0"/>
              <a:t>Agenda</a:t>
            </a:r>
          </a:p>
        </p:txBody>
      </p:sp>
      <p:sp>
        <p:nvSpPr>
          <p:cNvPr id="5" name="Slide Number Placeholder 4">
            <a:extLst>
              <a:ext uri="{FF2B5EF4-FFF2-40B4-BE49-F238E27FC236}">
                <a16:creationId xmlns:a16="http://schemas.microsoft.com/office/drawing/2014/main" id="{A9F4AF55-0441-E294-9898-2BAD6443A59A}"/>
              </a:ext>
            </a:extLst>
          </p:cNvPr>
          <p:cNvSpPr>
            <a:spLocks noGrp="1"/>
          </p:cNvSpPr>
          <p:nvPr>
            <p:ph type="sldNum" sz="quarter" idx="12"/>
          </p:nvPr>
        </p:nvSpPr>
        <p:spPr/>
        <p:txBody>
          <a:bodyPr/>
          <a:lstStyle/>
          <a:p>
            <a:fld id="{F85CE818-7367-6A4C-AA8A-8ACF11B1523A}" type="slidenum">
              <a:rPr lang="en-US" smtClean="0"/>
              <a:t>2</a:t>
            </a:fld>
            <a:endParaRPr lang="en-US"/>
          </a:p>
        </p:txBody>
      </p:sp>
      <p:sp>
        <p:nvSpPr>
          <p:cNvPr id="14" name="Text Placeholder 13">
            <a:extLst>
              <a:ext uri="{FF2B5EF4-FFF2-40B4-BE49-F238E27FC236}">
                <a16:creationId xmlns:a16="http://schemas.microsoft.com/office/drawing/2014/main" id="{5CCBD96A-A5A5-9F4E-2E05-0234CB5F8CC8}"/>
              </a:ext>
            </a:extLst>
          </p:cNvPr>
          <p:cNvSpPr>
            <a:spLocks noGrp="1"/>
          </p:cNvSpPr>
          <p:nvPr>
            <p:ph type="body" sz="quarter" idx="19"/>
          </p:nvPr>
        </p:nvSpPr>
        <p:spPr/>
        <p:txBody>
          <a:bodyPr/>
          <a:lstStyle/>
          <a:p>
            <a:endParaRPr lang="en-US"/>
          </a:p>
        </p:txBody>
      </p:sp>
      <p:pic>
        <p:nvPicPr>
          <p:cNvPr id="15" name="Picture 14">
            <a:extLst>
              <a:ext uri="{FF2B5EF4-FFF2-40B4-BE49-F238E27FC236}">
                <a16:creationId xmlns:a16="http://schemas.microsoft.com/office/drawing/2014/main" id="{96C2422E-93CE-93B8-93CD-08E31F2E6721}"/>
              </a:ext>
            </a:extLst>
          </p:cNvPr>
          <p:cNvPicPr>
            <a:picLocks noChangeAspect="1"/>
          </p:cNvPicPr>
          <p:nvPr/>
        </p:nvPicPr>
        <p:blipFill>
          <a:blip r:embed="rId3"/>
          <a:stretch>
            <a:fillRect/>
          </a:stretch>
        </p:blipFill>
        <p:spPr>
          <a:xfrm>
            <a:off x="404142" y="948024"/>
            <a:ext cx="10474960" cy="5106075"/>
          </a:xfrm>
          <a:prstGeom prst="rect">
            <a:avLst/>
          </a:prstGeom>
        </p:spPr>
      </p:pic>
    </p:spTree>
    <p:extLst>
      <p:ext uri="{BB962C8B-B14F-4D97-AF65-F5344CB8AC3E}">
        <p14:creationId xmlns:p14="http://schemas.microsoft.com/office/powerpoint/2010/main" val="1025280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D0038A4-6B2C-3742-8BBF-FB4C15FD56EA}"/>
              </a:ext>
            </a:extLst>
          </p:cNvPr>
          <p:cNvSpPr>
            <a:spLocks noGrp="1" noChangeArrowheads="1"/>
          </p:cNvSpPr>
          <p:nvPr>
            <p:ph type="title"/>
          </p:nvPr>
        </p:nvSpPr>
        <p:spPr>
          <a:xfrm>
            <a:off x="482944" y="190500"/>
            <a:ext cx="7924800" cy="914400"/>
          </a:xfrm>
        </p:spPr>
        <p:txBody>
          <a:bodyPr/>
          <a:lstStyle/>
          <a:p>
            <a:pPr eaLnBrk="1" hangingPunct="1">
              <a:defRPr/>
            </a:pPr>
            <a:r>
              <a:rPr lang="en-US" altLang="en-US" sz="3200" dirty="0"/>
              <a:t>Publications</a:t>
            </a:r>
            <a:endParaRPr lang="en-US" altLang="en-US" sz="2800" dirty="0"/>
          </a:p>
        </p:txBody>
      </p:sp>
      <p:sp>
        <p:nvSpPr>
          <p:cNvPr id="5123" name="Rectangle 3">
            <a:extLst>
              <a:ext uri="{FF2B5EF4-FFF2-40B4-BE49-F238E27FC236}">
                <a16:creationId xmlns:a16="http://schemas.microsoft.com/office/drawing/2014/main" id="{AF6E546E-3341-DF4F-BD1B-C26644215F10}"/>
              </a:ext>
            </a:extLst>
          </p:cNvPr>
          <p:cNvSpPr>
            <a:spLocks noGrp="1" noChangeArrowheads="1"/>
          </p:cNvSpPr>
          <p:nvPr>
            <p:ph idx="1"/>
          </p:nvPr>
        </p:nvSpPr>
        <p:spPr>
          <a:xfrm>
            <a:off x="839230" y="1104899"/>
            <a:ext cx="7924800" cy="4941673"/>
          </a:xfrm>
        </p:spPr>
        <p:txBody>
          <a:bodyPr vert="horz" lIns="91440" tIns="45720" rIns="91440" bIns="45720" rtlCol="0" anchor="t">
            <a:noAutofit/>
          </a:bodyPr>
          <a:lstStyle/>
          <a:p>
            <a:pPr eaLnBrk="1" hangingPunct="1">
              <a:buClr>
                <a:srgbClr val="CC0000"/>
              </a:buClr>
              <a:buFont typeface="Wingdings" charset="2"/>
              <a:buChar char="§"/>
              <a:defRPr/>
            </a:pPr>
            <a:r>
              <a:rPr lang="en-US" sz="2000" b="1" dirty="0"/>
              <a:t>~2,820</a:t>
            </a:r>
            <a:r>
              <a:rPr lang="en-US" sz="2000" dirty="0"/>
              <a:t> total existing publications across GIM research faculty</a:t>
            </a:r>
          </a:p>
          <a:p>
            <a:pPr>
              <a:buClr>
                <a:srgbClr val="CC0000"/>
              </a:buClr>
              <a:buFont typeface="Wingdings" charset="2"/>
              <a:buChar char="§"/>
              <a:defRPr/>
            </a:pPr>
            <a:r>
              <a:rPr lang="en-US" sz="2000" dirty="0"/>
              <a:t>Some published this month:</a:t>
            </a:r>
          </a:p>
          <a:p>
            <a:pPr marL="386715" lvl="3" indent="-129540">
              <a:buClr>
                <a:srgbClr val="00556F"/>
              </a:buClr>
              <a:buFont typeface="Wingdings" charset="2"/>
              <a:buChar char="§"/>
              <a:defRPr/>
            </a:pPr>
            <a:r>
              <a:rPr lang="en-US" sz="1800" dirty="0">
                <a:latin typeface="Calibri"/>
                <a:ea typeface="Calibri"/>
                <a:cs typeface="Calibri"/>
              </a:rPr>
              <a:t>“Racial and Ethnic Disparities in Referral Rejection from </a:t>
            </a:r>
            <a:r>
              <a:rPr lang="en-US" sz="1800" dirty="0" err="1">
                <a:latin typeface="Calibri"/>
                <a:ea typeface="Calibri"/>
                <a:cs typeface="Calibri"/>
              </a:rPr>
              <a:t>Postacute</a:t>
            </a:r>
            <a:r>
              <a:rPr lang="en-US" sz="1800" dirty="0">
                <a:latin typeface="Calibri"/>
                <a:ea typeface="Calibri"/>
                <a:cs typeface="Calibri"/>
              </a:rPr>
              <a:t> Care Facilities among People with Opioid Use Disorder in Massachusetts.”</a:t>
            </a:r>
          </a:p>
          <a:p>
            <a:pPr marL="514985" lvl="4" indent="-128270">
              <a:buClr>
                <a:srgbClr val="00556F"/>
              </a:buClr>
              <a:buFont typeface="Courier New" charset="2"/>
              <a:buChar char="o"/>
              <a:defRPr/>
            </a:pPr>
            <a:r>
              <a:rPr lang="en-US" sz="1800" dirty="0">
                <a:latin typeface="Calibri"/>
                <a:ea typeface="Calibri"/>
                <a:cs typeface="Calibri"/>
              </a:rPr>
              <a:t>J Addict Med. Weinstein, So-Armah, Yan, Larochelle, Walley, Kimmel</a:t>
            </a:r>
          </a:p>
          <a:p>
            <a:pPr marL="386715" lvl="3" indent="-129540">
              <a:buClr>
                <a:srgbClr val="00556F"/>
              </a:buClr>
              <a:buFont typeface="Wingdings" charset="2"/>
              <a:buChar char="§"/>
              <a:defRPr/>
            </a:pPr>
            <a:r>
              <a:rPr lang="en-US" sz="1800" dirty="0">
                <a:latin typeface="Calibri" panose="020F0502020204030204" pitchFamily="34" charset="0"/>
                <a:cs typeface="Calibri" panose="020F0502020204030204" pitchFamily="34" charset="0"/>
              </a:rPr>
              <a:t>“Effectiveness of Virtual Yoga for Chronic Low Back Pain: A Randomized Clinical Trial”</a:t>
            </a:r>
            <a:endParaRPr lang="en-US" sz="1800" dirty="0">
              <a:latin typeface="Calibri" panose="020F0502020204030204" pitchFamily="34" charset="0"/>
              <a:ea typeface="Calibri" panose="020F0502020204030204" pitchFamily="34" charset="0"/>
              <a:cs typeface="Calibri" panose="020F0502020204030204" pitchFamily="34" charset="0"/>
            </a:endParaRPr>
          </a:p>
          <a:p>
            <a:pPr marL="514985" lvl="4" indent="-128270">
              <a:buClr>
                <a:srgbClr val="00556F"/>
              </a:buClr>
              <a:buFont typeface="Courier New" charset="2"/>
              <a:buChar char="o"/>
              <a:defRPr/>
            </a:pPr>
            <a:r>
              <a:rPr lang="en-US" sz="1800" dirty="0">
                <a:latin typeface="Calibri"/>
                <a:ea typeface="Calibri"/>
                <a:cs typeface="Calibri"/>
              </a:rPr>
              <a:t>JAMA Network Open. </a:t>
            </a:r>
            <a:r>
              <a:rPr lang="en-US" sz="1800" dirty="0" err="1">
                <a:latin typeface="Calibri"/>
                <a:ea typeface="Calibri"/>
                <a:cs typeface="Calibri"/>
              </a:rPr>
              <a:t>Roseen</a:t>
            </a:r>
            <a:r>
              <a:rPr lang="en-US" sz="1800" dirty="0">
                <a:latin typeface="Calibri"/>
                <a:ea typeface="Calibri"/>
                <a:cs typeface="Calibri"/>
              </a:rPr>
              <a:t>.</a:t>
            </a:r>
          </a:p>
          <a:p>
            <a:pPr>
              <a:buClr>
                <a:srgbClr val="CC0000"/>
              </a:buClr>
              <a:buFont typeface="Wingdings" charset="2"/>
              <a:buChar char="§"/>
              <a:defRPr/>
            </a:pPr>
            <a:r>
              <a:rPr lang="en-US" sz="2000" dirty="0"/>
              <a:t>Example of policy impact </a:t>
            </a:r>
          </a:p>
          <a:p>
            <a:pPr lvl="2">
              <a:buClr>
                <a:srgbClr val="CC0000"/>
              </a:buClr>
              <a:buFont typeface="Wingdings" charset="2"/>
              <a:buChar char="§"/>
              <a:defRPr/>
            </a:pPr>
            <a:r>
              <a:rPr lang="en-US" sz="1800" dirty="0">
                <a:latin typeface="Calibri"/>
                <a:ea typeface="Calibri"/>
                <a:cs typeface="Calibri"/>
              </a:rPr>
              <a:t>“Cardiovascular disease among transgender adults receiving hormone therapy.” </a:t>
            </a:r>
          </a:p>
          <a:p>
            <a:pPr marL="514985" lvl="4" indent="-128270">
              <a:buClr>
                <a:srgbClr val="00556F"/>
              </a:buClr>
              <a:buFont typeface="Courier New" charset="2"/>
              <a:buChar char="o"/>
              <a:defRPr/>
            </a:pPr>
            <a:r>
              <a:rPr lang="en-US" sz="1800" dirty="0">
                <a:latin typeface="Calibri"/>
                <a:ea typeface="Calibri"/>
                <a:cs typeface="Calibri"/>
              </a:rPr>
              <a:t>Ann Intern Med. Streed. &gt; 200 citations</a:t>
            </a:r>
          </a:p>
          <a:p>
            <a:pPr marL="514985" lvl="4" indent="-128270">
              <a:buClr>
                <a:srgbClr val="00556F"/>
              </a:buClr>
              <a:buFont typeface="Courier New" charset="2"/>
              <a:buChar char="o"/>
              <a:defRPr/>
            </a:pPr>
            <a:r>
              <a:rPr lang="en-US" sz="1800" dirty="0">
                <a:latin typeface="Calibri" panose="020F0502020204030204" pitchFamily="34" charset="0"/>
                <a:cs typeface="Calibri" panose="020F0502020204030204" pitchFamily="34" charset="0"/>
              </a:rPr>
              <a:t>Cited in The White House “Recommendations on the Best Practices for the Collection of Sexual Orientation and Gender Identity Data on Federal Statistical Surveys”</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5127" name="Rectangle 7">
            <a:extLst>
              <a:ext uri="{FF2B5EF4-FFF2-40B4-BE49-F238E27FC236}">
                <a16:creationId xmlns:a16="http://schemas.microsoft.com/office/drawing/2014/main" id="{8C5ABBE5-C171-BF4E-9C07-76830C124AC7}"/>
              </a:ext>
            </a:extLst>
          </p:cNvPr>
          <p:cNvSpPr>
            <a:spLocks noChangeArrowheads="1"/>
          </p:cNvSpPr>
          <p:nvPr/>
        </p:nvSpPr>
        <p:spPr bwMode="auto">
          <a:xfrm>
            <a:off x="-2060575" y="-67627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ltLang="en-US">
              <a:latin typeface="Arial" charset="0"/>
              <a:ea typeface="Osaka" charset="0"/>
            </a:endParaRPr>
          </a:p>
        </p:txBody>
      </p:sp>
    </p:spTree>
    <p:extLst>
      <p:ext uri="{BB962C8B-B14F-4D97-AF65-F5344CB8AC3E}">
        <p14:creationId xmlns:p14="http://schemas.microsoft.com/office/powerpoint/2010/main" val="3686055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5B670-8271-7AE8-FDB6-2D4DDB418C7B}"/>
              </a:ext>
            </a:extLst>
          </p:cNvPr>
          <p:cNvSpPr>
            <a:spLocks noGrp="1"/>
          </p:cNvSpPr>
          <p:nvPr>
            <p:ph type="title"/>
          </p:nvPr>
        </p:nvSpPr>
        <p:spPr/>
        <p:txBody>
          <a:bodyPr/>
          <a:lstStyle/>
          <a:p>
            <a:r>
              <a:rPr lang="en-US" sz="4400" dirty="0"/>
              <a:t>BMC Research Forum</a:t>
            </a:r>
          </a:p>
        </p:txBody>
      </p:sp>
      <p:sp>
        <p:nvSpPr>
          <p:cNvPr id="5" name="Slide Number Placeholder 4">
            <a:extLst>
              <a:ext uri="{FF2B5EF4-FFF2-40B4-BE49-F238E27FC236}">
                <a16:creationId xmlns:a16="http://schemas.microsoft.com/office/drawing/2014/main" id="{A9F4AF55-0441-E294-9898-2BAD6443A59A}"/>
              </a:ext>
            </a:extLst>
          </p:cNvPr>
          <p:cNvSpPr>
            <a:spLocks noGrp="1"/>
          </p:cNvSpPr>
          <p:nvPr>
            <p:ph type="sldNum" sz="quarter" idx="12"/>
          </p:nvPr>
        </p:nvSpPr>
        <p:spPr/>
        <p:txBody>
          <a:bodyPr/>
          <a:lstStyle/>
          <a:p>
            <a:fld id="{F85CE818-7367-6A4C-AA8A-8ACF11B1523A}" type="slidenum">
              <a:rPr lang="en-US" smtClean="0"/>
              <a:t>21</a:t>
            </a:fld>
            <a:endParaRPr lang="en-US"/>
          </a:p>
        </p:txBody>
      </p:sp>
      <p:sp>
        <p:nvSpPr>
          <p:cNvPr id="14" name="Text Placeholder 13">
            <a:extLst>
              <a:ext uri="{FF2B5EF4-FFF2-40B4-BE49-F238E27FC236}">
                <a16:creationId xmlns:a16="http://schemas.microsoft.com/office/drawing/2014/main" id="{5CCBD96A-A5A5-9F4E-2E05-0234CB5F8CC8}"/>
              </a:ext>
            </a:extLst>
          </p:cNvPr>
          <p:cNvSpPr>
            <a:spLocks noGrp="1"/>
          </p:cNvSpPr>
          <p:nvPr>
            <p:ph type="body" sz="quarter" idx="19"/>
          </p:nvPr>
        </p:nvSpPr>
        <p:spPr/>
        <p:txBody>
          <a:bodyPr/>
          <a:lstStyle/>
          <a:p>
            <a:endParaRPr lang="en-US"/>
          </a:p>
        </p:txBody>
      </p:sp>
      <p:sp>
        <p:nvSpPr>
          <p:cNvPr id="4" name="Rectangle 2">
            <a:extLst>
              <a:ext uri="{FF2B5EF4-FFF2-40B4-BE49-F238E27FC236}">
                <a16:creationId xmlns:a16="http://schemas.microsoft.com/office/drawing/2014/main" id="{3EFBEE01-A6F7-D4D5-45DD-D46BEF611A52}"/>
              </a:ext>
            </a:extLst>
          </p:cNvPr>
          <p:cNvSpPr txBox="1">
            <a:spLocks noChangeArrowheads="1"/>
          </p:cNvSpPr>
          <p:nvPr/>
        </p:nvSpPr>
        <p:spPr>
          <a:xfrm>
            <a:off x="497840" y="1053314"/>
            <a:ext cx="7924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900" b="1" i="0" kern="1200">
                <a:solidFill>
                  <a:schemeClr val="tx1"/>
                </a:solidFill>
                <a:latin typeface="+mj-lt"/>
                <a:ea typeface="Verdana" panose="020B0604030504040204" pitchFamily="34" charset="0"/>
                <a:cs typeface="Arial" panose="020B0604020202020204" pitchFamily="34" charset="0"/>
              </a:defRPr>
            </a:lvl1pPr>
          </a:lstStyle>
          <a:p>
            <a:pPr>
              <a:defRPr/>
            </a:pPr>
            <a:r>
              <a:rPr lang="en-US" altLang="en-US" sz="3200" dirty="0"/>
              <a:t>Proposal and Award Data: FY 2024</a:t>
            </a:r>
          </a:p>
        </p:txBody>
      </p:sp>
      <p:sp>
        <p:nvSpPr>
          <p:cNvPr id="6" name="Rectangle 3">
            <a:extLst>
              <a:ext uri="{FF2B5EF4-FFF2-40B4-BE49-F238E27FC236}">
                <a16:creationId xmlns:a16="http://schemas.microsoft.com/office/drawing/2014/main" id="{9CE643FA-7DC7-5D7B-95CE-CB2BFEBC0B91}"/>
              </a:ext>
            </a:extLst>
          </p:cNvPr>
          <p:cNvSpPr>
            <a:spLocks noGrp="1" noChangeArrowheads="1"/>
          </p:cNvSpPr>
          <p:nvPr>
            <p:ph idx="1"/>
          </p:nvPr>
        </p:nvSpPr>
        <p:spPr>
          <a:xfrm>
            <a:off x="647700" y="1789689"/>
            <a:ext cx="9839578" cy="4351338"/>
          </a:xfrm>
        </p:spPr>
        <p:txBody>
          <a:bodyPr vert="horz" lIns="91440" tIns="45720" rIns="91440" bIns="45720" rtlCol="0" anchor="t">
            <a:normAutofit lnSpcReduction="10000"/>
          </a:bodyPr>
          <a:lstStyle/>
          <a:p>
            <a:pPr eaLnBrk="1" hangingPunct="1">
              <a:buClr>
                <a:srgbClr val="CC0000"/>
              </a:buClr>
              <a:buFont typeface="Wingdings" charset="2"/>
              <a:buChar char="§"/>
              <a:defRPr/>
            </a:pPr>
            <a:r>
              <a:rPr lang="en-US" sz="3200" dirty="0"/>
              <a:t>Proposals</a:t>
            </a:r>
          </a:p>
          <a:p>
            <a:pPr lvl="2">
              <a:buClr>
                <a:srgbClr val="CC0000"/>
              </a:buClr>
              <a:buFont typeface="Wingdings" panose="05000000000000000000" pitchFamily="2" charset="2"/>
              <a:buChar char="v"/>
              <a:defRPr/>
            </a:pPr>
            <a:r>
              <a:rPr lang="en-US" sz="3200" dirty="0">
                <a:ea typeface="Calibri"/>
                <a:cs typeface="Calibri"/>
              </a:rPr>
              <a:t>69</a:t>
            </a:r>
          </a:p>
          <a:p>
            <a:pPr lvl="2">
              <a:buClr>
                <a:srgbClr val="CC0000"/>
              </a:buClr>
              <a:buFont typeface="Wingdings" panose="05000000000000000000" pitchFamily="2" charset="2"/>
              <a:buChar char="v"/>
              <a:defRPr/>
            </a:pPr>
            <a:r>
              <a:rPr lang="en-US" sz="3200" dirty="0">
                <a:ea typeface="Calibri"/>
                <a:cs typeface="Calibri"/>
              </a:rPr>
              <a:t>$84,050,13</a:t>
            </a:r>
          </a:p>
          <a:p>
            <a:pPr lvl="2">
              <a:buClr>
                <a:srgbClr val="CC0000"/>
              </a:buClr>
              <a:buFont typeface="Wingdings" panose="05000000000000000000" pitchFamily="2" charset="2"/>
              <a:buChar char="v"/>
              <a:defRPr/>
            </a:pPr>
            <a:r>
              <a:rPr lang="en-US" sz="3200" dirty="0">
                <a:ea typeface="Calibri"/>
                <a:cs typeface="Calibri"/>
              </a:rPr>
              <a:t>29 Clinician Investigators and Researchers</a:t>
            </a:r>
            <a:endParaRPr lang="en-US" sz="3200" dirty="0"/>
          </a:p>
          <a:p>
            <a:pPr>
              <a:buClr>
                <a:srgbClr val="CC0000"/>
              </a:buClr>
              <a:buFont typeface="Wingdings" charset="2"/>
              <a:buChar char="§"/>
              <a:defRPr/>
            </a:pPr>
            <a:r>
              <a:rPr lang="en-US" sz="3200" dirty="0"/>
              <a:t>Awards</a:t>
            </a:r>
          </a:p>
          <a:p>
            <a:pPr lvl="2">
              <a:buClr>
                <a:srgbClr val="CC0000"/>
              </a:buClr>
              <a:buFont typeface="Wingdings" panose="05000000000000000000" pitchFamily="2" charset="2"/>
              <a:buChar char="v"/>
              <a:defRPr/>
            </a:pPr>
            <a:r>
              <a:rPr lang="en-US" sz="3200" dirty="0">
                <a:ea typeface="Calibri"/>
                <a:cs typeface="Calibri"/>
              </a:rPr>
              <a:t>31</a:t>
            </a:r>
          </a:p>
          <a:p>
            <a:pPr lvl="2">
              <a:buClr>
                <a:srgbClr val="CC0000"/>
              </a:buClr>
              <a:buFont typeface="Wingdings" panose="05000000000000000000" pitchFamily="2" charset="2"/>
              <a:buChar char="v"/>
              <a:defRPr/>
            </a:pPr>
            <a:r>
              <a:rPr lang="en-US" sz="3200" dirty="0">
                <a:ea typeface="Calibri"/>
                <a:cs typeface="Calibri"/>
              </a:rPr>
              <a:t>$28,376,879</a:t>
            </a:r>
          </a:p>
          <a:p>
            <a:pPr lvl="2">
              <a:buClr>
                <a:srgbClr val="CC0000"/>
              </a:buClr>
              <a:buFont typeface="Wingdings" panose="05000000000000000000" pitchFamily="2" charset="2"/>
              <a:buChar char="v"/>
              <a:defRPr/>
            </a:pPr>
            <a:r>
              <a:rPr lang="en-US" sz="3200" dirty="0">
                <a:ea typeface="Calibri"/>
                <a:cs typeface="Calibri"/>
              </a:rPr>
              <a:t>21 Clinician Investigators and Researchers</a:t>
            </a:r>
          </a:p>
          <a:p>
            <a:pPr marL="457200" lvl="1" indent="0">
              <a:buClr>
                <a:srgbClr val="CC0000"/>
              </a:buClr>
              <a:buNone/>
              <a:defRPr/>
            </a:pPr>
            <a:endParaRPr lang="en-US" sz="3200" dirty="0"/>
          </a:p>
          <a:p>
            <a:pPr marL="0" indent="0" eaLnBrk="1" hangingPunct="1">
              <a:buClr>
                <a:srgbClr val="CC0000"/>
              </a:buClr>
              <a:buNone/>
              <a:defRPr/>
            </a:pPr>
            <a:endParaRPr lang="en-US" sz="3200" dirty="0"/>
          </a:p>
        </p:txBody>
      </p:sp>
    </p:spTree>
    <p:extLst>
      <p:ext uri="{BB962C8B-B14F-4D97-AF65-F5344CB8AC3E}">
        <p14:creationId xmlns:p14="http://schemas.microsoft.com/office/powerpoint/2010/main" val="2473247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5B670-8271-7AE8-FDB6-2D4DDB418C7B}"/>
              </a:ext>
            </a:extLst>
          </p:cNvPr>
          <p:cNvSpPr>
            <a:spLocks noGrp="1"/>
          </p:cNvSpPr>
          <p:nvPr>
            <p:ph type="title"/>
          </p:nvPr>
        </p:nvSpPr>
        <p:spPr/>
        <p:txBody>
          <a:bodyPr/>
          <a:lstStyle/>
          <a:p>
            <a:r>
              <a:rPr lang="en-US" sz="4400" dirty="0"/>
              <a:t>BMC Research Forum</a:t>
            </a:r>
          </a:p>
        </p:txBody>
      </p:sp>
      <p:sp>
        <p:nvSpPr>
          <p:cNvPr id="5" name="Slide Number Placeholder 4">
            <a:extLst>
              <a:ext uri="{FF2B5EF4-FFF2-40B4-BE49-F238E27FC236}">
                <a16:creationId xmlns:a16="http://schemas.microsoft.com/office/drawing/2014/main" id="{A9F4AF55-0441-E294-9898-2BAD6443A59A}"/>
              </a:ext>
            </a:extLst>
          </p:cNvPr>
          <p:cNvSpPr>
            <a:spLocks noGrp="1"/>
          </p:cNvSpPr>
          <p:nvPr>
            <p:ph type="sldNum" sz="quarter" idx="12"/>
          </p:nvPr>
        </p:nvSpPr>
        <p:spPr/>
        <p:txBody>
          <a:bodyPr/>
          <a:lstStyle/>
          <a:p>
            <a:fld id="{F85CE818-7367-6A4C-AA8A-8ACF11B1523A}" type="slidenum">
              <a:rPr lang="en-US" smtClean="0"/>
              <a:t>22</a:t>
            </a:fld>
            <a:endParaRPr lang="en-US"/>
          </a:p>
        </p:txBody>
      </p:sp>
      <p:sp>
        <p:nvSpPr>
          <p:cNvPr id="14" name="Text Placeholder 13">
            <a:extLst>
              <a:ext uri="{FF2B5EF4-FFF2-40B4-BE49-F238E27FC236}">
                <a16:creationId xmlns:a16="http://schemas.microsoft.com/office/drawing/2014/main" id="{5CCBD96A-A5A5-9F4E-2E05-0234CB5F8CC8}"/>
              </a:ext>
            </a:extLst>
          </p:cNvPr>
          <p:cNvSpPr>
            <a:spLocks noGrp="1"/>
          </p:cNvSpPr>
          <p:nvPr>
            <p:ph type="body" sz="quarter" idx="19"/>
          </p:nvPr>
        </p:nvSpPr>
        <p:spPr/>
        <p:txBody>
          <a:bodyPr/>
          <a:lstStyle/>
          <a:p>
            <a:endParaRPr lang="en-US"/>
          </a:p>
        </p:txBody>
      </p:sp>
      <p:sp>
        <p:nvSpPr>
          <p:cNvPr id="4" name="Rectangle 2">
            <a:extLst>
              <a:ext uri="{FF2B5EF4-FFF2-40B4-BE49-F238E27FC236}">
                <a16:creationId xmlns:a16="http://schemas.microsoft.com/office/drawing/2014/main" id="{3EFBEE01-A6F7-D4D5-45DD-D46BEF611A52}"/>
              </a:ext>
            </a:extLst>
          </p:cNvPr>
          <p:cNvSpPr txBox="1">
            <a:spLocks noChangeArrowheads="1"/>
          </p:cNvSpPr>
          <p:nvPr/>
        </p:nvSpPr>
        <p:spPr>
          <a:xfrm>
            <a:off x="497840" y="1053314"/>
            <a:ext cx="7924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900" b="1" i="0" kern="1200">
                <a:solidFill>
                  <a:schemeClr val="tx1"/>
                </a:solidFill>
                <a:latin typeface="+mj-lt"/>
                <a:ea typeface="Verdana" panose="020B0604030504040204" pitchFamily="34" charset="0"/>
                <a:cs typeface="Arial" panose="020B0604020202020204" pitchFamily="34" charset="0"/>
              </a:defRPr>
            </a:lvl1pPr>
          </a:lstStyle>
          <a:p>
            <a:pPr>
              <a:defRPr/>
            </a:pPr>
            <a:r>
              <a:rPr lang="en-US" altLang="en-US" sz="3200" b="1" dirty="0"/>
              <a:t>GIM Training Programs and Fellowships </a:t>
            </a:r>
            <a:endParaRPr lang="en-US" altLang="en-US" sz="3200" dirty="0"/>
          </a:p>
        </p:txBody>
      </p:sp>
      <p:sp>
        <p:nvSpPr>
          <p:cNvPr id="6" name="Rectangle 3">
            <a:extLst>
              <a:ext uri="{FF2B5EF4-FFF2-40B4-BE49-F238E27FC236}">
                <a16:creationId xmlns:a16="http://schemas.microsoft.com/office/drawing/2014/main" id="{9CE643FA-7DC7-5D7B-95CE-CB2BFEBC0B91}"/>
              </a:ext>
            </a:extLst>
          </p:cNvPr>
          <p:cNvSpPr>
            <a:spLocks noGrp="1" noChangeArrowheads="1"/>
          </p:cNvSpPr>
          <p:nvPr>
            <p:ph idx="1"/>
          </p:nvPr>
        </p:nvSpPr>
        <p:spPr>
          <a:xfrm>
            <a:off x="752897" y="1830149"/>
            <a:ext cx="7886700" cy="4416902"/>
          </a:xfrm>
        </p:spPr>
        <p:txBody>
          <a:bodyPr vert="horz" lIns="91440" tIns="45720" rIns="91440" bIns="45720" rtlCol="0" anchor="t">
            <a:normAutofit fontScale="70000" lnSpcReduction="20000"/>
          </a:bodyPr>
          <a:lstStyle/>
          <a:p>
            <a:pPr>
              <a:buClr>
                <a:srgbClr val="CC0000"/>
              </a:buClr>
              <a:defRPr/>
            </a:pPr>
            <a:r>
              <a:rPr lang="en-US" sz="3200" dirty="0">
                <a:ea typeface="Calibri"/>
                <a:cs typeface="Calibri"/>
              </a:rPr>
              <a:t>5 Total Training Grants</a:t>
            </a:r>
            <a:endParaRPr lang="en-US" sz="3200" dirty="0"/>
          </a:p>
          <a:p>
            <a:pPr lvl="1">
              <a:buClr>
                <a:srgbClr val="CC0000"/>
              </a:buClr>
              <a:defRPr/>
            </a:pPr>
            <a:r>
              <a:rPr lang="en-US" sz="3200" dirty="0">
                <a:ea typeface="Calibri" panose="020F0502020204030204"/>
                <a:cs typeface="Calibri" panose="020F0502020204030204"/>
              </a:rPr>
              <a:t>Two T32s</a:t>
            </a:r>
          </a:p>
          <a:p>
            <a:pPr lvl="3">
              <a:buClr>
                <a:srgbClr val="CC0000"/>
              </a:buClr>
              <a:buFont typeface="Wingdings" panose="05000000000000000000" pitchFamily="2" charset="2"/>
              <a:buChar char="v"/>
              <a:defRPr/>
            </a:pPr>
            <a:r>
              <a:rPr lang="en-US" sz="2800" i="1" dirty="0">
                <a:ea typeface="Calibri" panose="020F0502020204030204"/>
                <a:cs typeface="Calibri" panose="020F0502020204030204"/>
              </a:rPr>
              <a:t>Spots shared amongst GIM/Pediatrics/Family Medicine/Surgery: </a:t>
            </a:r>
            <a:endParaRPr lang="en-US" sz="2800" i="1" dirty="0"/>
          </a:p>
          <a:p>
            <a:pPr lvl="3">
              <a:buClr>
                <a:srgbClr val="CC0000"/>
              </a:buClr>
              <a:buFont typeface="Wingdings" panose="05000000000000000000" pitchFamily="2" charset="2"/>
              <a:buChar char="v"/>
              <a:defRPr/>
            </a:pPr>
            <a:r>
              <a:rPr lang="en-US" sz="2800" dirty="0">
                <a:ea typeface="Calibri"/>
                <a:cs typeface="Calibri"/>
              </a:rPr>
              <a:t>AHRQ: </a:t>
            </a:r>
            <a:r>
              <a:rPr lang="en-US" sz="2800" i="1" dirty="0">
                <a:ea typeface="Calibri"/>
                <a:cs typeface="Calibri"/>
              </a:rPr>
              <a:t>Training in Health Services Research for Vulnerable Populations</a:t>
            </a:r>
            <a:r>
              <a:rPr lang="en-US" sz="2800" dirty="0">
                <a:ea typeface="Calibri"/>
                <a:cs typeface="Calibri"/>
              </a:rPr>
              <a:t>; 3 Pre-docs and 3 Post-Docs supported</a:t>
            </a:r>
          </a:p>
          <a:p>
            <a:pPr lvl="3">
              <a:buClr>
                <a:srgbClr val="CC0000"/>
              </a:buClr>
              <a:buFont typeface="Wingdings" panose="05000000000000000000" pitchFamily="2" charset="2"/>
              <a:buChar char="v"/>
              <a:defRPr/>
            </a:pPr>
            <a:r>
              <a:rPr lang="en-US" sz="2800" dirty="0">
                <a:ea typeface="Calibri"/>
                <a:cs typeface="Calibri"/>
              </a:rPr>
              <a:t>HRSA: </a:t>
            </a:r>
            <a:r>
              <a:rPr lang="en-US" sz="2800" i="1" dirty="0">
                <a:ea typeface="Calibri"/>
                <a:cs typeface="Calibri"/>
              </a:rPr>
              <a:t>National Research Service Award</a:t>
            </a:r>
            <a:r>
              <a:rPr lang="en-US" sz="2800" dirty="0">
                <a:ea typeface="Calibri"/>
                <a:cs typeface="Calibri"/>
              </a:rPr>
              <a:t>; 5 Post-Docs supported</a:t>
            </a:r>
            <a:endParaRPr lang="en-US" sz="2800" dirty="0"/>
          </a:p>
          <a:p>
            <a:pPr lvl="1">
              <a:buClr>
                <a:srgbClr val="CC0000"/>
              </a:buClr>
              <a:defRPr/>
            </a:pPr>
            <a:r>
              <a:rPr lang="en-US" sz="3200" dirty="0">
                <a:ea typeface="Calibri"/>
                <a:cs typeface="Calibri"/>
              </a:rPr>
              <a:t>HRSA Preventive Medicine Training Grants</a:t>
            </a:r>
          </a:p>
          <a:p>
            <a:pPr lvl="3">
              <a:buClr>
                <a:srgbClr val="CC0000"/>
              </a:buClr>
              <a:buFont typeface="Wingdings" panose="05000000000000000000" pitchFamily="2" charset="2"/>
              <a:buChar char="v"/>
              <a:defRPr/>
            </a:pPr>
            <a:r>
              <a:rPr lang="en-US" sz="2800" i="1" dirty="0">
                <a:ea typeface="Calibri"/>
                <a:cs typeface="Calibri"/>
              </a:rPr>
              <a:t>Primary Care Training and Enhancement</a:t>
            </a:r>
          </a:p>
          <a:p>
            <a:pPr lvl="3">
              <a:buClr>
                <a:srgbClr val="CC0000"/>
              </a:buClr>
              <a:buFont typeface="Wingdings" panose="05000000000000000000" pitchFamily="2" charset="2"/>
              <a:buChar char="v"/>
              <a:defRPr/>
            </a:pPr>
            <a:r>
              <a:rPr lang="en-US" sz="2800" i="1" dirty="0">
                <a:ea typeface="Calibri"/>
                <a:cs typeface="Calibri"/>
              </a:rPr>
              <a:t>Preventive Medicine Residency</a:t>
            </a:r>
          </a:p>
          <a:p>
            <a:pPr lvl="1">
              <a:buClr>
                <a:srgbClr val="CC0000"/>
              </a:buClr>
              <a:defRPr/>
            </a:pPr>
            <a:r>
              <a:rPr lang="en-US" sz="2800" dirty="0">
                <a:ea typeface="Calibri"/>
                <a:cs typeface="Calibri"/>
              </a:rPr>
              <a:t>HRSA Fellowship </a:t>
            </a:r>
          </a:p>
          <a:p>
            <a:pPr lvl="3">
              <a:buClr>
                <a:srgbClr val="CC0000"/>
              </a:buClr>
              <a:buFont typeface="Wingdings" panose="05000000000000000000" pitchFamily="2" charset="2"/>
              <a:buChar char="v"/>
              <a:defRPr/>
            </a:pPr>
            <a:r>
              <a:rPr lang="en-US" sz="2800" i="1" dirty="0">
                <a:ea typeface="Calibri"/>
                <a:cs typeface="Calibri"/>
              </a:rPr>
              <a:t>Addiction Medicine</a:t>
            </a:r>
          </a:p>
          <a:p>
            <a:pPr marL="457200" lvl="1" indent="0">
              <a:buClr>
                <a:srgbClr val="CC0000"/>
              </a:buClr>
              <a:buNone/>
              <a:defRPr/>
            </a:pPr>
            <a:endParaRPr lang="en-US" sz="3200" dirty="0"/>
          </a:p>
          <a:p>
            <a:pPr marL="0" indent="0" eaLnBrk="1" hangingPunct="1">
              <a:buClr>
                <a:srgbClr val="CC0000"/>
              </a:buClr>
              <a:buNone/>
              <a:defRPr/>
            </a:pPr>
            <a:endParaRPr lang="en-US" sz="3200" dirty="0"/>
          </a:p>
        </p:txBody>
      </p:sp>
    </p:spTree>
    <p:extLst>
      <p:ext uri="{BB962C8B-B14F-4D97-AF65-F5344CB8AC3E}">
        <p14:creationId xmlns:p14="http://schemas.microsoft.com/office/powerpoint/2010/main" val="3779691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5B670-8271-7AE8-FDB6-2D4DDB418C7B}"/>
              </a:ext>
            </a:extLst>
          </p:cNvPr>
          <p:cNvSpPr>
            <a:spLocks noGrp="1"/>
          </p:cNvSpPr>
          <p:nvPr>
            <p:ph type="title"/>
          </p:nvPr>
        </p:nvSpPr>
        <p:spPr>
          <a:xfrm>
            <a:off x="497840" y="136525"/>
            <a:ext cx="11290018" cy="1231029"/>
          </a:xfrm>
        </p:spPr>
        <p:txBody>
          <a:bodyPr/>
          <a:lstStyle/>
          <a:p>
            <a:r>
              <a:rPr lang="en-US" sz="3600" b="1" dirty="0">
                <a:latin typeface="Arial"/>
                <a:ea typeface="Osaka"/>
                <a:cs typeface="Arial"/>
              </a:rPr>
              <a:t>New Faculty and Developing Research Areas</a:t>
            </a:r>
            <a:endParaRPr lang="en-US" sz="3600" dirty="0">
              <a:cs typeface="Arial"/>
            </a:endParaRPr>
          </a:p>
        </p:txBody>
      </p:sp>
      <p:sp>
        <p:nvSpPr>
          <p:cNvPr id="5" name="Slide Number Placeholder 4">
            <a:extLst>
              <a:ext uri="{FF2B5EF4-FFF2-40B4-BE49-F238E27FC236}">
                <a16:creationId xmlns:a16="http://schemas.microsoft.com/office/drawing/2014/main" id="{A9F4AF55-0441-E294-9898-2BAD6443A59A}"/>
              </a:ext>
            </a:extLst>
          </p:cNvPr>
          <p:cNvSpPr>
            <a:spLocks noGrp="1"/>
          </p:cNvSpPr>
          <p:nvPr>
            <p:ph type="sldNum" sz="quarter" idx="12"/>
          </p:nvPr>
        </p:nvSpPr>
        <p:spPr/>
        <p:txBody>
          <a:bodyPr/>
          <a:lstStyle/>
          <a:p>
            <a:fld id="{F85CE818-7367-6A4C-AA8A-8ACF11B1523A}" type="slidenum">
              <a:rPr lang="en-US" smtClean="0"/>
              <a:t>23</a:t>
            </a:fld>
            <a:endParaRPr lang="en-US"/>
          </a:p>
        </p:txBody>
      </p:sp>
      <p:sp>
        <p:nvSpPr>
          <p:cNvPr id="14" name="Text Placeholder 13">
            <a:extLst>
              <a:ext uri="{FF2B5EF4-FFF2-40B4-BE49-F238E27FC236}">
                <a16:creationId xmlns:a16="http://schemas.microsoft.com/office/drawing/2014/main" id="{5CCBD96A-A5A5-9F4E-2E05-0234CB5F8CC8}"/>
              </a:ext>
            </a:extLst>
          </p:cNvPr>
          <p:cNvSpPr>
            <a:spLocks noGrp="1"/>
          </p:cNvSpPr>
          <p:nvPr>
            <p:ph type="body" sz="quarter" idx="19"/>
          </p:nvPr>
        </p:nvSpPr>
        <p:spPr/>
        <p:txBody>
          <a:bodyPr/>
          <a:lstStyle/>
          <a:p>
            <a:endParaRPr lang="en-US"/>
          </a:p>
        </p:txBody>
      </p:sp>
      <p:sp>
        <p:nvSpPr>
          <p:cNvPr id="3" name="TextBox 2">
            <a:extLst>
              <a:ext uri="{FF2B5EF4-FFF2-40B4-BE49-F238E27FC236}">
                <a16:creationId xmlns:a16="http://schemas.microsoft.com/office/drawing/2014/main" id="{A341306F-EDA9-DE58-5DB0-CA67B9008052}"/>
              </a:ext>
            </a:extLst>
          </p:cNvPr>
          <p:cNvSpPr txBox="1"/>
          <p:nvPr/>
        </p:nvSpPr>
        <p:spPr>
          <a:xfrm>
            <a:off x="404142" y="1276518"/>
            <a:ext cx="6724941" cy="4524315"/>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US" sz="2000" b="1" dirty="0"/>
              <a:t>Carceral Health</a:t>
            </a:r>
          </a:p>
          <a:p>
            <a:pPr marL="800100" lvl="1" indent="-342900">
              <a:lnSpc>
                <a:spcPct val="150000"/>
              </a:lnSpc>
              <a:buFont typeface="Wingdings" panose="020B0604020202020204" pitchFamily="34" charset="0"/>
              <a:buChar char="v"/>
            </a:pPr>
            <a:r>
              <a:rPr lang="en-US" sz="1600" i="1" dirty="0">
                <a:solidFill>
                  <a:srgbClr val="C00000"/>
                </a:solidFill>
                <a:latin typeface="Arial"/>
                <a:ea typeface="Osaka"/>
                <a:cs typeface="Arial"/>
              </a:rPr>
              <a:t>Massachusetts HIV and Justice-Involved </a:t>
            </a:r>
          </a:p>
          <a:p>
            <a:pPr lvl="1">
              <a:lnSpc>
                <a:spcPct val="150000"/>
              </a:lnSpc>
            </a:pPr>
            <a:r>
              <a:rPr lang="en-US" sz="1600" i="1" dirty="0">
                <a:solidFill>
                  <a:srgbClr val="C00000"/>
                </a:solidFill>
                <a:latin typeface="Arial"/>
                <a:ea typeface="Osaka"/>
                <a:cs typeface="Arial"/>
              </a:rPr>
              <a:t>      Populations Research Network</a:t>
            </a:r>
            <a:r>
              <a:rPr lang="en-US" sz="1600" dirty="0">
                <a:solidFill>
                  <a:srgbClr val="C00000"/>
                </a:solidFill>
                <a:latin typeface="Arial"/>
                <a:ea typeface="Osaka"/>
                <a:cs typeface="Arial"/>
              </a:rPr>
              <a:t>- </a:t>
            </a:r>
            <a:r>
              <a:rPr lang="en-US" sz="1600" b="1" dirty="0">
                <a:solidFill>
                  <a:srgbClr val="C00000"/>
                </a:solidFill>
                <a:latin typeface="Arial"/>
                <a:ea typeface="Osaka"/>
                <a:cs typeface="Arial"/>
              </a:rPr>
              <a:t>Alysse </a:t>
            </a:r>
            <a:r>
              <a:rPr lang="en-US" sz="1600" b="1" dirty="0" err="1">
                <a:solidFill>
                  <a:srgbClr val="C00000"/>
                </a:solidFill>
                <a:latin typeface="Arial"/>
                <a:ea typeface="Osaka"/>
                <a:cs typeface="Arial"/>
              </a:rPr>
              <a:t>Wurcel</a:t>
            </a:r>
            <a:endParaRPr lang="en-US" sz="1600" b="1" dirty="0">
              <a:solidFill>
                <a:srgbClr val="C00000"/>
              </a:solidFill>
              <a:latin typeface="Arial"/>
              <a:ea typeface="Osaka"/>
              <a:cs typeface="Arial"/>
            </a:endParaRPr>
          </a:p>
          <a:p>
            <a:pPr marL="800100" lvl="1" indent="-342900">
              <a:lnSpc>
                <a:spcPct val="150000"/>
              </a:lnSpc>
              <a:buFont typeface="Wingdings" panose="020B0604020202020204" pitchFamily="34" charset="0"/>
              <a:buChar char="v"/>
            </a:pPr>
            <a:r>
              <a:rPr lang="en-US" sz="1600" i="1" dirty="0">
                <a:solidFill>
                  <a:srgbClr val="C00000"/>
                </a:solidFill>
                <a:latin typeface="Arial"/>
                <a:ea typeface="Osaka"/>
                <a:cs typeface="Arial"/>
              </a:rPr>
              <a:t>Health, Access to Care, and Social </a:t>
            </a:r>
          </a:p>
          <a:p>
            <a:pPr lvl="1">
              <a:lnSpc>
                <a:spcPct val="150000"/>
              </a:lnSpc>
            </a:pPr>
            <a:r>
              <a:rPr lang="en-US" sz="1600" i="1" dirty="0">
                <a:solidFill>
                  <a:srgbClr val="C00000"/>
                </a:solidFill>
                <a:latin typeface="Arial"/>
                <a:ea typeface="Osaka"/>
                <a:cs typeface="Arial"/>
              </a:rPr>
              <a:t>      Determinants of Health for Sexual and Gender </a:t>
            </a:r>
          </a:p>
          <a:p>
            <a:pPr lvl="1">
              <a:lnSpc>
                <a:spcPct val="150000"/>
              </a:lnSpc>
            </a:pPr>
            <a:r>
              <a:rPr lang="en-US" sz="1600" i="1" dirty="0">
                <a:solidFill>
                  <a:srgbClr val="C00000"/>
                </a:solidFill>
                <a:latin typeface="Arial"/>
                <a:ea typeface="Osaka"/>
                <a:cs typeface="Arial"/>
              </a:rPr>
              <a:t>      Minority People with Criminal Justice</a:t>
            </a:r>
          </a:p>
          <a:p>
            <a:pPr lvl="1">
              <a:lnSpc>
                <a:spcPct val="150000"/>
              </a:lnSpc>
            </a:pPr>
            <a:r>
              <a:rPr lang="en-US" sz="1600" i="1" dirty="0">
                <a:solidFill>
                  <a:srgbClr val="C00000"/>
                </a:solidFill>
                <a:latin typeface="Arial"/>
                <a:ea typeface="Osaka"/>
                <a:cs typeface="Arial"/>
              </a:rPr>
              <a:t>      Involvement</a:t>
            </a:r>
            <a:r>
              <a:rPr lang="en-US" sz="1600" dirty="0">
                <a:solidFill>
                  <a:srgbClr val="C00000"/>
                </a:solidFill>
                <a:latin typeface="Arial"/>
                <a:ea typeface="Osaka"/>
                <a:cs typeface="Arial"/>
              </a:rPr>
              <a:t>- </a:t>
            </a:r>
            <a:r>
              <a:rPr lang="en-US" sz="1600" b="1" dirty="0">
                <a:solidFill>
                  <a:srgbClr val="C00000"/>
                </a:solidFill>
                <a:latin typeface="Arial"/>
                <a:ea typeface="Osaka"/>
                <a:cs typeface="Arial"/>
              </a:rPr>
              <a:t>Emily Lupez</a:t>
            </a:r>
          </a:p>
          <a:p>
            <a:pPr marL="285750" indent="-285750">
              <a:lnSpc>
                <a:spcPct val="150000"/>
              </a:lnSpc>
              <a:buFont typeface="Arial" panose="020B0604020202020204" pitchFamily="34" charset="0"/>
              <a:buChar char="•"/>
            </a:pPr>
            <a:r>
              <a:rPr lang="en-US" sz="1600" b="1" dirty="0">
                <a:latin typeface="Arial"/>
                <a:ea typeface="Osaka"/>
                <a:cs typeface="Arial"/>
              </a:rPr>
              <a:t>Somatic Therapies for overlapping PTSD and Pain</a:t>
            </a:r>
          </a:p>
          <a:p>
            <a:pPr marL="742950" lvl="1" indent="-285750">
              <a:lnSpc>
                <a:spcPct val="150000"/>
              </a:lnSpc>
              <a:buFont typeface="Wingdings" panose="020B0604020202020204" pitchFamily="34" charset="0"/>
              <a:buChar char="v"/>
            </a:pPr>
            <a:r>
              <a:rPr lang="en-US" sz="1600" i="1" dirty="0">
                <a:solidFill>
                  <a:srgbClr val="C00000"/>
                </a:solidFill>
                <a:latin typeface="Arial"/>
                <a:ea typeface="Osaka"/>
                <a:cs typeface="Arial"/>
              </a:rPr>
              <a:t>A Mind and Body Approach to PTSD with </a:t>
            </a:r>
          </a:p>
          <a:p>
            <a:pPr lvl="1">
              <a:lnSpc>
                <a:spcPct val="150000"/>
              </a:lnSpc>
            </a:pPr>
            <a:r>
              <a:rPr lang="en-US" sz="1600" i="1" dirty="0">
                <a:solidFill>
                  <a:srgbClr val="C00000"/>
                </a:solidFill>
                <a:latin typeface="Arial"/>
                <a:ea typeface="Osaka"/>
                <a:cs typeface="Arial"/>
              </a:rPr>
              <a:t>    Chronic Pain: Acceptability and Feasibility of </a:t>
            </a:r>
          </a:p>
          <a:p>
            <a:pPr lvl="1">
              <a:lnSpc>
                <a:spcPct val="150000"/>
              </a:lnSpc>
            </a:pPr>
            <a:r>
              <a:rPr lang="en-US" sz="1600" i="1" dirty="0">
                <a:solidFill>
                  <a:srgbClr val="C00000"/>
                </a:solidFill>
                <a:latin typeface="Arial"/>
                <a:ea typeface="Osaka"/>
                <a:cs typeface="Arial"/>
              </a:rPr>
              <a:t>    Somatic Therapy</a:t>
            </a:r>
            <a:r>
              <a:rPr lang="en-US" sz="1600" dirty="0">
                <a:solidFill>
                  <a:srgbClr val="C00000"/>
                </a:solidFill>
                <a:latin typeface="Arial"/>
                <a:ea typeface="Osaka"/>
                <a:cs typeface="Arial"/>
              </a:rPr>
              <a:t>- </a:t>
            </a:r>
            <a:r>
              <a:rPr lang="en-US" sz="1600" b="1" dirty="0">
                <a:solidFill>
                  <a:srgbClr val="C00000"/>
                </a:solidFill>
                <a:latin typeface="Arial"/>
                <a:ea typeface="Osaka"/>
                <a:cs typeface="Arial"/>
              </a:rPr>
              <a:t>Karim Sariahmed</a:t>
            </a:r>
            <a:endParaRPr lang="en-US" sz="1600" b="1" dirty="0">
              <a:solidFill>
                <a:srgbClr val="C00000"/>
              </a:solidFill>
              <a:cs typeface="Arial"/>
            </a:endParaRPr>
          </a:p>
          <a:p>
            <a:pPr marL="742950" lvl="1" indent="-285750">
              <a:buFont typeface="Wingdings" panose="020B0604020202020204" pitchFamily="34" charset="0"/>
              <a:buChar char="v"/>
            </a:pPr>
            <a:endParaRPr lang="en-US" sz="1800" dirty="0">
              <a:solidFill>
                <a:srgbClr val="C00000"/>
              </a:solidFill>
              <a:cs typeface="Arial" panose="020B0604020202020204" pitchFamily="34" charset="0"/>
            </a:endParaRPr>
          </a:p>
        </p:txBody>
      </p:sp>
      <p:pic>
        <p:nvPicPr>
          <p:cNvPr id="4" name="Picture 3">
            <a:extLst>
              <a:ext uri="{FF2B5EF4-FFF2-40B4-BE49-F238E27FC236}">
                <a16:creationId xmlns:a16="http://schemas.microsoft.com/office/drawing/2014/main" id="{32F5CBD9-796F-7FA0-2FB8-F9EE68DC5CEA}"/>
              </a:ext>
            </a:extLst>
          </p:cNvPr>
          <p:cNvPicPr>
            <a:picLocks noChangeAspect="1"/>
          </p:cNvPicPr>
          <p:nvPr/>
        </p:nvPicPr>
        <p:blipFill rotWithShape="1">
          <a:blip r:embed="rId3"/>
          <a:srcRect b="9498"/>
          <a:stretch/>
        </p:blipFill>
        <p:spPr>
          <a:xfrm>
            <a:off x="8696470" y="1276518"/>
            <a:ext cx="1524000" cy="1656599"/>
          </a:xfrm>
          <a:prstGeom prst="rect">
            <a:avLst/>
          </a:prstGeom>
        </p:spPr>
      </p:pic>
      <p:pic>
        <p:nvPicPr>
          <p:cNvPr id="6" name="Picture 5">
            <a:extLst>
              <a:ext uri="{FF2B5EF4-FFF2-40B4-BE49-F238E27FC236}">
                <a16:creationId xmlns:a16="http://schemas.microsoft.com/office/drawing/2014/main" id="{DA1F7484-8F28-DB8C-BA31-325A718CD52B}"/>
              </a:ext>
            </a:extLst>
          </p:cNvPr>
          <p:cNvPicPr>
            <a:picLocks noChangeAspect="1"/>
          </p:cNvPicPr>
          <p:nvPr/>
        </p:nvPicPr>
        <p:blipFill>
          <a:blip r:embed="rId4"/>
          <a:stretch>
            <a:fillRect/>
          </a:stretch>
        </p:blipFill>
        <p:spPr>
          <a:xfrm>
            <a:off x="8696470" y="3116650"/>
            <a:ext cx="1518213" cy="1674137"/>
          </a:xfrm>
          <a:prstGeom prst="rect">
            <a:avLst/>
          </a:prstGeom>
        </p:spPr>
      </p:pic>
      <p:pic>
        <p:nvPicPr>
          <p:cNvPr id="7" name="Picture 6">
            <a:extLst>
              <a:ext uri="{FF2B5EF4-FFF2-40B4-BE49-F238E27FC236}">
                <a16:creationId xmlns:a16="http://schemas.microsoft.com/office/drawing/2014/main" id="{19C35789-B1F5-DE55-3AD9-DC1D98AC1BF9}"/>
              </a:ext>
            </a:extLst>
          </p:cNvPr>
          <p:cNvPicPr>
            <a:picLocks noChangeAspect="1"/>
          </p:cNvPicPr>
          <p:nvPr/>
        </p:nvPicPr>
        <p:blipFill>
          <a:blip r:embed="rId5"/>
          <a:stretch>
            <a:fillRect/>
          </a:stretch>
        </p:blipFill>
        <p:spPr>
          <a:xfrm>
            <a:off x="8696470" y="4974320"/>
            <a:ext cx="1523999" cy="1449658"/>
          </a:xfrm>
          <a:prstGeom prst="rect">
            <a:avLst/>
          </a:prstGeom>
        </p:spPr>
      </p:pic>
    </p:spTree>
    <p:extLst>
      <p:ext uri="{BB962C8B-B14F-4D97-AF65-F5344CB8AC3E}">
        <p14:creationId xmlns:p14="http://schemas.microsoft.com/office/powerpoint/2010/main" val="2669948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9F4AF55-0441-E294-9898-2BAD6443A59A}"/>
              </a:ext>
            </a:extLst>
          </p:cNvPr>
          <p:cNvSpPr>
            <a:spLocks noGrp="1"/>
          </p:cNvSpPr>
          <p:nvPr>
            <p:ph type="sldNum" sz="quarter" idx="12"/>
          </p:nvPr>
        </p:nvSpPr>
        <p:spPr/>
        <p:txBody>
          <a:bodyPr/>
          <a:lstStyle/>
          <a:p>
            <a:fld id="{F85CE818-7367-6A4C-AA8A-8ACF11B1523A}" type="slidenum">
              <a:rPr lang="en-US" smtClean="0"/>
              <a:t>24</a:t>
            </a:fld>
            <a:endParaRPr lang="en-US"/>
          </a:p>
        </p:txBody>
      </p:sp>
      <p:sp>
        <p:nvSpPr>
          <p:cNvPr id="8" name="TextBox 7">
            <a:extLst>
              <a:ext uri="{FF2B5EF4-FFF2-40B4-BE49-F238E27FC236}">
                <a16:creationId xmlns:a16="http://schemas.microsoft.com/office/drawing/2014/main" id="{9784D851-F3C7-A7BD-9B44-744A864B090F}"/>
              </a:ext>
            </a:extLst>
          </p:cNvPr>
          <p:cNvSpPr txBox="1"/>
          <p:nvPr/>
        </p:nvSpPr>
        <p:spPr>
          <a:xfrm>
            <a:off x="2362199" y="2091791"/>
            <a:ext cx="7833765" cy="1569660"/>
          </a:xfrm>
          <a:prstGeom prst="rect">
            <a:avLst/>
          </a:prstGeom>
          <a:noFill/>
        </p:spPr>
        <p:txBody>
          <a:bodyPr wrap="square" lIns="91440" tIns="45720" rIns="91440" bIns="45720" rtlCol="0" anchor="t">
            <a:spAutoFit/>
          </a:bodyPr>
          <a:lstStyle/>
          <a:p>
            <a:pPr algn="ctr"/>
            <a:r>
              <a:rPr lang="en-US" sz="4800" dirty="0">
                <a:latin typeface="Arial"/>
                <a:ea typeface="Osaka"/>
                <a:cs typeface="Arial"/>
              </a:rPr>
              <a:t>We love collaborating, please reach out!</a:t>
            </a:r>
            <a:endParaRPr lang="en-US" dirty="0"/>
          </a:p>
        </p:txBody>
      </p:sp>
    </p:spTree>
    <p:extLst>
      <p:ext uri="{BB962C8B-B14F-4D97-AF65-F5344CB8AC3E}">
        <p14:creationId xmlns:p14="http://schemas.microsoft.com/office/powerpoint/2010/main" val="1113559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206BA28-9FB8-0788-73FA-38C5B9FF76E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0206BA28-9FB8-0788-73FA-38C5B9FF76E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BB1D04F-C348-4E81-DC9B-2129D549C5E9}"/>
              </a:ext>
            </a:extLst>
          </p:cNvPr>
          <p:cNvSpPr>
            <a:spLocks noGrp="1"/>
          </p:cNvSpPr>
          <p:nvPr>
            <p:ph type="ctrTitle"/>
          </p:nvPr>
        </p:nvSpPr>
        <p:spPr>
          <a:xfrm>
            <a:off x="1394526" y="777977"/>
            <a:ext cx="9157487" cy="3268040"/>
          </a:xfrm>
        </p:spPr>
        <p:txBody>
          <a:bodyPr vert="horz">
            <a:normAutofit fontScale="90000"/>
          </a:bodyPr>
          <a:lstStyle/>
          <a:p>
            <a:pPr lvl="0" algn="ctr" eaLnBrk="0" fontAlgn="base" hangingPunct="0">
              <a:lnSpc>
                <a:spcPct val="100000"/>
              </a:lnSpc>
              <a:spcAft>
                <a:spcPct val="0"/>
              </a:spcAft>
              <a:defRPr/>
            </a:pPr>
            <a:r>
              <a:rPr lang="en-US" altLang="en-US" dirty="0">
                <a:solidFill>
                  <a:srgbClr val="000000"/>
                </a:solidFill>
              </a:rPr>
              <a:t>Research Activities</a:t>
            </a:r>
            <a:br>
              <a:rPr lang="en-US" altLang="en-US" dirty="0">
                <a:solidFill>
                  <a:srgbClr val="000000"/>
                </a:solidFill>
              </a:rPr>
            </a:br>
            <a:r>
              <a:rPr lang="en-US" altLang="en-US" dirty="0">
                <a:solidFill>
                  <a:srgbClr val="000000"/>
                </a:solidFill>
              </a:rPr>
              <a:t>Department of </a:t>
            </a:r>
            <a:br>
              <a:rPr lang="en-US" altLang="en-US" dirty="0">
                <a:solidFill>
                  <a:srgbClr val="000000"/>
                </a:solidFill>
              </a:rPr>
            </a:br>
            <a:r>
              <a:rPr lang="en-US" altLang="en-US" dirty="0">
                <a:solidFill>
                  <a:srgbClr val="000000"/>
                </a:solidFill>
              </a:rPr>
              <a:t>Obstetrics &amp; Gynecology</a:t>
            </a:r>
            <a:br>
              <a:rPr lang="en-US" altLang="en-US" dirty="0">
                <a:solidFill>
                  <a:srgbClr val="000000"/>
                </a:solidFill>
              </a:rPr>
            </a:br>
            <a:br>
              <a:rPr lang="en-US" altLang="en-US" dirty="0">
                <a:solidFill>
                  <a:srgbClr val="000000"/>
                </a:solidFill>
              </a:rPr>
            </a:br>
            <a:r>
              <a:rPr lang="en-US" altLang="en-US" dirty="0">
                <a:solidFill>
                  <a:srgbClr val="000000"/>
                </a:solidFill>
              </a:rPr>
              <a:t>Naima T. Joseph, MD</a:t>
            </a:r>
            <a:endParaRPr lang="en-US" altLang="en-US" dirty="0">
              <a:solidFill>
                <a:srgbClr val="000000"/>
              </a:solidFill>
              <a:latin typeface="Arial" panose="020B0604020202020204" pitchFamily="34" charset="0"/>
              <a:ea typeface="Osaka" pitchFamily="-64" charset="-128"/>
            </a:endParaRPr>
          </a:p>
        </p:txBody>
      </p:sp>
    </p:spTree>
    <p:extLst>
      <p:ext uri="{BB962C8B-B14F-4D97-AF65-F5344CB8AC3E}">
        <p14:creationId xmlns:p14="http://schemas.microsoft.com/office/powerpoint/2010/main" val="4137066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Department of OBGYN Research </a:t>
            </a:r>
          </a:p>
        </p:txBody>
      </p:sp>
      <p:sp>
        <p:nvSpPr>
          <p:cNvPr id="3" name="Content Placeholder 2"/>
          <p:cNvSpPr>
            <a:spLocks noGrp="1"/>
          </p:cNvSpPr>
          <p:nvPr>
            <p:ph sz="half" idx="1"/>
          </p:nvPr>
        </p:nvSpPr>
        <p:spPr>
          <a:xfrm>
            <a:off x="342265" y="1243914"/>
            <a:ext cx="5323519" cy="4933049"/>
          </a:xfrm>
        </p:spPr>
        <p:txBody>
          <a:bodyPr/>
          <a:lstStyle/>
          <a:p>
            <a:r>
              <a:rPr lang="en-US" dirty="0"/>
              <a:t>Incoming Vice Chair for Research: Dr. </a:t>
            </a:r>
            <a:r>
              <a:rPr lang="en-US" dirty="0" err="1"/>
              <a:t>Sheree</a:t>
            </a:r>
            <a:r>
              <a:rPr lang="en-US" dirty="0"/>
              <a:t> </a:t>
            </a:r>
            <a:r>
              <a:rPr lang="en-US" dirty="0" err="1"/>
              <a:t>Boulet</a:t>
            </a:r>
            <a:endParaRPr lang="en-US" dirty="0"/>
          </a:p>
          <a:p>
            <a:r>
              <a:rPr lang="en-US" dirty="0">
                <a:hlinkClick r:id="rId2"/>
              </a:rPr>
              <a:t>Lab of </a:t>
            </a:r>
            <a:r>
              <a:rPr lang="en-US" dirty="0" err="1">
                <a:hlinkClick r:id="rId2"/>
              </a:rPr>
              <a:t>Sheree</a:t>
            </a:r>
            <a:r>
              <a:rPr lang="en-US" dirty="0">
                <a:hlinkClick r:id="rId2"/>
              </a:rPr>
              <a:t> </a:t>
            </a:r>
            <a:r>
              <a:rPr lang="en-US" dirty="0" err="1">
                <a:hlinkClick r:id="rId2"/>
              </a:rPr>
              <a:t>Boulet</a:t>
            </a:r>
            <a:r>
              <a:rPr lang="en-US" dirty="0">
                <a:hlinkClick r:id="rId2"/>
              </a:rPr>
              <a:t>, </a:t>
            </a:r>
            <a:r>
              <a:rPr lang="en-US" dirty="0" err="1">
                <a:hlinkClick r:id="rId2"/>
              </a:rPr>
              <a:t>DrPH</a:t>
            </a:r>
            <a:r>
              <a:rPr lang="en-US" dirty="0">
                <a:hlinkClick r:id="rId2"/>
              </a:rPr>
              <a:t>, MPH | Emory School of Medicine</a:t>
            </a:r>
            <a:endParaRPr lang="en-US" dirty="0"/>
          </a:p>
          <a:p>
            <a:r>
              <a:rPr lang="en-US" dirty="0"/>
              <a:t>Population health researcher</a:t>
            </a:r>
          </a:p>
          <a:p>
            <a:r>
              <a:rPr lang="en-US" dirty="0"/>
              <a:t>NICHD, NIMHD, NHLBI, NCATS Funded research in health disparities, </a:t>
            </a:r>
          </a:p>
        </p:txBody>
      </p:sp>
      <p:sp>
        <p:nvSpPr>
          <p:cNvPr id="4" name="Content Placeholder 3"/>
          <p:cNvSpPr>
            <a:spLocks noGrp="1"/>
          </p:cNvSpPr>
          <p:nvPr>
            <p:ph sz="half" idx="2"/>
          </p:nvPr>
        </p:nvSpPr>
        <p:spPr/>
        <p:txBody>
          <a:bodyPr/>
          <a:lstStyle/>
          <a:p>
            <a:r>
              <a:rPr lang="en-US" dirty="0"/>
              <a:t>Who we are:</a:t>
            </a:r>
          </a:p>
          <a:p>
            <a:r>
              <a:rPr lang="en-US" dirty="0"/>
              <a:t>Physician-scientists, Epidemiologists, Post doc</a:t>
            </a:r>
          </a:p>
          <a:p>
            <a:endParaRPr lang="en-US" dirty="0"/>
          </a:p>
          <a:p>
            <a:r>
              <a:rPr lang="en-US" dirty="0"/>
              <a:t>What we do</a:t>
            </a:r>
          </a:p>
          <a:p>
            <a:pPr marL="285750" indent="-285750">
              <a:buFontTx/>
              <a:buChar char="-"/>
            </a:pPr>
            <a:r>
              <a:rPr lang="en-US" dirty="0"/>
              <a:t>Study racism and impact on reproductive health outcomes</a:t>
            </a:r>
          </a:p>
          <a:p>
            <a:pPr marL="285750" indent="-285750">
              <a:buFontTx/>
              <a:buChar char="-"/>
            </a:pPr>
            <a:r>
              <a:rPr lang="en-US" dirty="0"/>
              <a:t>Health system interventions to improve health outcomes</a:t>
            </a:r>
          </a:p>
          <a:p>
            <a:pPr marL="285750" indent="-285750">
              <a:buFontTx/>
              <a:buChar char="-"/>
            </a:pPr>
            <a:r>
              <a:rPr lang="en-US" dirty="0"/>
              <a:t>Health outcomes across identities and conditions (e.g. people living with HIV, substance use, justice-involved pregnant people, persons in the military)</a:t>
            </a:r>
          </a:p>
          <a:p>
            <a:pPr marL="285750" indent="-285750">
              <a:buFontTx/>
              <a:buChar char="-"/>
            </a:pPr>
            <a:r>
              <a:rPr lang="en-US" dirty="0"/>
              <a:t>Basic science underpinning leading causes of preeclampsia, infertility, fibroids</a:t>
            </a:r>
          </a:p>
        </p:txBody>
      </p:sp>
      <p:sp>
        <p:nvSpPr>
          <p:cNvPr id="5" name="Slide Number Placeholder 4"/>
          <p:cNvSpPr>
            <a:spLocks noGrp="1"/>
          </p:cNvSpPr>
          <p:nvPr>
            <p:ph type="sldNum" sz="quarter" idx="12"/>
          </p:nvPr>
        </p:nvSpPr>
        <p:spPr/>
        <p:txBody>
          <a:bodyPr/>
          <a:lstStyle/>
          <a:p>
            <a:fld id="{F85CE818-7367-6A4C-AA8A-8ACF11B1523A}" type="slidenum">
              <a:rPr lang="en-US" smtClean="0"/>
              <a:t>26</a:t>
            </a:fld>
            <a:endParaRPr lang="en-US"/>
          </a:p>
        </p:txBody>
      </p:sp>
      <p:pic>
        <p:nvPicPr>
          <p:cNvPr id="64514" name="Picture 2" descr="2022 ORA Dragon Awards – Emory Research Administration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40" y="3256767"/>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327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1DDE1-0E95-53E4-694F-6D210EF3EAFA}"/>
              </a:ext>
            </a:extLst>
          </p:cNvPr>
          <p:cNvSpPr>
            <a:spLocks noGrp="1"/>
          </p:cNvSpPr>
          <p:nvPr>
            <p:ph type="title"/>
          </p:nvPr>
        </p:nvSpPr>
        <p:spPr/>
        <p:txBody>
          <a:bodyPr/>
          <a:lstStyle/>
          <a:p>
            <a:r>
              <a:rPr lang="en-US" dirty="0"/>
              <a:t>Dr. Naima Joseph</a:t>
            </a:r>
          </a:p>
        </p:txBody>
      </p:sp>
      <p:sp>
        <p:nvSpPr>
          <p:cNvPr id="3" name="Content Placeholder 2">
            <a:extLst>
              <a:ext uri="{FF2B5EF4-FFF2-40B4-BE49-F238E27FC236}">
                <a16:creationId xmlns:a16="http://schemas.microsoft.com/office/drawing/2014/main" id="{8B7E13DB-52BC-5010-AA5D-856B9105391A}"/>
              </a:ext>
            </a:extLst>
          </p:cNvPr>
          <p:cNvSpPr>
            <a:spLocks noGrp="1"/>
          </p:cNvSpPr>
          <p:nvPr>
            <p:ph idx="1"/>
          </p:nvPr>
        </p:nvSpPr>
        <p:spPr>
          <a:xfrm>
            <a:off x="508000" y="1352223"/>
            <a:ext cx="4419600" cy="4576763"/>
          </a:xfrm>
        </p:spPr>
        <p:txBody>
          <a:bodyPr/>
          <a:lstStyle/>
          <a:p>
            <a:r>
              <a:rPr lang="en-US" b="0" i="0" dirty="0">
                <a:solidFill>
                  <a:srgbClr val="181818"/>
                </a:solidFill>
                <a:effectLst/>
                <a:latin typeface="Figtree"/>
              </a:rPr>
              <a:t>Assistant Professor, Obstetrics and Gynecology, Boston University Chobanian and Avedisian School of Medicine</a:t>
            </a:r>
          </a:p>
          <a:p>
            <a:r>
              <a:rPr lang="en-US" dirty="0">
                <a:solidFill>
                  <a:srgbClr val="181818"/>
                </a:solidFill>
                <a:latin typeface="Figtree"/>
              </a:rPr>
              <a:t>Research Interests: Health systems equity, quality of care in low resource settings, maternal mortality, infectious diseases</a:t>
            </a:r>
            <a:endParaRPr lang="en-US" dirty="0"/>
          </a:p>
        </p:txBody>
      </p:sp>
      <p:pic>
        <p:nvPicPr>
          <p:cNvPr id="2050" name="Picture 2">
            <a:extLst>
              <a:ext uri="{FF2B5EF4-FFF2-40B4-BE49-F238E27FC236}">
                <a16:creationId xmlns:a16="http://schemas.microsoft.com/office/drawing/2014/main" id="{20B9F387-3CEC-048C-ED03-59BB58465F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7778"/>
          <a:stretch/>
        </p:blipFill>
        <p:spPr bwMode="auto">
          <a:xfrm>
            <a:off x="508000" y="3246328"/>
            <a:ext cx="2286482" cy="247702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927600" y="688932"/>
            <a:ext cx="6350000" cy="3778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900" b="1" i="0" kern="1200">
                <a:solidFill>
                  <a:schemeClr val="tx1"/>
                </a:solidFill>
                <a:latin typeface="+mj-lt"/>
                <a:ea typeface="Verdana" panose="020B0604030504040204" pitchFamily="34" charset="0"/>
                <a:cs typeface="Arial" panose="020B0604020202020204" pitchFamily="34" charset="0"/>
              </a:defRPr>
            </a:lvl1pPr>
          </a:lstStyle>
          <a:p>
            <a:r>
              <a:rPr lang="en-US" sz="2350" dirty="0"/>
              <a:t>Evaluating the Effectiveness of Remote B/P Monitoring in Reducing Perinatal Morbidity in Black patients</a:t>
            </a:r>
          </a:p>
        </p:txBody>
      </p:sp>
      <p:sp>
        <p:nvSpPr>
          <p:cNvPr id="7" name="Content Placeholder 2"/>
          <p:cNvSpPr txBox="1">
            <a:spLocks/>
          </p:cNvSpPr>
          <p:nvPr/>
        </p:nvSpPr>
        <p:spPr>
          <a:xfrm>
            <a:off x="4927600" y="1660905"/>
            <a:ext cx="6350000" cy="252174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Arial" panose="020B0604020202020204" pitchFamily="34" charset="0"/>
              </a:defRPr>
            </a:lvl1pPr>
            <a:lvl2pPr marL="171450" indent="-171450" algn="l" defTabSz="914400" rtl="0" eaLnBrk="1" latinLnBrk="0" hangingPunct="1">
              <a:lnSpc>
                <a:spcPct val="100000"/>
              </a:lnSpc>
              <a:spcBef>
                <a:spcPts val="600"/>
              </a:spcBef>
              <a:buClrTx/>
              <a:buFont typeface="Wingdings" pitchFamily="2" charset="2"/>
              <a:buChar char="§"/>
              <a:tabLst/>
              <a:defRPr sz="1600" kern="1200">
                <a:solidFill>
                  <a:schemeClr val="tx1"/>
                </a:solidFill>
                <a:latin typeface="+mn-lt"/>
                <a:ea typeface="+mn-ea"/>
                <a:cs typeface="Arial" panose="020B0604020202020204" pitchFamily="34" charset="0"/>
              </a:defRPr>
            </a:lvl2pPr>
            <a:lvl3pPr marL="342900" indent="-155575" algn="l" defTabSz="914400" rtl="0" eaLnBrk="1" latinLnBrk="0" hangingPunct="1">
              <a:lnSpc>
                <a:spcPct val="100000"/>
              </a:lnSpc>
              <a:spcBef>
                <a:spcPts val="600"/>
              </a:spcBef>
              <a:buClrTx/>
              <a:buSzPct val="100000"/>
              <a:buFont typeface="System Font Regular"/>
              <a:buChar char="–"/>
              <a:tabLst/>
              <a:defRPr sz="1600" kern="1200">
                <a:solidFill>
                  <a:schemeClr val="tx1"/>
                </a:solidFill>
                <a:latin typeface="+mn-lt"/>
                <a:ea typeface="+mn-ea"/>
                <a:cs typeface="Arial" panose="020B0604020202020204" pitchFamily="34" charset="0"/>
              </a:defRPr>
            </a:lvl3pPr>
            <a:lvl4pPr marL="515938" indent="-173038" algn="l" defTabSz="914400" rtl="0" eaLnBrk="1" latinLnBrk="0" hangingPunct="1">
              <a:lnSpc>
                <a:spcPct val="100000"/>
              </a:lnSpc>
              <a:spcBef>
                <a:spcPts val="600"/>
              </a:spcBef>
              <a:buClrTx/>
              <a:buFont typeface=".Hiragino Kaku Gothic Interface W3"/>
              <a:buChar char="▫"/>
              <a:tabLst/>
              <a:defRPr sz="1600" kern="1200">
                <a:solidFill>
                  <a:schemeClr val="tx1"/>
                </a:solidFill>
                <a:latin typeface="+mn-lt"/>
                <a:ea typeface="+mn-ea"/>
                <a:cs typeface="Arial" panose="020B0604020202020204" pitchFamily="34" charset="0"/>
              </a:defRPr>
            </a:lvl4pPr>
            <a:lvl5pPr marL="687388" indent="-171450" algn="l" defTabSz="914400" rtl="0" eaLnBrk="1" latinLnBrk="0" hangingPunct="1">
              <a:lnSpc>
                <a:spcPct val="100000"/>
              </a:lnSpc>
              <a:spcBef>
                <a:spcPts val="600"/>
              </a:spcBef>
              <a:buClrTx/>
              <a:buFont typeface="System Font Regular"/>
              <a:buChar char="–"/>
              <a:tabLst/>
              <a:defRPr sz="16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AIM 1. To evaluate trends in perinatal morbidity since program implementation using historical controls using quasi-experimental (difference in difference) design</a:t>
            </a:r>
          </a:p>
          <a:p>
            <a:r>
              <a:rPr lang="en-US" dirty="0"/>
              <a:t>AIM 2. To isolate the effectiveness of remote blood pressure monitoring in the mitigation of preeclampsia related perinatal morbidity using target emulation approach in a contemporary cohort</a:t>
            </a:r>
          </a:p>
          <a:p>
            <a:r>
              <a:rPr lang="en-US" dirty="0"/>
              <a:t>AIM 3. To understand factors influencing patient engagement, acceptability, and unanticipated adverse events associated with this program using sequential mixed methods design and implementation science frameworks</a:t>
            </a:r>
          </a:p>
        </p:txBody>
      </p:sp>
      <p:sp>
        <p:nvSpPr>
          <p:cNvPr id="8" name="TextBox 7"/>
          <p:cNvSpPr txBox="1"/>
          <p:nvPr/>
        </p:nvSpPr>
        <p:spPr>
          <a:xfrm>
            <a:off x="4927600" y="4491331"/>
            <a:ext cx="6267188" cy="830997"/>
          </a:xfrm>
          <a:prstGeom prst="rect">
            <a:avLst/>
          </a:prstGeom>
          <a:noFill/>
        </p:spPr>
        <p:txBody>
          <a:bodyPr wrap="square" rtlCol="0">
            <a:spAutoFit/>
          </a:bodyPr>
          <a:lstStyle/>
          <a:p>
            <a:r>
              <a:rPr lang="en-US" sz="1200" dirty="0"/>
              <a:t>Supported by Agency for Health Care Research and Quality and the Patient Centered Outcomes Research Institute on Learning Health Systems Training Grant P30 HS029752-01, The Department of Health and Human Services Hypertension Innovation Prize, and the BMCHS Health Equity Accelerator</a:t>
            </a:r>
          </a:p>
        </p:txBody>
      </p:sp>
      <p:sp>
        <p:nvSpPr>
          <p:cNvPr id="10" name="TextBox 9"/>
          <p:cNvSpPr txBox="1"/>
          <p:nvPr/>
        </p:nvSpPr>
        <p:spPr>
          <a:xfrm>
            <a:off x="5010412" y="5631010"/>
            <a:ext cx="6267188" cy="830997"/>
          </a:xfrm>
          <a:prstGeom prst="rect">
            <a:avLst/>
          </a:prstGeom>
          <a:solidFill>
            <a:schemeClr val="accent6"/>
          </a:solidFill>
        </p:spPr>
        <p:txBody>
          <a:bodyPr wrap="square" rtlCol="0">
            <a:spAutoFit/>
          </a:bodyPr>
          <a:lstStyle/>
          <a:p>
            <a:r>
              <a:rPr lang="en-US" sz="1600" dirty="0">
                <a:solidFill>
                  <a:schemeClr val="accent1"/>
                </a:solidFill>
              </a:rPr>
              <a:t>Other research in health system strengthening in low and middle income countries, pregnancy-related and associated death, perinatal infectious diseases, pregnancy vaccination</a:t>
            </a:r>
          </a:p>
        </p:txBody>
      </p:sp>
    </p:spTree>
    <p:extLst>
      <p:ext uri="{BB962C8B-B14F-4D97-AF65-F5344CB8AC3E}">
        <p14:creationId xmlns:p14="http://schemas.microsoft.com/office/powerpoint/2010/main" val="3718232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E718D-5CDB-663C-81AE-8C5F369F18C2}"/>
              </a:ext>
            </a:extLst>
          </p:cNvPr>
          <p:cNvSpPr>
            <a:spLocks noGrp="1"/>
          </p:cNvSpPr>
          <p:nvPr>
            <p:ph type="title"/>
          </p:nvPr>
        </p:nvSpPr>
        <p:spPr/>
        <p:txBody>
          <a:bodyPr/>
          <a:lstStyle/>
          <a:p>
            <a:r>
              <a:rPr lang="en-US" dirty="0"/>
              <a:t>Dr. Wendy </a:t>
            </a:r>
            <a:r>
              <a:rPr lang="en-US" dirty="0" err="1"/>
              <a:t>Kuohung</a:t>
            </a:r>
            <a:endParaRPr lang="en-US" dirty="0"/>
          </a:p>
        </p:txBody>
      </p:sp>
      <p:sp>
        <p:nvSpPr>
          <p:cNvPr id="3" name="Content Placeholder 2">
            <a:extLst>
              <a:ext uri="{FF2B5EF4-FFF2-40B4-BE49-F238E27FC236}">
                <a16:creationId xmlns:a16="http://schemas.microsoft.com/office/drawing/2014/main" id="{84FDF49F-713E-A5F0-0F22-647CA6F35A9B}"/>
              </a:ext>
            </a:extLst>
          </p:cNvPr>
          <p:cNvSpPr>
            <a:spLocks noGrp="1"/>
          </p:cNvSpPr>
          <p:nvPr>
            <p:ph idx="1"/>
          </p:nvPr>
        </p:nvSpPr>
        <p:spPr>
          <a:xfrm>
            <a:off x="508000" y="1133605"/>
            <a:ext cx="3525381" cy="2736937"/>
          </a:xfrm>
        </p:spPr>
        <p:txBody>
          <a:bodyPr/>
          <a:lstStyle/>
          <a:p>
            <a:r>
              <a:rPr lang="en-US" b="0" i="0" dirty="0">
                <a:solidFill>
                  <a:srgbClr val="181818"/>
                </a:solidFill>
                <a:effectLst/>
                <a:latin typeface="Figtree"/>
              </a:rPr>
              <a:t>Associate Professor of Obstetrics and Gynecology, Boston University Chobanian and Avedisian School of Medicine</a:t>
            </a:r>
          </a:p>
          <a:p>
            <a:r>
              <a:rPr lang="en-US" dirty="0">
                <a:solidFill>
                  <a:srgbClr val="181818"/>
                </a:solidFill>
                <a:latin typeface="Figtree"/>
              </a:rPr>
              <a:t>Research interests: </a:t>
            </a:r>
            <a:r>
              <a:rPr lang="en-US" b="0" i="0" dirty="0">
                <a:solidFill>
                  <a:srgbClr val="181818"/>
                </a:solidFill>
                <a:effectLst/>
                <a:latin typeface="Figtree"/>
              </a:rPr>
              <a:t>Infertility and in vitro fertilization, fertility preservation, menstrual disorders, fibroids, endometriosis, minimally invasive and robotic gynecologic Surgery</a:t>
            </a:r>
            <a:endParaRPr lang="en-US" dirty="0"/>
          </a:p>
        </p:txBody>
      </p:sp>
      <p:pic>
        <p:nvPicPr>
          <p:cNvPr id="3074" name="Picture 2">
            <a:extLst>
              <a:ext uri="{FF2B5EF4-FFF2-40B4-BE49-F238E27FC236}">
                <a16:creationId xmlns:a16="http://schemas.microsoft.com/office/drawing/2014/main" id="{38BFB3E7-8BD8-5DED-D145-CB612102A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965" y="3870542"/>
            <a:ext cx="1869161" cy="206470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517920" y="314195"/>
            <a:ext cx="5135671" cy="4394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900" b="1" i="0" kern="1200">
                <a:solidFill>
                  <a:schemeClr val="tx1"/>
                </a:solidFill>
                <a:latin typeface="+mj-lt"/>
                <a:ea typeface="Verdana" panose="020B0604030504040204" pitchFamily="34" charset="0"/>
                <a:cs typeface="Arial" panose="020B0604020202020204" pitchFamily="34" charset="0"/>
              </a:defRPr>
            </a:lvl1pPr>
          </a:lstStyle>
          <a:p>
            <a:r>
              <a:rPr lang="en-US" dirty="0"/>
              <a:t>Placental Cell Model of APOL1 Risk Variants</a:t>
            </a:r>
          </a:p>
        </p:txBody>
      </p:sp>
      <p:sp>
        <p:nvSpPr>
          <p:cNvPr id="6" name="Content Placeholder 2"/>
          <p:cNvSpPr txBox="1">
            <a:spLocks/>
          </p:cNvSpPr>
          <p:nvPr/>
        </p:nvSpPr>
        <p:spPr>
          <a:xfrm>
            <a:off x="4517920" y="990599"/>
            <a:ext cx="4413137" cy="281934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Arial" panose="020B0604020202020204" pitchFamily="34" charset="0"/>
              </a:defRPr>
            </a:lvl1pPr>
            <a:lvl2pPr marL="171450" indent="-171450" algn="l" defTabSz="914400" rtl="0" eaLnBrk="1" latinLnBrk="0" hangingPunct="1">
              <a:lnSpc>
                <a:spcPct val="100000"/>
              </a:lnSpc>
              <a:spcBef>
                <a:spcPts val="600"/>
              </a:spcBef>
              <a:buClrTx/>
              <a:buFont typeface="Wingdings" pitchFamily="2" charset="2"/>
              <a:buChar char="§"/>
              <a:tabLst/>
              <a:defRPr sz="1600" kern="1200">
                <a:solidFill>
                  <a:schemeClr val="tx1"/>
                </a:solidFill>
                <a:latin typeface="+mn-lt"/>
                <a:ea typeface="+mn-ea"/>
                <a:cs typeface="Arial" panose="020B0604020202020204" pitchFamily="34" charset="0"/>
              </a:defRPr>
            </a:lvl2pPr>
            <a:lvl3pPr marL="342900" indent="-155575" algn="l" defTabSz="914400" rtl="0" eaLnBrk="1" latinLnBrk="0" hangingPunct="1">
              <a:lnSpc>
                <a:spcPct val="100000"/>
              </a:lnSpc>
              <a:spcBef>
                <a:spcPts val="600"/>
              </a:spcBef>
              <a:buClrTx/>
              <a:buSzPct val="100000"/>
              <a:buFont typeface="System Font Regular"/>
              <a:buChar char="–"/>
              <a:tabLst/>
              <a:defRPr sz="1600" kern="1200">
                <a:solidFill>
                  <a:schemeClr val="tx1"/>
                </a:solidFill>
                <a:latin typeface="+mn-lt"/>
                <a:ea typeface="+mn-ea"/>
                <a:cs typeface="Arial" panose="020B0604020202020204" pitchFamily="34" charset="0"/>
              </a:defRPr>
            </a:lvl3pPr>
            <a:lvl4pPr marL="515938" indent="-173038" algn="l" defTabSz="914400" rtl="0" eaLnBrk="1" latinLnBrk="0" hangingPunct="1">
              <a:lnSpc>
                <a:spcPct val="100000"/>
              </a:lnSpc>
              <a:spcBef>
                <a:spcPts val="600"/>
              </a:spcBef>
              <a:buClrTx/>
              <a:buFont typeface=".Hiragino Kaku Gothic Interface W3"/>
              <a:buChar char="▫"/>
              <a:tabLst/>
              <a:defRPr sz="1600" kern="1200">
                <a:solidFill>
                  <a:schemeClr val="tx1"/>
                </a:solidFill>
                <a:latin typeface="+mn-lt"/>
                <a:ea typeface="+mn-ea"/>
                <a:cs typeface="Arial" panose="020B0604020202020204" pitchFamily="34" charset="0"/>
              </a:defRPr>
            </a:lvl4pPr>
            <a:lvl5pPr marL="687388" indent="-171450" algn="l" defTabSz="914400" rtl="0" eaLnBrk="1" latinLnBrk="0" hangingPunct="1">
              <a:lnSpc>
                <a:spcPct val="100000"/>
              </a:lnSpc>
              <a:spcBef>
                <a:spcPts val="600"/>
              </a:spcBef>
              <a:buClrTx/>
              <a:buFont typeface="System Font Regular"/>
              <a:buChar char="–"/>
              <a:tabLst/>
              <a:defRPr sz="16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sz="1200" dirty="0" err="1"/>
              <a:t>Apolipoprotein</a:t>
            </a:r>
            <a:r>
              <a:rPr lang="en-US" sz="1200" dirty="0"/>
              <a:t> 1 Gene (</a:t>
            </a:r>
            <a:r>
              <a:rPr lang="en-US" sz="1200" b="1" i="1" dirty="0"/>
              <a:t>APOL1</a:t>
            </a:r>
            <a:r>
              <a:rPr lang="en-US" sz="1200" dirty="0"/>
              <a:t>)</a:t>
            </a:r>
          </a:p>
          <a:p>
            <a:pPr lvl="1">
              <a:buClr>
                <a:schemeClr val="tx1"/>
              </a:buClr>
            </a:pPr>
            <a:r>
              <a:rPr lang="en-US" sz="1200" dirty="0"/>
              <a:t>Coding variants (G1 and G2) are strong risk factors for kidney disease in people of African ancestry </a:t>
            </a:r>
            <a:r>
              <a:rPr lang="en-US" sz="1200" dirty="0">
                <a:ea typeface="Calibri" panose="020F0502020204030204" pitchFamily="34" charset="0"/>
              </a:rPr>
              <a:t>(OR ~7-29 for severe kidney disease)</a:t>
            </a:r>
            <a:endParaRPr lang="en-US" sz="1200" dirty="0"/>
          </a:p>
          <a:p>
            <a:pPr lvl="1">
              <a:buClr>
                <a:schemeClr val="tx1"/>
              </a:buClr>
            </a:pPr>
            <a:r>
              <a:rPr lang="en-US" sz="1200" dirty="0"/>
              <a:t>Transgenic mice with </a:t>
            </a:r>
            <a:r>
              <a:rPr lang="en-US" sz="1200" i="1" dirty="0"/>
              <a:t>APOL1</a:t>
            </a:r>
            <a:r>
              <a:rPr lang="en-US" sz="1200" dirty="0"/>
              <a:t> variants had preeclampsia and ↓litter sizes</a:t>
            </a:r>
          </a:p>
          <a:p>
            <a:pPr lvl="1">
              <a:buClr>
                <a:schemeClr val="tx1"/>
              </a:buClr>
            </a:pPr>
            <a:r>
              <a:rPr lang="en-US" sz="1200" dirty="0"/>
              <a:t>In humans, </a:t>
            </a:r>
            <a:r>
              <a:rPr lang="en-US" sz="1200" b="1" dirty="0"/>
              <a:t>fetal APOL1 genotype is associated with preeclampsia risk</a:t>
            </a:r>
          </a:p>
          <a:p>
            <a:pPr lvl="2">
              <a:buClr>
                <a:schemeClr val="tx1"/>
              </a:buClr>
            </a:pPr>
            <a:r>
              <a:rPr lang="en-US" sz="1200" dirty="0"/>
              <a:t>Gene dosage affects preeclampsia severity, “second hit” required</a:t>
            </a:r>
          </a:p>
          <a:p>
            <a:pPr>
              <a:buClr>
                <a:schemeClr val="tx1"/>
              </a:buClr>
            </a:pPr>
            <a:r>
              <a:rPr lang="en-US" sz="1200" dirty="0"/>
              <a:t>We generated </a:t>
            </a:r>
            <a:r>
              <a:rPr lang="en-US" sz="1200" b="1" dirty="0"/>
              <a:t>stably transfected </a:t>
            </a:r>
            <a:r>
              <a:rPr lang="en-US" sz="1200" b="1" dirty="0" err="1"/>
              <a:t>BeWo</a:t>
            </a:r>
            <a:r>
              <a:rPr lang="en-US" sz="1200" b="1" dirty="0"/>
              <a:t> lines that conditionally express G0 and variants G1 and G2 </a:t>
            </a:r>
            <a:r>
              <a:rPr lang="en-US" sz="1200" dirty="0"/>
              <a:t>under control of Tet-On promoter</a:t>
            </a:r>
          </a:p>
          <a:p>
            <a:pPr lvl="1">
              <a:buClr>
                <a:schemeClr val="tx1"/>
              </a:buClr>
            </a:pPr>
            <a:r>
              <a:rPr lang="en-US" sz="1200" dirty="0" err="1"/>
              <a:t>BeWo</a:t>
            </a:r>
            <a:r>
              <a:rPr lang="en-US" sz="1200" dirty="0"/>
              <a:t> cells – immortalized </a:t>
            </a:r>
            <a:r>
              <a:rPr lang="en-US" sz="1200" dirty="0" err="1"/>
              <a:t>choriocarcinoma</a:t>
            </a:r>
            <a:r>
              <a:rPr lang="en-US" sz="1200" dirty="0"/>
              <a:t> cell line, trophoblast cell model</a:t>
            </a:r>
          </a:p>
          <a:p>
            <a:pPr lvl="1">
              <a:buClr>
                <a:schemeClr val="tx1"/>
              </a:buClr>
            </a:pPr>
            <a:r>
              <a:rPr lang="en-US" sz="1200" dirty="0" err="1"/>
              <a:t>Untransfected</a:t>
            </a:r>
            <a:r>
              <a:rPr lang="en-US" sz="1200" dirty="0"/>
              <a:t> </a:t>
            </a:r>
            <a:r>
              <a:rPr lang="en-US" sz="1200" dirty="0" err="1"/>
              <a:t>BeWo</a:t>
            </a:r>
            <a:r>
              <a:rPr lang="en-US" sz="1200" dirty="0"/>
              <a:t> cells express </a:t>
            </a:r>
            <a:r>
              <a:rPr lang="en-US" sz="1200" i="1" dirty="0"/>
              <a:t>APOL1</a:t>
            </a:r>
            <a:r>
              <a:rPr lang="en-US" sz="1200" dirty="0"/>
              <a:t> wild type G0 haplotype, low levels of APOL1 protein</a:t>
            </a:r>
          </a:p>
          <a:p>
            <a:pPr>
              <a:buClr>
                <a:schemeClr val="tx1"/>
              </a:buClr>
            </a:pPr>
            <a:r>
              <a:rPr lang="en-US" sz="1200" dirty="0"/>
              <a:t>Cell model will be used to study potential mechanisms of APOL1-associated trophoblast injury that may contribute to the genesis of preeclampsia</a:t>
            </a:r>
          </a:p>
        </p:txBody>
      </p:sp>
      <p:sp>
        <p:nvSpPr>
          <p:cNvPr id="7" name="Content Placeholder 2">
            <a:extLst>
              <a:ext uri="{FF2B5EF4-FFF2-40B4-BE49-F238E27FC236}">
                <a16:creationId xmlns:a16="http://schemas.microsoft.com/office/drawing/2014/main" id="{A20D4723-7367-611E-4534-419FC9573CF7}"/>
              </a:ext>
            </a:extLst>
          </p:cNvPr>
          <p:cNvSpPr txBox="1">
            <a:spLocks/>
          </p:cNvSpPr>
          <p:nvPr/>
        </p:nvSpPr>
        <p:spPr bwMode="auto">
          <a:xfrm>
            <a:off x="8592855" y="3603751"/>
            <a:ext cx="3473884" cy="147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00000"/>
              </a:buClr>
              <a:buFont typeface="Wingdings" pitchFamily="2" charset="2"/>
              <a:buChar char="§"/>
              <a:defRPr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C00000"/>
              </a:buClr>
              <a:buFont typeface="Wingdings" pitchFamily="2" charset="2"/>
              <a:buChar char="§"/>
              <a:defRPr kern="1200">
                <a:solidFill>
                  <a:schemeClr val="tx1"/>
                </a:solidFill>
                <a:latin typeface="+mn-lt"/>
                <a:ea typeface="+mn-ea"/>
                <a:cs typeface="+mn-cs"/>
              </a:defRPr>
            </a:lvl2pPr>
            <a:lvl3pPr marL="1200150" indent="-285750" algn="l" rtl="0" eaLnBrk="0" fontAlgn="base" hangingPunct="0">
              <a:spcBef>
                <a:spcPct val="20000"/>
              </a:spcBef>
              <a:spcAft>
                <a:spcPct val="0"/>
              </a:spcAft>
              <a:buClr>
                <a:srgbClr val="C00000"/>
              </a:buClr>
              <a:buFont typeface="Wingdings" pitchFamily="2" charset="2"/>
              <a:buChar char="§"/>
              <a:defRPr kern="1200">
                <a:solidFill>
                  <a:schemeClr val="tx1"/>
                </a:solidFill>
                <a:latin typeface="+mn-lt"/>
                <a:ea typeface="+mn-ea"/>
                <a:cs typeface="+mn-cs"/>
              </a:defRPr>
            </a:lvl3pPr>
            <a:lvl4pPr marL="1657350" indent="-285750" algn="l" rtl="0" eaLnBrk="0" fontAlgn="base" hangingPunct="0">
              <a:spcBef>
                <a:spcPct val="20000"/>
              </a:spcBef>
              <a:spcAft>
                <a:spcPct val="0"/>
              </a:spcAft>
              <a:buClr>
                <a:srgbClr val="C00000"/>
              </a:buClr>
              <a:buFont typeface="Wingdings" pitchFamily="2" charset="2"/>
              <a:buChar char="§"/>
              <a:defRPr kern="1200">
                <a:solidFill>
                  <a:schemeClr val="tx1"/>
                </a:solidFill>
                <a:latin typeface="+mn-lt"/>
                <a:ea typeface="+mn-ea"/>
                <a:cs typeface="+mn-cs"/>
              </a:defRPr>
            </a:lvl4pPr>
            <a:lvl5pPr marL="2114550" indent="-285750" algn="l" rtl="0" eaLnBrk="0" fontAlgn="base" hangingPunct="0">
              <a:spcBef>
                <a:spcPct val="20000"/>
              </a:spcBef>
              <a:spcAft>
                <a:spcPct val="0"/>
              </a:spcAft>
              <a:buClr>
                <a:srgbClr val="C00000"/>
              </a:buClr>
              <a:buFont typeface="Wingdings" pitchFamily="2" charset="2"/>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chemeClr val="tx1"/>
              </a:buClr>
            </a:pPr>
            <a:r>
              <a:rPr lang="en-US" sz="1200" dirty="0"/>
              <a:t>Will adapt cell lines for use in a high-throughput assay to screen compound libraries for novel preeclampsia therapeutics</a:t>
            </a:r>
          </a:p>
          <a:p>
            <a:pPr lvl="1">
              <a:buClr>
                <a:schemeClr val="tx1"/>
              </a:buClr>
            </a:pPr>
            <a:r>
              <a:rPr lang="en-US" sz="1200" dirty="0"/>
              <a:t>Homogenous time-resolved fluorescence sandwich assay (</a:t>
            </a:r>
            <a:r>
              <a:rPr lang="en-US" sz="1200" dirty="0" err="1"/>
              <a:t>Revvity</a:t>
            </a:r>
            <a:r>
              <a:rPr lang="en-US" sz="1200" dirty="0"/>
              <a:t>)</a:t>
            </a:r>
          </a:p>
          <a:p>
            <a:pPr lvl="1">
              <a:buClr>
                <a:schemeClr val="tx1"/>
              </a:buClr>
            </a:pPr>
            <a:r>
              <a:rPr lang="en-US" sz="1200" dirty="0"/>
              <a:t>Potential readouts – GRP78 (highly expressed in first trimester placenta,</a:t>
            </a:r>
          </a:p>
          <a:p>
            <a:pPr marL="457200" lvl="1" indent="0">
              <a:buClr>
                <a:schemeClr val="tx1"/>
              </a:buClr>
              <a:buNone/>
            </a:pPr>
            <a:r>
              <a:rPr lang="en-US" sz="1200" dirty="0"/>
              <a:t>↑ in renal podocytes overexpressing G1 and/or G2), eIF1</a:t>
            </a:r>
          </a:p>
        </p:txBody>
      </p:sp>
      <p:pic>
        <p:nvPicPr>
          <p:cNvPr id="8" name="Picture 7">
            <a:extLst>
              <a:ext uri="{FF2B5EF4-FFF2-40B4-BE49-F238E27FC236}">
                <a16:creationId xmlns:a16="http://schemas.microsoft.com/office/drawing/2014/main" id="{379FA37D-8959-8FAE-7133-233F5E469B14}"/>
              </a:ext>
            </a:extLst>
          </p:cNvPr>
          <p:cNvPicPr>
            <a:picLocks noChangeAspect="1"/>
          </p:cNvPicPr>
          <p:nvPr/>
        </p:nvPicPr>
        <p:blipFill>
          <a:blip r:embed="rId3"/>
          <a:stretch>
            <a:fillRect/>
          </a:stretch>
        </p:blipFill>
        <p:spPr>
          <a:xfrm>
            <a:off x="9466166" y="96033"/>
            <a:ext cx="2688255" cy="2116286"/>
          </a:xfrm>
          <a:prstGeom prst="rect">
            <a:avLst/>
          </a:prstGeom>
        </p:spPr>
      </p:pic>
      <p:sp>
        <p:nvSpPr>
          <p:cNvPr id="9" name="Content Placeholder 2">
            <a:extLst>
              <a:ext uri="{FF2B5EF4-FFF2-40B4-BE49-F238E27FC236}">
                <a16:creationId xmlns:a16="http://schemas.microsoft.com/office/drawing/2014/main" id="{75B3F42D-4198-A658-4DC0-675E081B946F}"/>
              </a:ext>
            </a:extLst>
          </p:cNvPr>
          <p:cNvSpPr txBox="1">
            <a:spLocks/>
          </p:cNvSpPr>
          <p:nvPr/>
        </p:nvSpPr>
        <p:spPr bwMode="auto">
          <a:xfrm>
            <a:off x="4358036" y="6097338"/>
            <a:ext cx="7267920" cy="61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00000"/>
              </a:buClr>
              <a:buFont typeface="Wingdings" pitchFamily="2" charset="2"/>
              <a:buChar char="§"/>
              <a:defRPr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C00000"/>
              </a:buClr>
              <a:buFont typeface="Wingdings" pitchFamily="2" charset="2"/>
              <a:buChar char="§"/>
              <a:defRPr kern="1200">
                <a:solidFill>
                  <a:schemeClr val="tx1"/>
                </a:solidFill>
                <a:latin typeface="+mn-lt"/>
                <a:ea typeface="+mn-ea"/>
                <a:cs typeface="+mn-cs"/>
              </a:defRPr>
            </a:lvl2pPr>
            <a:lvl3pPr marL="1200150" indent="-285750" algn="l" rtl="0" eaLnBrk="0" fontAlgn="base" hangingPunct="0">
              <a:spcBef>
                <a:spcPct val="20000"/>
              </a:spcBef>
              <a:spcAft>
                <a:spcPct val="0"/>
              </a:spcAft>
              <a:buClr>
                <a:srgbClr val="C00000"/>
              </a:buClr>
              <a:buFont typeface="Wingdings" pitchFamily="2" charset="2"/>
              <a:buChar char="§"/>
              <a:defRPr kern="1200">
                <a:solidFill>
                  <a:schemeClr val="tx1"/>
                </a:solidFill>
                <a:latin typeface="+mn-lt"/>
                <a:ea typeface="+mn-ea"/>
                <a:cs typeface="+mn-cs"/>
              </a:defRPr>
            </a:lvl3pPr>
            <a:lvl4pPr marL="1657350" indent="-285750" algn="l" rtl="0" eaLnBrk="0" fontAlgn="base" hangingPunct="0">
              <a:spcBef>
                <a:spcPct val="20000"/>
              </a:spcBef>
              <a:spcAft>
                <a:spcPct val="0"/>
              </a:spcAft>
              <a:buClr>
                <a:srgbClr val="C00000"/>
              </a:buClr>
              <a:buFont typeface="Wingdings" pitchFamily="2" charset="2"/>
              <a:buChar char="§"/>
              <a:defRPr kern="1200">
                <a:solidFill>
                  <a:schemeClr val="tx1"/>
                </a:solidFill>
                <a:latin typeface="+mn-lt"/>
                <a:ea typeface="+mn-ea"/>
                <a:cs typeface="+mn-cs"/>
              </a:defRPr>
            </a:lvl4pPr>
            <a:lvl5pPr marL="2114550" indent="-285750" algn="l" rtl="0" eaLnBrk="0" fontAlgn="base" hangingPunct="0">
              <a:spcBef>
                <a:spcPct val="20000"/>
              </a:spcBef>
              <a:spcAft>
                <a:spcPct val="0"/>
              </a:spcAft>
              <a:buClr>
                <a:srgbClr val="C00000"/>
              </a:buClr>
              <a:buFont typeface="Wingdings" pitchFamily="2" charset="2"/>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200"/>
              </a:spcBef>
              <a:buClr>
                <a:schemeClr val="tx1"/>
              </a:buClr>
              <a:buNone/>
            </a:pPr>
            <a:r>
              <a:rPr lang="en-US" sz="900" dirty="0"/>
              <a:t>Acknowledgments: Gabrielle </a:t>
            </a:r>
            <a:r>
              <a:rPr lang="en-US" sz="900" dirty="0" err="1"/>
              <a:t>Cherfane</a:t>
            </a:r>
            <a:r>
              <a:rPr lang="en-US" sz="900" dirty="0"/>
              <a:t>, B.S., Janice Nam, M.S., Ann Doherty, M.S., Eesha Sachdeva, B.A., Cassandra Lee, B.A., Matthew Layne, Ph.D., Lauren Brown, Ph.D., John Porco, Ph.D., Nader Rahimi, Ph.D., John </a:t>
            </a:r>
            <a:r>
              <a:rPr lang="en-US" sz="900" dirty="0" err="1"/>
              <a:t>Sedor</a:t>
            </a:r>
            <a:r>
              <a:rPr lang="en-US" sz="900" dirty="0"/>
              <a:t>, M.D. (Cleveland Clinic), Julie Palmer, Sc.D., and Shanshan Sheehy, M.D., M.Sc., Sc.D. (BWHS).</a:t>
            </a:r>
          </a:p>
          <a:p>
            <a:pPr marL="0" indent="0">
              <a:spcBef>
                <a:spcPts val="200"/>
              </a:spcBef>
              <a:buClr>
                <a:schemeClr val="tx1"/>
              </a:buClr>
              <a:buNone/>
            </a:pPr>
            <a:r>
              <a:rPr lang="en-US" sz="900" dirty="0"/>
              <a:t>Funded by the Peter Joseph Pappas Research Grant, Preeclampsia Foundation.</a:t>
            </a:r>
          </a:p>
        </p:txBody>
      </p:sp>
      <p:pic>
        <p:nvPicPr>
          <p:cNvPr id="10" name="Picture 9">
            <a:extLst>
              <a:ext uri="{FF2B5EF4-FFF2-40B4-BE49-F238E27FC236}">
                <a16:creationId xmlns:a16="http://schemas.microsoft.com/office/drawing/2014/main" id="{4602D47E-B142-98DE-C4A3-D4994B13583F}"/>
              </a:ext>
            </a:extLst>
          </p:cNvPr>
          <p:cNvPicPr>
            <a:picLocks noChangeAspect="1"/>
          </p:cNvPicPr>
          <p:nvPr/>
        </p:nvPicPr>
        <p:blipFill>
          <a:blip r:embed="rId4"/>
          <a:srcRect t="3675" b="774"/>
          <a:stretch/>
        </p:blipFill>
        <p:spPr>
          <a:xfrm>
            <a:off x="9466166" y="2352007"/>
            <a:ext cx="2397784" cy="879710"/>
          </a:xfrm>
          <a:prstGeom prst="rect">
            <a:avLst/>
          </a:prstGeom>
        </p:spPr>
      </p:pic>
    </p:spTree>
    <p:extLst>
      <p:ext uri="{BB962C8B-B14F-4D97-AF65-F5344CB8AC3E}">
        <p14:creationId xmlns:p14="http://schemas.microsoft.com/office/powerpoint/2010/main" val="3140838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D32A3-4F63-BDEA-FC16-F620A78778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6DD0C3-1B55-BB75-2212-9892B1C7C501}"/>
              </a:ext>
            </a:extLst>
          </p:cNvPr>
          <p:cNvSpPr>
            <a:spLocks noGrp="1"/>
          </p:cNvSpPr>
          <p:nvPr>
            <p:ph type="title"/>
          </p:nvPr>
        </p:nvSpPr>
        <p:spPr/>
        <p:txBody>
          <a:bodyPr/>
          <a:lstStyle/>
          <a:p>
            <a:r>
              <a:rPr lang="en-US" dirty="0"/>
              <a:t>Dr. Glenn </a:t>
            </a:r>
            <a:r>
              <a:rPr lang="en-US" dirty="0" err="1"/>
              <a:t>Markenson</a:t>
            </a:r>
            <a:endParaRPr lang="en-US" dirty="0"/>
          </a:p>
        </p:txBody>
      </p:sp>
      <p:sp>
        <p:nvSpPr>
          <p:cNvPr id="3" name="Content Placeholder 2">
            <a:extLst>
              <a:ext uri="{FF2B5EF4-FFF2-40B4-BE49-F238E27FC236}">
                <a16:creationId xmlns:a16="http://schemas.microsoft.com/office/drawing/2014/main" id="{B2275BF5-77E5-FA4C-CA55-89364900C4B3}"/>
              </a:ext>
            </a:extLst>
          </p:cNvPr>
          <p:cNvSpPr>
            <a:spLocks noGrp="1"/>
          </p:cNvSpPr>
          <p:nvPr>
            <p:ph idx="1"/>
          </p:nvPr>
        </p:nvSpPr>
        <p:spPr>
          <a:xfrm>
            <a:off x="508000" y="977030"/>
            <a:ext cx="3061918" cy="4826696"/>
          </a:xfrm>
        </p:spPr>
        <p:txBody>
          <a:bodyPr/>
          <a:lstStyle/>
          <a:p>
            <a:endParaRPr lang="en-US" sz="1400" dirty="0">
              <a:solidFill>
                <a:srgbClr val="181818"/>
              </a:solidFill>
              <a:latin typeface="Figtree"/>
            </a:endParaRPr>
          </a:p>
          <a:p>
            <a:r>
              <a:rPr lang="en-US" sz="1400" dirty="0">
                <a:solidFill>
                  <a:srgbClr val="181818"/>
                </a:solidFill>
                <a:latin typeface="Figtree"/>
              </a:rPr>
              <a:t>Professor of Obstetrics and Gynecology, Boston University Chobanian and Avedisian School of Medicine. Director, Center for Military Health Center, Boston University.</a:t>
            </a:r>
          </a:p>
          <a:p>
            <a:r>
              <a:rPr lang="en-US" sz="1400" dirty="0">
                <a:solidFill>
                  <a:srgbClr val="181818"/>
                </a:solidFill>
                <a:latin typeface="Figtree"/>
              </a:rPr>
              <a:t>Research Interests: Preterm birth prevention, vaccines in pregnancy and optimizing the health of current members of the military and veterans</a:t>
            </a:r>
            <a:endParaRPr lang="en-US" sz="1400" dirty="0"/>
          </a:p>
        </p:txBody>
      </p:sp>
      <p:pic>
        <p:nvPicPr>
          <p:cNvPr id="1026" name="Picture 2">
            <a:extLst>
              <a:ext uri="{FF2B5EF4-FFF2-40B4-BE49-F238E27FC236}">
                <a16:creationId xmlns:a16="http://schemas.microsoft.com/office/drawing/2014/main" id="{63B395FF-66FD-833B-6FF3-5780B8D26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90098"/>
            <a:ext cx="1673105" cy="250965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2046569-0F26-D658-6C93-4218D2FCBCE3}"/>
              </a:ext>
            </a:extLst>
          </p:cNvPr>
          <p:cNvSpPr txBox="1">
            <a:spLocks/>
          </p:cNvSpPr>
          <p:nvPr/>
        </p:nvSpPr>
        <p:spPr>
          <a:xfrm>
            <a:off x="4387241" y="573198"/>
            <a:ext cx="6890358" cy="8076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900" b="1" i="0" kern="1200">
                <a:solidFill>
                  <a:schemeClr val="tx1"/>
                </a:solidFill>
                <a:latin typeface="+mj-lt"/>
                <a:ea typeface="Verdana" panose="020B0604030504040204" pitchFamily="34" charset="0"/>
                <a:cs typeface="Arial" panose="020B0604020202020204" pitchFamily="34" charset="0"/>
              </a:defRPr>
            </a:lvl1pPr>
          </a:lstStyle>
          <a:p>
            <a:r>
              <a:rPr lang="en-US" sz="1600" dirty="0">
                <a:latin typeface="Arial" panose="020B0604020202020204" pitchFamily="34" charset="0"/>
                <a:ea typeface="Times New Roman" panose="02020603050405020304" pitchFamily="18" charset="0"/>
                <a:cs typeface="Times New Roman" panose="02020603050405020304" pitchFamily="18" charset="0"/>
              </a:rPr>
              <a:t>Impact of Pregnancy on Activity Related Injuries During Pregnancy and the Postpartum Period</a:t>
            </a:r>
            <a:r>
              <a:rPr lang="en-US" sz="1600" dirty="0"/>
              <a:t> </a:t>
            </a:r>
          </a:p>
        </p:txBody>
      </p:sp>
      <p:sp>
        <p:nvSpPr>
          <p:cNvPr id="6" name="Content Placeholder 2">
            <a:extLst>
              <a:ext uri="{FF2B5EF4-FFF2-40B4-BE49-F238E27FC236}">
                <a16:creationId xmlns:a16="http://schemas.microsoft.com/office/drawing/2014/main" id="{555AEFE2-8DAC-B677-A2D8-E8C2112FF81A}"/>
              </a:ext>
            </a:extLst>
          </p:cNvPr>
          <p:cNvSpPr txBox="1">
            <a:spLocks/>
          </p:cNvSpPr>
          <p:nvPr/>
        </p:nvSpPr>
        <p:spPr>
          <a:xfrm>
            <a:off x="4387241" y="1380862"/>
            <a:ext cx="7036496" cy="282384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Arial" panose="020B0604020202020204" pitchFamily="34" charset="0"/>
              </a:defRPr>
            </a:lvl1pPr>
            <a:lvl2pPr marL="171450" indent="-171450" algn="l" defTabSz="914400" rtl="0" eaLnBrk="1" latinLnBrk="0" hangingPunct="1">
              <a:lnSpc>
                <a:spcPct val="100000"/>
              </a:lnSpc>
              <a:spcBef>
                <a:spcPts val="600"/>
              </a:spcBef>
              <a:buClrTx/>
              <a:buFont typeface="Wingdings" pitchFamily="2" charset="2"/>
              <a:buChar char="§"/>
              <a:tabLst/>
              <a:defRPr sz="1600" kern="1200">
                <a:solidFill>
                  <a:schemeClr val="tx1"/>
                </a:solidFill>
                <a:latin typeface="+mn-lt"/>
                <a:ea typeface="+mn-ea"/>
                <a:cs typeface="Arial" panose="020B0604020202020204" pitchFamily="34" charset="0"/>
              </a:defRPr>
            </a:lvl2pPr>
            <a:lvl3pPr marL="342900" indent="-155575" algn="l" defTabSz="914400" rtl="0" eaLnBrk="1" latinLnBrk="0" hangingPunct="1">
              <a:lnSpc>
                <a:spcPct val="100000"/>
              </a:lnSpc>
              <a:spcBef>
                <a:spcPts val="600"/>
              </a:spcBef>
              <a:buClrTx/>
              <a:buSzPct val="100000"/>
              <a:buFont typeface="System Font Regular"/>
              <a:buChar char="–"/>
              <a:tabLst/>
              <a:defRPr sz="1600" kern="1200">
                <a:solidFill>
                  <a:schemeClr val="tx1"/>
                </a:solidFill>
                <a:latin typeface="+mn-lt"/>
                <a:ea typeface="+mn-ea"/>
                <a:cs typeface="Arial" panose="020B0604020202020204" pitchFamily="34" charset="0"/>
              </a:defRPr>
            </a:lvl3pPr>
            <a:lvl4pPr marL="515938" indent="-173038" algn="l" defTabSz="914400" rtl="0" eaLnBrk="1" latinLnBrk="0" hangingPunct="1">
              <a:lnSpc>
                <a:spcPct val="100000"/>
              </a:lnSpc>
              <a:spcBef>
                <a:spcPts val="600"/>
              </a:spcBef>
              <a:buClrTx/>
              <a:buFont typeface=".Hiragino Kaku Gothic Interface W3"/>
              <a:buChar char="▫"/>
              <a:tabLst/>
              <a:defRPr sz="1600" kern="1200">
                <a:solidFill>
                  <a:schemeClr val="tx1"/>
                </a:solidFill>
                <a:latin typeface="+mn-lt"/>
                <a:ea typeface="+mn-ea"/>
                <a:cs typeface="Arial" panose="020B0604020202020204" pitchFamily="34" charset="0"/>
              </a:defRPr>
            </a:lvl4pPr>
            <a:lvl5pPr marL="687388" indent="-171450" algn="l" defTabSz="914400" rtl="0" eaLnBrk="1" latinLnBrk="0" hangingPunct="1">
              <a:lnSpc>
                <a:spcPct val="100000"/>
              </a:lnSpc>
              <a:spcBef>
                <a:spcPts val="600"/>
              </a:spcBef>
              <a:buClrTx/>
              <a:buFont typeface="System Font Regular"/>
              <a:buChar char="–"/>
              <a:tabLst/>
              <a:defRPr sz="16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Objectives</a:t>
            </a:r>
          </a:p>
          <a:p>
            <a:pPr marL="342900" indent="-342900">
              <a:spcBef>
                <a:spcPts val="0"/>
              </a:spcBef>
              <a:buFont typeface="+mj-lt"/>
              <a:buAutoNum type="arabicPeriod"/>
            </a:pPr>
            <a:r>
              <a:rPr lang="en-US" sz="1400" dirty="0">
                <a:ea typeface="Times New Roman" panose="02020603050405020304" pitchFamily="18" charset="0"/>
              </a:rPr>
              <a:t>Determine the incidence of musculoskeletal injuries during the first year postpartum for active-duty military women.</a:t>
            </a:r>
            <a:endParaRPr lang="en-US" sz="1400" dirty="0">
              <a:ea typeface="Calibri" panose="020F0502020204030204" pitchFamily="34" charset="0"/>
            </a:endParaRPr>
          </a:p>
          <a:p>
            <a:pPr marL="342900" indent="-342900">
              <a:spcBef>
                <a:spcPts val="0"/>
              </a:spcBef>
              <a:buFont typeface="+mj-lt"/>
              <a:buAutoNum type="arabicPeriod"/>
            </a:pPr>
            <a:r>
              <a:rPr lang="en-US" sz="1400" dirty="0">
                <a:ea typeface="Times New Roman" panose="02020603050405020304" pitchFamily="18" charset="0"/>
              </a:rPr>
              <a:t>Compare the incidence of musculoskeletal injuries during the first year postpartum in active-duty women to a cohort of matched non-postpartum women during a one-year period.</a:t>
            </a:r>
          </a:p>
          <a:p>
            <a:pPr>
              <a:buClr>
                <a:schemeClr val="tx1"/>
              </a:buClr>
            </a:pPr>
            <a:endParaRPr lang="en-US" sz="1400" dirty="0"/>
          </a:p>
        </p:txBody>
      </p:sp>
      <p:sp>
        <p:nvSpPr>
          <p:cNvPr id="7" name="Title 1">
            <a:extLst>
              <a:ext uri="{FF2B5EF4-FFF2-40B4-BE49-F238E27FC236}">
                <a16:creationId xmlns:a16="http://schemas.microsoft.com/office/drawing/2014/main" id="{AF7D7863-C812-47A2-F189-AA5EBD7E9DD6}"/>
              </a:ext>
            </a:extLst>
          </p:cNvPr>
          <p:cNvSpPr txBox="1">
            <a:spLocks/>
          </p:cNvSpPr>
          <p:nvPr/>
        </p:nvSpPr>
        <p:spPr>
          <a:xfrm>
            <a:off x="4387240" y="3348036"/>
            <a:ext cx="6890359" cy="685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900" b="1" i="0" kern="1200">
                <a:solidFill>
                  <a:schemeClr val="tx1"/>
                </a:solidFill>
                <a:latin typeface="+mj-lt"/>
                <a:ea typeface="Verdana" panose="020B0604030504040204" pitchFamily="34" charset="0"/>
                <a:cs typeface="Arial" panose="020B0604020202020204" pitchFamily="34" charset="0"/>
              </a:defRPr>
            </a:lvl1pPr>
          </a:lstStyle>
          <a:p>
            <a:r>
              <a:rPr lang="en-US" sz="1600" dirty="0">
                <a:ea typeface="Calibri" panose="020F0502020204030204" pitchFamily="34" charset="0"/>
                <a:cs typeface="Times New Roman" panose="02020603050405020304" pitchFamily="18" charset="0"/>
              </a:rPr>
              <a:t>Prevalence and Correlates of Sexual Dysfunctions in Females with Traumatic Brain Injury: A mixed-methods study</a:t>
            </a:r>
            <a:endParaRPr lang="en-US" sz="1600" dirty="0"/>
          </a:p>
        </p:txBody>
      </p:sp>
      <p:sp>
        <p:nvSpPr>
          <p:cNvPr id="8" name="Content Placeholder 2">
            <a:extLst>
              <a:ext uri="{FF2B5EF4-FFF2-40B4-BE49-F238E27FC236}">
                <a16:creationId xmlns:a16="http://schemas.microsoft.com/office/drawing/2014/main" id="{AB42BD53-34FB-BF1B-E4B5-CE9B9561C871}"/>
              </a:ext>
            </a:extLst>
          </p:cNvPr>
          <p:cNvSpPr txBox="1">
            <a:spLocks/>
          </p:cNvSpPr>
          <p:nvPr/>
        </p:nvSpPr>
        <p:spPr>
          <a:xfrm>
            <a:off x="4387241" y="4033836"/>
            <a:ext cx="7186808" cy="282416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Arial" panose="020B0604020202020204" pitchFamily="34" charset="0"/>
              </a:defRPr>
            </a:lvl1pPr>
            <a:lvl2pPr marL="171450" indent="-171450" algn="l" defTabSz="914400" rtl="0" eaLnBrk="1" latinLnBrk="0" hangingPunct="1">
              <a:lnSpc>
                <a:spcPct val="100000"/>
              </a:lnSpc>
              <a:spcBef>
                <a:spcPts val="600"/>
              </a:spcBef>
              <a:buClrTx/>
              <a:buFont typeface="Wingdings" pitchFamily="2" charset="2"/>
              <a:buChar char="§"/>
              <a:tabLst/>
              <a:defRPr sz="1600" kern="1200">
                <a:solidFill>
                  <a:schemeClr val="tx1"/>
                </a:solidFill>
                <a:latin typeface="+mn-lt"/>
                <a:ea typeface="+mn-ea"/>
                <a:cs typeface="Arial" panose="020B0604020202020204" pitchFamily="34" charset="0"/>
              </a:defRPr>
            </a:lvl2pPr>
            <a:lvl3pPr marL="342900" indent="-155575" algn="l" defTabSz="914400" rtl="0" eaLnBrk="1" latinLnBrk="0" hangingPunct="1">
              <a:lnSpc>
                <a:spcPct val="100000"/>
              </a:lnSpc>
              <a:spcBef>
                <a:spcPts val="600"/>
              </a:spcBef>
              <a:buClrTx/>
              <a:buSzPct val="100000"/>
              <a:buFont typeface="System Font Regular"/>
              <a:buChar char="–"/>
              <a:tabLst/>
              <a:defRPr sz="1600" kern="1200">
                <a:solidFill>
                  <a:schemeClr val="tx1"/>
                </a:solidFill>
                <a:latin typeface="+mn-lt"/>
                <a:ea typeface="+mn-ea"/>
                <a:cs typeface="Arial" panose="020B0604020202020204" pitchFamily="34" charset="0"/>
              </a:defRPr>
            </a:lvl3pPr>
            <a:lvl4pPr marL="515938" indent="-173038" algn="l" defTabSz="914400" rtl="0" eaLnBrk="1" latinLnBrk="0" hangingPunct="1">
              <a:lnSpc>
                <a:spcPct val="100000"/>
              </a:lnSpc>
              <a:spcBef>
                <a:spcPts val="600"/>
              </a:spcBef>
              <a:buClrTx/>
              <a:buFont typeface=".Hiragino Kaku Gothic Interface W3"/>
              <a:buChar char="▫"/>
              <a:tabLst/>
              <a:defRPr sz="1600" kern="1200">
                <a:solidFill>
                  <a:schemeClr val="tx1"/>
                </a:solidFill>
                <a:latin typeface="+mn-lt"/>
                <a:ea typeface="+mn-ea"/>
                <a:cs typeface="Arial" panose="020B0604020202020204" pitchFamily="34" charset="0"/>
              </a:defRPr>
            </a:lvl4pPr>
            <a:lvl5pPr marL="687388" indent="-171450" algn="l" defTabSz="914400" rtl="0" eaLnBrk="1" latinLnBrk="0" hangingPunct="1">
              <a:lnSpc>
                <a:spcPct val="100000"/>
              </a:lnSpc>
              <a:spcBef>
                <a:spcPts val="600"/>
              </a:spcBef>
              <a:buClrTx/>
              <a:buFont typeface="System Font Regular"/>
              <a:buChar char="–"/>
              <a:tabLst/>
              <a:defRPr sz="16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rgbClr val="000000"/>
                </a:solidFill>
                <a:latin typeface="Arial" panose="020B0604020202020204" pitchFamily="34" charset="0"/>
                <a:ea typeface="Times New Roman" panose="02020603050405020304" pitchFamily="18" charset="0"/>
              </a:rPr>
              <a:t>Objective: </a:t>
            </a:r>
            <a:endParaRPr lang="en-US" sz="1400" u="sng" dirty="0">
              <a:solidFill>
                <a:srgbClr val="000000"/>
              </a:solidFill>
              <a:latin typeface="Arial" panose="020B0604020202020204" pitchFamily="34" charset="0"/>
              <a:ea typeface="Times New Roman" panose="02020603050405020304" pitchFamily="18" charset="0"/>
            </a:endParaRPr>
          </a:p>
          <a:p>
            <a:r>
              <a:rPr lang="en-US" sz="1400" dirty="0">
                <a:solidFill>
                  <a:srgbClr val="000000"/>
                </a:solidFill>
                <a:latin typeface="Arial" panose="020B0604020202020204" pitchFamily="34" charset="0"/>
                <a:ea typeface="Times New Roman" panose="02020603050405020304" pitchFamily="18" charset="0"/>
              </a:rPr>
              <a:t>A pilot study is to assess the feasibility and acceptability of performing a larger study to assess the risk of female sexual dysfunction after suffering traumatic brain injury</a:t>
            </a:r>
            <a:r>
              <a:rPr lang="en-US" sz="1400" dirty="0">
                <a:latin typeface="Arial" panose="020B0604020202020204" pitchFamily="34" charset="0"/>
              </a:rPr>
              <a:t> </a:t>
            </a:r>
          </a:p>
        </p:txBody>
      </p:sp>
    </p:spTree>
    <p:extLst>
      <p:ext uri="{BB962C8B-B14F-4D97-AF65-F5344CB8AC3E}">
        <p14:creationId xmlns:p14="http://schemas.microsoft.com/office/powerpoint/2010/main" val="1288644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12CAA-24A6-AD92-AC35-0184932B06C0}"/>
              </a:ext>
            </a:extLst>
          </p:cNvPr>
          <p:cNvSpPr>
            <a:spLocks noGrp="1"/>
          </p:cNvSpPr>
          <p:nvPr>
            <p:ph type="title"/>
          </p:nvPr>
        </p:nvSpPr>
        <p:spPr>
          <a:xfrm>
            <a:off x="639759" y="212725"/>
            <a:ext cx="11255509" cy="983029"/>
          </a:xfrm>
        </p:spPr>
        <p:txBody>
          <a:bodyPr/>
          <a:lstStyle/>
          <a:p>
            <a:r>
              <a:rPr lang="en-US" sz="1900" dirty="0">
                <a:latin typeface="Arial"/>
                <a:ea typeface="Verdana"/>
                <a:cs typeface="Arial"/>
              </a:rPr>
              <a:t>BMC's Development and Research teams are accelerating growth and maximizing efficiency for external funding by aligning portfolios with their expertise</a:t>
            </a:r>
            <a:endParaRPr lang="en-US" sz="1900" dirty="0">
              <a:ea typeface="Verdana"/>
            </a:endParaRPr>
          </a:p>
        </p:txBody>
      </p:sp>
      <p:sp>
        <p:nvSpPr>
          <p:cNvPr id="6" name="Content Placeholder 5">
            <a:extLst>
              <a:ext uri="{FF2B5EF4-FFF2-40B4-BE49-F238E27FC236}">
                <a16:creationId xmlns:a16="http://schemas.microsoft.com/office/drawing/2014/main" id="{937FDB51-8CD4-EDF0-0D5E-73FC44F2FBBE}"/>
              </a:ext>
            </a:extLst>
          </p:cNvPr>
          <p:cNvSpPr>
            <a:spLocks noGrp="1"/>
          </p:cNvSpPr>
          <p:nvPr>
            <p:ph idx="1"/>
          </p:nvPr>
        </p:nvSpPr>
        <p:spPr>
          <a:xfrm>
            <a:off x="639759" y="1536065"/>
            <a:ext cx="5482836" cy="4488498"/>
          </a:xfrm>
        </p:spPr>
        <p:txBody>
          <a:bodyPr vert="horz" lIns="91440" tIns="45720" rIns="91440" bIns="45720" rtlCol="0" anchor="t">
            <a:noAutofit/>
          </a:bodyPr>
          <a:lstStyle/>
          <a:p>
            <a:pPr marL="285750" indent="-285750">
              <a:buFont typeface="Wingdings" panose="05000000000000000000" pitchFamily="2" charset="2"/>
              <a:buChar char="§"/>
            </a:pPr>
            <a:r>
              <a:rPr lang="en-US" dirty="0">
                <a:solidFill>
                  <a:srgbClr val="000000"/>
                </a:solidFill>
                <a:latin typeface="Arial"/>
                <a:cs typeface="Arial"/>
              </a:rPr>
              <a:t>The Foundation Relations and Government Grants team and the portfolio </a:t>
            </a:r>
            <a:r>
              <a:rPr lang="en-US" b="1" dirty="0">
                <a:solidFill>
                  <a:srgbClr val="000000"/>
                </a:solidFill>
                <a:latin typeface="Arial"/>
                <a:cs typeface="Arial"/>
              </a:rPr>
              <a:t>of government grants and </a:t>
            </a:r>
            <a:r>
              <a:rPr lang="en-US" dirty="0">
                <a:solidFill>
                  <a:srgbClr val="000000"/>
                </a:solidFill>
                <a:latin typeface="Arial"/>
                <a:cs typeface="Arial"/>
              </a:rPr>
              <a:t>institutional-funded </a:t>
            </a:r>
            <a:r>
              <a:rPr lang="en-US" b="1" dirty="0">
                <a:solidFill>
                  <a:srgbClr val="000000"/>
                </a:solidFill>
                <a:latin typeface="Arial"/>
                <a:cs typeface="Arial"/>
              </a:rPr>
              <a:t>research-related grants</a:t>
            </a:r>
            <a:r>
              <a:rPr lang="en-US" dirty="0">
                <a:solidFill>
                  <a:srgbClr val="000000"/>
                </a:solidFill>
                <a:latin typeface="Arial"/>
                <a:cs typeface="Arial"/>
              </a:rPr>
              <a:t> transitioned to the Office of the Chief Scientific Officer, Megan Bair-Merritt, MD, MSCE, as </a:t>
            </a:r>
            <a:r>
              <a:rPr lang="en-US" b="1" dirty="0">
                <a:solidFill>
                  <a:schemeClr val="tx2"/>
                </a:solidFill>
                <a:latin typeface="Arial"/>
                <a:cs typeface="Arial"/>
              </a:rPr>
              <a:t>Strategic Research Growth</a:t>
            </a:r>
          </a:p>
          <a:p>
            <a:pPr marL="285750" indent="-285750">
              <a:buFont typeface="Wingdings" panose="05000000000000000000" pitchFamily="2" charset="2"/>
              <a:buChar char="§"/>
            </a:pPr>
            <a:r>
              <a:rPr lang="en-US" dirty="0">
                <a:solidFill>
                  <a:srgbClr val="000000"/>
                </a:solidFill>
                <a:latin typeface="Arial"/>
                <a:cs typeface="Arial"/>
              </a:rPr>
              <a:t>The </a:t>
            </a:r>
            <a:r>
              <a:rPr lang="en-US" b="1" dirty="0">
                <a:solidFill>
                  <a:schemeClr val="tx2"/>
                </a:solidFill>
                <a:latin typeface="Arial"/>
                <a:cs typeface="Arial"/>
              </a:rPr>
              <a:t>Office of Development, </a:t>
            </a:r>
            <a:r>
              <a:rPr lang="en-US" dirty="0">
                <a:latin typeface="Arial"/>
                <a:cs typeface="Arial"/>
              </a:rPr>
              <a:t>under the direction of Chief Development Officer Susie Posner-Jones, MHA, wil</a:t>
            </a:r>
            <a:r>
              <a:rPr lang="en-US" dirty="0">
                <a:solidFill>
                  <a:srgbClr val="000000"/>
                </a:solidFill>
                <a:latin typeface="Arial"/>
                <a:cs typeface="Arial"/>
              </a:rPr>
              <a:t>l continue to manage relationships with i</a:t>
            </a:r>
            <a:r>
              <a:rPr lang="en-US" b="1" dirty="0">
                <a:solidFill>
                  <a:srgbClr val="000000"/>
                </a:solidFill>
                <a:latin typeface="Arial"/>
                <a:cs typeface="Arial"/>
              </a:rPr>
              <a:t>ndividual donors</a:t>
            </a:r>
            <a:r>
              <a:rPr lang="en-US" dirty="0">
                <a:solidFill>
                  <a:srgbClr val="000000"/>
                </a:solidFill>
                <a:latin typeface="Arial"/>
                <a:cs typeface="Arial"/>
              </a:rPr>
              <a:t>, f</a:t>
            </a:r>
            <a:r>
              <a:rPr lang="en-US" b="1" dirty="0">
                <a:solidFill>
                  <a:srgbClr val="000000"/>
                </a:solidFill>
                <a:latin typeface="Arial"/>
                <a:cs typeface="Arial"/>
              </a:rPr>
              <a:t>amily foundations,</a:t>
            </a:r>
            <a:r>
              <a:rPr lang="en-US" dirty="0">
                <a:solidFill>
                  <a:srgbClr val="000000"/>
                </a:solidFill>
                <a:latin typeface="Arial"/>
                <a:cs typeface="Arial"/>
              </a:rPr>
              <a:t> </a:t>
            </a:r>
            <a:r>
              <a:rPr lang="en-US" b="1" dirty="0">
                <a:solidFill>
                  <a:srgbClr val="000000"/>
                </a:solidFill>
                <a:latin typeface="Arial"/>
                <a:cs typeface="Arial"/>
              </a:rPr>
              <a:t>corporations</a:t>
            </a:r>
            <a:r>
              <a:rPr lang="en-US" dirty="0">
                <a:solidFill>
                  <a:srgbClr val="000000"/>
                </a:solidFill>
                <a:latin typeface="Arial"/>
                <a:cs typeface="Arial"/>
              </a:rPr>
              <a:t>, and </a:t>
            </a:r>
            <a:r>
              <a:rPr lang="en-US" b="1" dirty="0">
                <a:solidFill>
                  <a:srgbClr val="000000"/>
                </a:solidFill>
                <a:latin typeface="Arial"/>
                <a:cs typeface="Arial"/>
              </a:rPr>
              <a:t>private </a:t>
            </a:r>
            <a:r>
              <a:rPr lang="en-US" dirty="0">
                <a:solidFill>
                  <a:srgbClr val="000000"/>
                </a:solidFill>
                <a:latin typeface="Arial"/>
                <a:cs typeface="Arial"/>
              </a:rPr>
              <a:t>and </a:t>
            </a:r>
            <a:r>
              <a:rPr lang="en-US" b="1" dirty="0">
                <a:solidFill>
                  <a:srgbClr val="000000"/>
                </a:solidFill>
                <a:latin typeface="Arial"/>
                <a:cs typeface="Arial"/>
              </a:rPr>
              <a:t>non-profit foundation</a:t>
            </a:r>
            <a:r>
              <a:rPr lang="en-US" dirty="0">
                <a:solidFill>
                  <a:srgbClr val="000000"/>
                </a:solidFill>
                <a:latin typeface="Arial"/>
                <a:cs typeface="Arial"/>
              </a:rPr>
              <a:t>s</a:t>
            </a:r>
          </a:p>
          <a:p>
            <a:pPr marL="285750" indent="-285750">
              <a:buFont typeface="Wingdings" panose="05000000000000000000" pitchFamily="2" charset="2"/>
              <a:buChar char="§"/>
            </a:pPr>
            <a:r>
              <a:rPr lang="en-US" dirty="0">
                <a:solidFill>
                  <a:srgbClr val="000000"/>
                </a:solidFill>
                <a:latin typeface="Arial"/>
                <a:cs typeface="Arial"/>
              </a:rPr>
              <a:t>Together, they created a new </a:t>
            </a:r>
            <a:r>
              <a:rPr lang="en-US" b="1" dirty="0">
                <a:solidFill>
                  <a:schemeClr val="tx2"/>
                </a:solidFill>
                <a:latin typeface="Arial"/>
                <a:cs typeface="Arial"/>
              </a:rPr>
              <a:t>external funding request form </a:t>
            </a:r>
            <a:r>
              <a:rPr lang="en-US" dirty="0">
                <a:latin typeface="Arial"/>
                <a:cs typeface="Arial"/>
              </a:rPr>
              <a:t>for anyone seeking </a:t>
            </a:r>
            <a:r>
              <a:rPr lang="en-US" b="1" dirty="0">
                <a:latin typeface="Arial"/>
                <a:cs typeface="Arial"/>
              </a:rPr>
              <a:t>external funding, </a:t>
            </a:r>
            <a:r>
              <a:rPr lang="en-US" dirty="0">
                <a:latin typeface="Arial"/>
                <a:cs typeface="Arial"/>
              </a:rPr>
              <a:t>including </a:t>
            </a:r>
            <a:r>
              <a:rPr lang="en-US" b="1" dirty="0">
                <a:latin typeface="Arial"/>
                <a:cs typeface="Arial"/>
              </a:rPr>
              <a:t>industry sponsored clinical trials</a:t>
            </a:r>
            <a:endParaRPr lang="en-US" dirty="0"/>
          </a:p>
          <a:p>
            <a:pPr marL="515620" lvl="1" indent="-223520">
              <a:buFont typeface="Courier New" panose="05000000000000000000" pitchFamily="2" charset="2"/>
              <a:buChar char="o"/>
            </a:pPr>
            <a:r>
              <a:rPr lang="en-US" sz="1600" dirty="0">
                <a:latin typeface="Arial"/>
                <a:cs typeface="Arial"/>
              </a:rPr>
              <a:t>To submit a funding request, please visit </a:t>
            </a:r>
            <a:r>
              <a:rPr lang="en-US" sz="1600" dirty="0">
                <a:latin typeface="Arial"/>
                <a:cs typeface="Arial"/>
                <a:hlinkClick r:id="rId3"/>
              </a:rPr>
              <a:t>bmc.org/external-funding</a:t>
            </a:r>
            <a:r>
              <a:rPr lang="en-US" sz="1600" dirty="0">
                <a:latin typeface="Arial"/>
                <a:cs typeface="Arial"/>
              </a:rPr>
              <a:t> </a:t>
            </a:r>
            <a:endParaRPr lang="en-US" sz="1600" b="1" dirty="0">
              <a:solidFill>
                <a:srgbClr val="000000"/>
              </a:solidFill>
            </a:endParaRPr>
          </a:p>
        </p:txBody>
      </p:sp>
      <p:sp>
        <p:nvSpPr>
          <p:cNvPr id="4" name="Slide Number Placeholder 3">
            <a:extLst>
              <a:ext uri="{FF2B5EF4-FFF2-40B4-BE49-F238E27FC236}">
                <a16:creationId xmlns:a16="http://schemas.microsoft.com/office/drawing/2014/main" id="{2AA034D1-38C3-B34C-D21A-C10715FFC7B0}"/>
              </a:ext>
            </a:extLst>
          </p:cNvPr>
          <p:cNvSpPr>
            <a:spLocks noGrp="1"/>
          </p:cNvSpPr>
          <p:nvPr>
            <p:ph type="sldNum" sz="quarter" idx="12"/>
          </p:nvPr>
        </p:nvSpPr>
        <p:spPr/>
        <p:txBody>
          <a:bodyPr/>
          <a:lstStyle/>
          <a:p>
            <a:fld id="{F85CE818-7367-6A4C-AA8A-8ACF11B1523A}" type="slidenum">
              <a:rPr lang="en-US" smtClean="0"/>
              <a:t>3</a:t>
            </a:fld>
            <a:endParaRPr lang="en-US"/>
          </a:p>
        </p:txBody>
      </p:sp>
      <p:pic>
        <p:nvPicPr>
          <p:cNvPr id="5" name="Picture 4" descr="A screenshot of a computer&#10;&#10;Description automatically generated">
            <a:extLst>
              <a:ext uri="{FF2B5EF4-FFF2-40B4-BE49-F238E27FC236}">
                <a16:creationId xmlns:a16="http://schemas.microsoft.com/office/drawing/2014/main" id="{1EE3AF3F-ABE9-BC86-F1C0-E60254E3714F}"/>
              </a:ext>
            </a:extLst>
          </p:cNvPr>
          <p:cNvPicPr>
            <a:picLocks noChangeAspect="1"/>
          </p:cNvPicPr>
          <p:nvPr/>
        </p:nvPicPr>
        <p:blipFill>
          <a:blip r:embed="rId4"/>
          <a:stretch>
            <a:fillRect/>
          </a:stretch>
        </p:blipFill>
        <p:spPr>
          <a:xfrm>
            <a:off x="6096000" y="1952804"/>
            <a:ext cx="6096000" cy="2952391"/>
          </a:xfrm>
          <a:prstGeom prst="rect">
            <a:avLst/>
          </a:prstGeom>
        </p:spPr>
      </p:pic>
    </p:spTree>
    <p:extLst>
      <p:ext uri="{BB962C8B-B14F-4D97-AF65-F5344CB8AC3E}">
        <p14:creationId xmlns:p14="http://schemas.microsoft.com/office/powerpoint/2010/main" val="2450328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46AA0-DAFE-E942-C36E-B524C7123695}"/>
              </a:ext>
            </a:extLst>
          </p:cNvPr>
          <p:cNvSpPr>
            <a:spLocks noGrp="1"/>
          </p:cNvSpPr>
          <p:nvPr>
            <p:ph type="title"/>
          </p:nvPr>
        </p:nvSpPr>
        <p:spPr/>
        <p:txBody>
          <a:bodyPr/>
          <a:lstStyle/>
          <a:p>
            <a:r>
              <a:rPr lang="en-US" dirty="0"/>
              <a:t>Dr. Julie </a:t>
            </a:r>
            <a:r>
              <a:rPr lang="en-US" dirty="0" err="1"/>
              <a:t>Mottl</a:t>
            </a:r>
            <a:r>
              <a:rPr lang="en-US" dirty="0"/>
              <a:t>-Santiago</a:t>
            </a:r>
          </a:p>
        </p:txBody>
      </p:sp>
      <p:sp>
        <p:nvSpPr>
          <p:cNvPr id="3" name="Content Placeholder 2">
            <a:extLst>
              <a:ext uri="{FF2B5EF4-FFF2-40B4-BE49-F238E27FC236}">
                <a16:creationId xmlns:a16="http://schemas.microsoft.com/office/drawing/2014/main" id="{FF5D91FE-B238-722E-F3DA-B657B4EF64B8}"/>
              </a:ext>
            </a:extLst>
          </p:cNvPr>
          <p:cNvSpPr>
            <a:spLocks noGrp="1"/>
          </p:cNvSpPr>
          <p:nvPr>
            <p:ph idx="1"/>
          </p:nvPr>
        </p:nvSpPr>
        <p:spPr>
          <a:xfrm>
            <a:off x="508000" y="1176859"/>
            <a:ext cx="3224756" cy="4576763"/>
          </a:xfrm>
        </p:spPr>
        <p:txBody>
          <a:bodyPr/>
          <a:lstStyle/>
          <a:p>
            <a:pPr algn="l"/>
            <a:r>
              <a:rPr lang="en-US" dirty="0">
                <a:solidFill>
                  <a:srgbClr val="000000"/>
                </a:solidFill>
                <a:latin typeface="+mj-lt"/>
              </a:rPr>
              <a:t>Assistant Professor, Boston University School of Medicine, Midwife, Boston Medical Center, Department of Obstetrics &amp; Gynecology</a:t>
            </a:r>
          </a:p>
          <a:p>
            <a:pPr algn="l"/>
            <a:r>
              <a:rPr lang="en-US" dirty="0">
                <a:solidFill>
                  <a:srgbClr val="000000"/>
                </a:solidFill>
                <a:latin typeface="+mj-lt"/>
              </a:rPr>
              <a:t>Research interests: Doulas, labor person support, birth centers</a:t>
            </a:r>
          </a:p>
          <a:p>
            <a:endParaRPr lang="en-US" dirty="0"/>
          </a:p>
        </p:txBody>
      </p:sp>
      <p:pic>
        <p:nvPicPr>
          <p:cNvPr id="1026" name="Picture 2" descr="Julie Mottl-Santiago, DrPH, CNM - Assistant Professor - Boston University  School of Medicine | LinkedIn">
            <a:extLst>
              <a:ext uri="{FF2B5EF4-FFF2-40B4-BE49-F238E27FC236}">
                <a16:creationId xmlns:a16="http://schemas.microsoft.com/office/drawing/2014/main" id="{A158FF25-02EC-258C-E8DC-BBF5CCB68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242555"/>
            <a:ext cx="2999583" cy="299958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3862192" y="831938"/>
            <a:ext cx="7924800" cy="8076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900" b="1" i="0" kern="1200">
                <a:solidFill>
                  <a:schemeClr val="tx1"/>
                </a:solidFill>
                <a:latin typeface="+mj-lt"/>
                <a:ea typeface="Verdana" panose="020B0604030504040204" pitchFamily="34" charset="0"/>
                <a:cs typeface="Arial" panose="020B0604020202020204" pitchFamily="34" charset="0"/>
              </a:defRPr>
            </a:lvl1pPr>
          </a:lstStyle>
          <a:p>
            <a:r>
              <a:rPr lang="en-US" sz="2000">
                <a:latin typeface="Palatino Linotype" panose="02040502050505030304" pitchFamily="18" charset="0"/>
                <a:ea typeface="Yu Mincho" panose="02020400000000000000" pitchFamily="18" charset="-128"/>
              </a:rPr>
              <a:t>Patient perspectives on implementation of a low-risk Birth Center at BMC to promote maternal health equity (seed grant)</a:t>
            </a:r>
            <a:endParaRPr lang="en-US" sz="2800" dirty="0"/>
          </a:p>
        </p:txBody>
      </p:sp>
      <p:sp>
        <p:nvSpPr>
          <p:cNvPr id="6" name="Content Placeholder 2"/>
          <p:cNvSpPr txBox="1">
            <a:spLocks/>
          </p:cNvSpPr>
          <p:nvPr/>
        </p:nvSpPr>
        <p:spPr>
          <a:xfrm>
            <a:off x="3862192" y="1665375"/>
            <a:ext cx="7924800" cy="457676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1"/>
                </a:solidFill>
                <a:latin typeface="+mn-lt"/>
                <a:ea typeface="+mn-ea"/>
                <a:cs typeface="Arial" panose="020B0604020202020204" pitchFamily="34" charset="0"/>
              </a:defRPr>
            </a:lvl1pPr>
            <a:lvl2pPr marL="171450" indent="-171450" algn="l" defTabSz="914400" rtl="0" eaLnBrk="1" latinLnBrk="0" hangingPunct="1">
              <a:lnSpc>
                <a:spcPct val="100000"/>
              </a:lnSpc>
              <a:spcBef>
                <a:spcPts val="600"/>
              </a:spcBef>
              <a:buClrTx/>
              <a:buFont typeface="Wingdings" pitchFamily="2" charset="2"/>
              <a:buChar char="§"/>
              <a:tabLst/>
              <a:defRPr sz="1600" kern="1200">
                <a:solidFill>
                  <a:schemeClr val="tx1"/>
                </a:solidFill>
                <a:latin typeface="+mn-lt"/>
                <a:ea typeface="+mn-ea"/>
                <a:cs typeface="Arial" panose="020B0604020202020204" pitchFamily="34" charset="0"/>
              </a:defRPr>
            </a:lvl2pPr>
            <a:lvl3pPr marL="342900" indent="-155575" algn="l" defTabSz="914400" rtl="0" eaLnBrk="1" latinLnBrk="0" hangingPunct="1">
              <a:lnSpc>
                <a:spcPct val="100000"/>
              </a:lnSpc>
              <a:spcBef>
                <a:spcPts val="600"/>
              </a:spcBef>
              <a:buClrTx/>
              <a:buSzPct val="100000"/>
              <a:buFont typeface="System Font Regular"/>
              <a:buChar char="–"/>
              <a:tabLst/>
              <a:defRPr sz="1600" kern="1200">
                <a:solidFill>
                  <a:schemeClr val="tx1"/>
                </a:solidFill>
                <a:latin typeface="+mn-lt"/>
                <a:ea typeface="+mn-ea"/>
                <a:cs typeface="Arial" panose="020B0604020202020204" pitchFamily="34" charset="0"/>
              </a:defRPr>
            </a:lvl3pPr>
            <a:lvl4pPr marL="515938" indent="-173038" algn="l" defTabSz="914400" rtl="0" eaLnBrk="1" latinLnBrk="0" hangingPunct="1">
              <a:lnSpc>
                <a:spcPct val="100000"/>
              </a:lnSpc>
              <a:spcBef>
                <a:spcPts val="600"/>
              </a:spcBef>
              <a:buClrTx/>
              <a:buFont typeface=".Hiragino Kaku Gothic Interface W3"/>
              <a:buChar char="▫"/>
              <a:tabLst/>
              <a:defRPr sz="1600" kern="1200">
                <a:solidFill>
                  <a:schemeClr val="tx1"/>
                </a:solidFill>
                <a:latin typeface="+mn-lt"/>
                <a:ea typeface="+mn-ea"/>
                <a:cs typeface="Arial" panose="020B0604020202020204" pitchFamily="34" charset="0"/>
              </a:defRPr>
            </a:lvl4pPr>
            <a:lvl5pPr marL="687388" indent="-171450" algn="l" defTabSz="914400" rtl="0" eaLnBrk="1" latinLnBrk="0" hangingPunct="1">
              <a:lnSpc>
                <a:spcPct val="100000"/>
              </a:lnSpc>
              <a:spcBef>
                <a:spcPts val="600"/>
              </a:spcBef>
              <a:buClrTx/>
              <a:buFont typeface="System Font Regular"/>
              <a:buChar char="–"/>
              <a:tabLst/>
              <a:defRPr sz="16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u="sng">
                <a:latin typeface="Calibri" panose="020F0502020204030204" pitchFamily="34" charset="0"/>
                <a:ea typeface="Calibri" panose="020F0502020204030204" pitchFamily="34" charset="0"/>
                <a:cs typeface="Calibri" panose="020F0502020204030204" pitchFamily="34" charset="0"/>
              </a:rPr>
              <a:t>Objective</a:t>
            </a:r>
            <a:r>
              <a:rPr lang="en-US">
                <a:latin typeface="Calibri" panose="020F0502020204030204" pitchFamily="34" charset="0"/>
                <a:ea typeface="Calibri" panose="020F0502020204030204" pitchFamily="34" charset="0"/>
                <a:cs typeface="Calibri" panose="020F0502020204030204" pitchFamily="34" charset="0"/>
              </a:rPr>
              <a:t>: </a:t>
            </a:r>
            <a:r>
              <a:rPr lang="en-US" sz="1800">
                <a:latin typeface="Calibri" panose="020F0502020204030204" pitchFamily="34" charset="0"/>
                <a:ea typeface="Calibri" panose="020F0502020204030204" pitchFamily="34" charset="0"/>
                <a:cs typeface="Calibri" panose="020F0502020204030204" pitchFamily="34" charset="0"/>
              </a:rPr>
              <a:t>To describe the preferences and self-reported needs of Black pregnant people related to the implementation and adoption of a low-risk Birth Center model of care</a:t>
            </a:r>
          </a:p>
          <a:p>
            <a:pPr>
              <a:buClr>
                <a:schemeClr val="tx1"/>
              </a:buClr>
            </a:pPr>
            <a:r>
              <a:rPr lang="en-US" sz="1800" u="sng">
                <a:latin typeface="Calibri" panose="020F0502020204030204" pitchFamily="34" charset="0"/>
                <a:ea typeface="Calibri" panose="020F0502020204030204" pitchFamily="34" charset="0"/>
                <a:cs typeface="Calibri" panose="020F0502020204030204" pitchFamily="34" charset="0"/>
              </a:rPr>
              <a:t>Significance</a:t>
            </a:r>
            <a:r>
              <a:rPr lang="en-US" sz="1800">
                <a:latin typeface="Calibri" panose="020F0502020204030204" pitchFamily="34" charset="0"/>
                <a:ea typeface="Calibri" panose="020F0502020204030204" pitchFamily="34" charset="0"/>
                <a:cs typeface="Calibri" panose="020F0502020204030204" pitchFamily="34" charset="0"/>
              </a:rPr>
              <a:t>: Low-risk Birth Centers </a:t>
            </a:r>
            <a:r>
              <a:rPr lang="en-US">
                <a:latin typeface="Calibri" panose="020F0502020204030204" pitchFamily="34" charset="0"/>
                <a:ea typeface="Calibri" panose="020F0502020204030204" pitchFamily="34" charset="0"/>
                <a:cs typeface="Calibri" panose="020F0502020204030204" pitchFamily="34" charset="0"/>
              </a:rPr>
              <a:t>are </a:t>
            </a:r>
            <a:r>
              <a:rPr lang="en-US" sz="1800">
                <a:latin typeface="Calibri" panose="020F0502020204030204" pitchFamily="34" charset="0"/>
                <a:ea typeface="Calibri" panose="020F0502020204030204" pitchFamily="34" charset="0"/>
                <a:cs typeface="Calibri" panose="020F0502020204030204" pitchFamily="34" charset="0"/>
              </a:rPr>
              <a:t>evidence-based interventions that improve childbirth outcomes and reduce health disparities but are inequitably accessible by income and race. </a:t>
            </a:r>
          </a:p>
          <a:p>
            <a:pPr>
              <a:buClr>
                <a:schemeClr val="tx1"/>
              </a:buClr>
            </a:pPr>
            <a:r>
              <a:rPr lang="en-US" u="sng">
                <a:latin typeface="Calibri" panose="020F0502020204030204" pitchFamily="34" charset="0"/>
                <a:ea typeface="Calibri" panose="020F0502020204030204" pitchFamily="34" charset="0"/>
                <a:cs typeface="Calibri" panose="020F0502020204030204" pitchFamily="34" charset="0"/>
              </a:rPr>
              <a:t>Methods</a:t>
            </a:r>
            <a:r>
              <a:rPr lang="en-US">
                <a:latin typeface="Calibri" panose="020F0502020204030204" pitchFamily="34" charset="0"/>
                <a:ea typeface="Calibri" panose="020F0502020204030204" pitchFamily="34" charset="0"/>
                <a:cs typeface="Calibri" panose="020F0502020204030204" pitchFamily="34" charset="0"/>
              </a:rPr>
              <a:t>:  </a:t>
            </a:r>
          </a:p>
          <a:p>
            <a:pPr>
              <a:buClr>
                <a:schemeClr val="tx1"/>
              </a:buClr>
            </a:pPr>
            <a:r>
              <a:rPr lang="en-US">
                <a:latin typeface="Calibri" panose="020F0502020204030204" pitchFamily="34" charset="0"/>
                <a:ea typeface="Calibri" panose="020F0502020204030204" pitchFamily="34" charset="0"/>
                <a:cs typeface="Calibri" panose="020F0502020204030204" pitchFamily="34" charset="0"/>
              </a:rPr>
              <a:t>Design: Qualitative study </a:t>
            </a:r>
          </a:p>
          <a:p>
            <a:pPr>
              <a:buClr>
                <a:schemeClr val="tx1"/>
              </a:buClr>
            </a:pPr>
            <a:r>
              <a:rPr lang="en-US">
                <a:latin typeface="Calibri" panose="020F0502020204030204" pitchFamily="34" charset="0"/>
                <a:ea typeface="Calibri" panose="020F0502020204030204" pitchFamily="34" charset="0"/>
                <a:cs typeface="Calibri" panose="020F0502020204030204" pitchFamily="34" charset="0"/>
              </a:rPr>
              <a:t>Participants: Convenience sample of 15 people with medically low-risk pregnancy, 24-40 weeks GA, self-identified as Black</a:t>
            </a:r>
          </a:p>
          <a:p>
            <a:pPr>
              <a:buClr>
                <a:schemeClr val="tx1"/>
              </a:buClr>
            </a:pPr>
            <a:r>
              <a:rPr lang="en-US">
                <a:latin typeface="Calibri" panose="020F0502020204030204" pitchFamily="34" charset="0"/>
                <a:ea typeface="Calibri" panose="020F0502020204030204" pitchFamily="34" charset="0"/>
                <a:cs typeface="Calibri" panose="020F0502020204030204" pitchFamily="34" charset="0"/>
              </a:rPr>
              <a:t>Data collection: In-depth interviews using a semi-structured interview guide</a:t>
            </a:r>
          </a:p>
          <a:p>
            <a:pPr>
              <a:buClr>
                <a:schemeClr val="tx1"/>
              </a:buClr>
            </a:pPr>
            <a:r>
              <a:rPr lang="en-US">
                <a:latin typeface="Calibri" panose="020F0502020204030204" pitchFamily="34" charset="0"/>
                <a:ea typeface="Calibri" panose="020F0502020204030204" pitchFamily="34" charset="0"/>
                <a:cs typeface="Calibri" panose="020F0502020204030204" pitchFamily="34" charset="0"/>
              </a:rPr>
              <a:t>Analysis: Rapid qualitative analytic methods; coding guided by the </a:t>
            </a:r>
            <a:r>
              <a:rPr lang="en-US" sz="1800">
                <a:latin typeface="Calibri" panose="020F0502020204030204" pitchFamily="34" charset="0"/>
                <a:ea typeface="Calibri" panose="020F0502020204030204" pitchFamily="34" charset="0"/>
              </a:rPr>
              <a:t>Health Equity Implementation Science Framework (Woodward, 2019) to understand equity-related, patient-level factors influencing implementation</a:t>
            </a:r>
          </a:p>
          <a:p>
            <a:pPr>
              <a:buClr>
                <a:schemeClr val="tx1"/>
              </a:buClr>
            </a:pPr>
            <a:endParaRPr lang="en-US">
              <a:latin typeface="Calibri" panose="020F0502020204030204" pitchFamily="34" charset="0"/>
              <a:ea typeface="Calibri" panose="020F0502020204030204" pitchFamily="34" charset="0"/>
              <a:cs typeface="Calibri" panose="020F0502020204030204" pitchFamily="34" charset="0"/>
            </a:endParaRPr>
          </a:p>
          <a:p>
            <a:pPr>
              <a:buClr>
                <a:schemeClr val="tx1"/>
              </a:buClr>
            </a:pPr>
            <a:endParaRPr lang="en-US" sz="1800">
              <a:latin typeface="Calibri" panose="020F0502020204030204" pitchFamily="34" charset="0"/>
              <a:ea typeface="Calibri" panose="020F0502020204030204" pitchFamily="34" charset="0"/>
              <a:cs typeface="Calibri" panose="020F0502020204030204" pitchFamily="34" charset="0"/>
            </a:endParaRPr>
          </a:p>
          <a:p>
            <a:pPr>
              <a:buClr>
                <a:schemeClr val="tx1"/>
              </a:buClr>
            </a:pPr>
            <a:endParaRPr lang="en-US" sz="1800">
              <a:latin typeface="Calibri" panose="020F0502020204030204" pitchFamily="34" charset="0"/>
              <a:ea typeface="Calibri" panose="020F0502020204030204" pitchFamily="34" charset="0"/>
              <a:cs typeface="Times New Roman" panose="02020603050405020304" pitchFamily="18" charset="0"/>
            </a:endParaRPr>
          </a:p>
          <a:p>
            <a:pPr>
              <a:buClr>
                <a:schemeClr val="tx1"/>
              </a:buClr>
            </a:pPr>
            <a:endParaRPr lang="en-US" sz="1800">
              <a:latin typeface="Calibri" panose="020F0502020204030204" pitchFamily="34" charset="0"/>
              <a:ea typeface="Calibri" panose="020F0502020204030204" pitchFamily="34" charset="0"/>
              <a:cs typeface="Times New Roman" panose="02020603050405020304" pitchFamily="18" charset="0"/>
            </a:endParaRPr>
          </a:p>
          <a:p>
            <a:pPr>
              <a:buClr>
                <a:schemeClr val="tx1"/>
              </a:buClr>
            </a:pPr>
            <a:endParaRPr lang="en-US" dirty="0"/>
          </a:p>
        </p:txBody>
      </p:sp>
    </p:spTree>
    <p:extLst>
      <p:ext uri="{BB962C8B-B14F-4D97-AF65-F5344CB8AC3E}">
        <p14:creationId xmlns:p14="http://schemas.microsoft.com/office/powerpoint/2010/main" val="32134755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545ED-1ACF-0C1B-1EA1-25A2560B73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61641E-782E-BB3A-86E1-967A63D521A3}"/>
              </a:ext>
            </a:extLst>
          </p:cNvPr>
          <p:cNvSpPr>
            <a:spLocks noGrp="1"/>
          </p:cNvSpPr>
          <p:nvPr>
            <p:ph type="title"/>
          </p:nvPr>
        </p:nvSpPr>
        <p:spPr/>
        <p:txBody>
          <a:bodyPr/>
          <a:lstStyle/>
          <a:p>
            <a:r>
              <a:rPr lang="en-US" dirty="0"/>
              <a:t>Dr. </a:t>
            </a:r>
            <a:r>
              <a:rPr lang="en-US" dirty="0" err="1"/>
              <a:t>Nyia</a:t>
            </a:r>
            <a:r>
              <a:rPr lang="en-US" dirty="0"/>
              <a:t> Noel</a:t>
            </a:r>
          </a:p>
        </p:txBody>
      </p:sp>
      <p:sp>
        <p:nvSpPr>
          <p:cNvPr id="3" name="Content Placeholder 2">
            <a:extLst>
              <a:ext uri="{FF2B5EF4-FFF2-40B4-BE49-F238E27FC236}">
                <a16:creationId xmlns:a16="http://schemas.microsoft.com/office/drawing/2014/main" id="{F35DFAB9-BD7B-EF53-DFC0-E09AB1825CED}"/>
              </a:ext>
            </a:extLst>
          </p:cNvPr>
          <p:cNvSpPr>
            <a:spLocks noGrp="1"/>
          </p:cNvSpPr>
          <p:nvPr>
            <p:ph idx="1"/>
          </p:nvPr>
        </p:nvSpPr>
        <p:spPr>
          <a:xfrm>
            <a:off x="508000" y="1066800"/>
            <a:ext cx="3224756" cy="4576763"/>
          </a:xfrm>
        </p:spPr>
        <p:txBody>
          <a:bodyPr/>
          <a:lstStyle/>
          <a:p>
            <a:r>
              <a:rPr lang="en-US" sz="1400" b="0" i="0" dirty="0">
                <a:solidFill>
                  <a:srgbClr val="181818"/>
                </a:solidFill>
                <a:effectLst/>
                <a:latin typeface="Figtree"/>
              </a:rPr>
              <a:t>Assistant Professor, Obstetrics and Gynecology, Boston University Chobanian and Avedisian School of Medicine</a:t>
            </a:r>
          </a:p>
          <a:p>
            <a:r>
              <a:rPr lang="en-US" sz="1400" b="0" i="0" dirty="0">
                <a:solidFill>
                  <a:srgbClr val="181818"/>
                </a:solidFill>
                <a:effectLst/>
                <a:latin typeface="Figtree"/>
              </a:rPr>
              <a:t>Fibroids, endometriosis, disparities in maternal morbidity and mortality, health care access and systems delivery</a:t>
            </a:r>
            <a:endParaRPr lang="en-US" sz="1400" dirty="0"/>
          </a:p>
        </p:txBody>
      </p:sp>
      <p:pic>
        <p:nvPicPr>
          <p:cNvPr id="5122" name="Picture 2">
            <a:extLst>
              <a:ext uri="{FF2B5EF4-FFF2-40B4-BE49-F238E27FC236}">
                <a16:creationId xmlns:a16="http://schemas.microsoft.com/office/drawing/2014/main" id="{FDA15AB6-7DE1-369D-4471-7BC63D4A78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2880987"/>
            <a:ext cx="1993088" cy="298963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5">
            <a:extLst>
              <a:ext uri="{FF2B5EF4-FFF2-40B4-BE49-F238E27FC236}">
                <a16:creationId xmlns:a16="http://schemas.microsoft.com/office/drawing/2014/main" id="{5312CAE6-D053-3732-EEC1-D7FCC07CC5AA}"/>
              </a:ext>
            </a:extLst>
          </p:cNvPr>
          <p:cNvSpPr>
            <a:spLocks noGrp="1"/>
          </p:cNvSpPr>
          <p:nvPr/>
        </p:nvSpPr>
        <p:spPr>
          <a:xfrm>
            <a:off x="3260493" y="425429"/>
            <a:ext cx="5224200" cy="6207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9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a:solidFill>
                  <a:srgbClr val="000000"/>
                </a:solidFill>
                <a:latin typeface="Arial"/>
                <a:ea typeface="Verdana"/>
                <a:cs typeface="Arial"/>
              </a:rPr>
              <a:t>Centering Patients with Fibroids (CPWF)</a:t>
            </a:r>
            <a:endParaRPr lang="en-US" dirty="0">
              <a:solidFill>
                <a:srgbClr val="000000"/>
              </a:solidFill>
              <a:latin typeface="Arial"/>
              <a:cs typeface="Arial"/>
            </a:endParaRPr>
          </a:p>
        </p:txBody>
      </p:sp>
      <p:sp>
        <p:nvSpPr>
          <p:cNvPr id="6" name="Content Placeholder 6">
            <a:extLst>
              <a:ext uri="{FF2B5EF4-FFF2-40B4-BE49-F238E27FC236}">
                <a16:creationId xmlns:a16="http://schemas.microsoft.com/office/drawing/2014/main" id="{F64CC132-2170-ABCC-C959-A1B2B3DB8745}"/>
              </a:ext>
            </a:extLst>
          </p:cNvPr>
          <p:cNvSpPr>
            <a:spLocks noGrp="1"/>
          </p:cNvSpPr>
          <p:nvPr/>
        </p:nvSpPr>
        <p:spPr>
          <a:xfrm>
            <a:off x="3392630" y="1008100"/>
            <a:ext cx="4564912" cy="3614004"/>
          </a:xfrm>
          <a:prstGeom prst="rect">
            <a:avLst/>
          </a:prstGeom>
          <a:noFill/>
        </p:spPr>
        <p:txBody>
          <a:bodyPr vert="horz" lIns="182880" tIns="0" rIns="182880" bIns="4572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171450" indent="-171450" algn="l" defTabSz="914400" rtl="0" eaLnBrk="1" latinLnBrk="0" hangingPunct="1">
              <a:lnSpc>
                <a:spcPct val="100000"/>
              </a:lnSpc>
              <a:spcBef>
                <a:spcPts val="600"/>
              </a:spcBef>
              <a:buClrTx/>
              <a:buFont typeface="Wingdings" pitchFamily="2" charset="2"/>
              <a:buChar char="§"/>
              <a:tabLst/>
              <a:defRPr sz="1600" kern="1200">
                <a:solidFill>
                  <a:schemeClr val="bg1"/>
                </a:solidFill>
                <a:latin typeface="Arial" panose="020B0604020202020204" pitchFamily="34" charset="0"/>
                <a:ea typeface="+mn-ea"/>
                <a:cs typeface="Arial" panose="020B0604020202020204" pitchFamily="34" charset="0"/>
              </a:defRPr>
            </a:lvl2pPr>
            <a:lvl3pPr marL="342900" indent="-155575" algn="l" defTabSz="914400" rtl="0" eaLnBrk="1" latinLnBrk="0" hangingPunct="1">
              <a:lnSpc>
                <a:spcPct val="100000"/>
              </a:lnSpc>
              <a:spcBef>
                <a:spcPts val="600"/>
              </a:spcBef>
              <a:buClrTx/>
              <a:buSzPct val="100000"/>
              <a:buFont typeface="System Font Regular"/>
              <a:buChar char="–"/>
              <a:tabLst/>
              <a:defRPr sz="1600" kern="1200">
                <a:solidFill>
                  <a:schemeClr val="bg1"/>
                </a:solidFill>
                <a:latin typeface="Arial" panose="020B0604020202020204" pitchFamily="34" charset="0"/>
                <a:ea typeface="+mn-ea"/>
                <a:cs typeface="Arial" panose="020B0604020202020204" pitchFamily="34" charset="0"/>
              </a:defRPr>
            </a:lvl3pPr>
            <a:lvl4pPr marL="515938" indent="-173038" algn="l" defTabSz="914400" rtl="0" eaLnBrk="1" latinLnBrk="0" hangingPunct="1">
              <a:lnSpc>
                <a:spcPct val="100000"/>
              </a:lnSpc>
              <a:spcBef>
                <a:spcPts val="600"/>
              </a:spcBef>
              <a:buClrTx/>
              <a:buFont typeface=".Hiragino Kaku Gothic Interface W3"/>
              <a:buChar char="▫"/>
              <a:tabLst/>
              <a:defRPr sz="1600" kern="1200">
                <a:solidFill>
                  <a:schemeClr val="bg1"/>
                </a:solidFill>
                <a:latin typeface="Arial" panose="020B0604020202020204" pitchFamily="34" charset="0"/>
                <a:ea typeface="+mn-ea"/>
                <a:cs typeface="Arial" panose="020B0604020202020204" pitchFamily="34" charset="0"/>
              </a:defRPr>
            </a:lvl4pPr>
            <a:lvl5pPr marL="687388" indent="-171450" algn="l" defTabSz="914400" rtl="0" eaLnBrk="1" latinLnBrk="0" hangingPunct="1">
              <a:lnSpc>
                <a:spcPct val="100000"/>
              </a:lnSpc>
              <a:spcBef>
                <a:spcPts val="600"/>
              </a:spcBef>
              <a:buClrTx/>
              <a:buFont typeface="System Font Regular"/>
              <a:buChar char="–"/>
              <a:tabLst/>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50" dirty="0">
                <a:solidFill>
                  <a:srgbClr val="000000"/>
                </a:solidFill>
                <a:latin typeface="Arial"/>
                <a:cs typeface="Arial"/>
              </a:rPr>
              <a:t>Led by Dr. </a:t>
            </a:r>
            <a:r>
              <a:rPr lang="en-US" sz="1350" dirty="0" err="1">
                <a:solidFill>
                  <a:srgbClr val="000000"/>
                </a:solidFill>
                <a:latin typeface="Arial"/>
                <a:cs typeface="Arial"/>
              </a:rPr>
              <a:t>Nyia</a:t>
            </a:r>
            <a:r>
              <a:rPr lang="en-US" sz="1350" dirty="0">
                <a:solidFill>
                  <a:srgbClr val="000000"/>
                </a:solidFill>
                <a:latin typeface="Arial"/>
                <a:cs typeface="Arial"/>
              </a:rPr>
              <a:t> Noel, CPWF is a prospective, mixed-methods cohort study investigating the efficacy of an 8-week education and empowerment program for patients with uterine fibroids.</a:t>
            </a:r>
          </a:p>
          <a:p>
            <a:pPr lvl="1"/>
            <a:r>
              <a:rPr lang="en-US" sz="1350" b="1" dirty="0">
                <a:solidFill>
                  <a:srgbClr val="000000"/>
                </a:solidFill>
                <a:latin typeface="Arial"/>
                <a:cs typeface="Arial"/>
              </a:rPr>
              <a:t>Study aims: </a:t>
            </a:r>
          </a:p>
          <a:p>
            <a:pPr lvl="2"/>
            <a:r>
              <a:rPr lang="en-US" sz="1350" dirty="0">
                <a:solidFill>
                  <a:srgbClr val="000000"/>
                </a:solidFill>
                <a:latin typeface="Arial"/>
                <a:cs typeface="Arial"/>
              </a:rPr>
              <a:t>Conduct a pilot quasi-experimental trial of </a:t>
            </a:r>
            <a:r>
              <a:rPr lang="en-US" sz="1350" b="1" dirty="0">
                <a:solidFill>
                  <a:srgbClr val="000000"/>
                </a:solidFill>
                <a:latin typeface="Arial"/>
                <a:cs typeface="Arial"/>
              </a:rPr>
              <a:t>Centering Patients with Fibroids (CPWF)</a:t>
            </a:r>
            <a:r>
              <a:rPr lang="en-US" sz="1350" dirty="0">
                <a:solidFill>
                  <a:srgbClr val="000000"/>
                </a:solidFill>
                <a:latin typeface="Arial"/>
                <a:cs typeface="Arial"/>
              </a:rPr>
              <a:t> at BMC and Emory University/Grady Hospital in Atlanta</a:t>
            </a:r>
          </a:p>
          <a:p>
            <a:pPr lvl="2"/>
            <a:r>
              <a:rPr lang="en-US" sz="1350" dirty="0">
                <a:solidFill>
                  <a:srgbClr val="000000"/>
                </a:solidFill>
                <a:latin typeface="Arial"/>
                <a:cs typeface="Arial"/>
              </a:rPr>
              <a:t>Identify modifiable intervention targets and </a:t>
            </a:r>
            <a:r>
              <a:rPr lang="en-US" sz="1350" b="1" dirty="0">
                <a:solidFill>
                  <a:srgbClr val="000000"/>
                </a:solidFill>
                <a:latin typeface="Arial"/>
                <a:cs typeface="Arial"/>
              </a:rPr>
              <a:t>organizational, provider, and patient-level</a:t>
            </a:r>
            <a:r>
              <a:rPr lang="en-US" sz="1350" dirty="0">
                <a:solidFill>
                  <a:srgbClr val="000000"/>
                </a:solidFill>
                <a:latin typeface="Arial"/>
                <a:cs typeface="Arial"/>
              </a:rPr>
              <a:t> factors associated with successful implementation of CPWF</a:t>
            </a:r>
          </a:p>
          <a:p>
            <a:pPr lvl="2"/>
            <a:r>
              <a:rPr lang="en-US" sz="1350" dirty="0">
                <a:solidFill>
                  <a:srgbClr val="000000"/>
                </a:solidFill>
                <a:latin typeface="Arial"/>
                <a:cs typeface="Arial"/>
              </a:rPr>
              <a:t>Amplify and scale the impact of CPWF through “</a:t>
            </a:r>
            <a:r>
              <a:rPr lang="en-US" sz="1350" i="1" dirty="0" err="1">
                <a:solidFill>
                  <a:srgbClr val="000000"/>
                </a:solidFill>
                <a:latin typeface="Arial"/>
                <a:cs typeface="Arial"/>
              </a:rPr>
              <a:t>QRmmunity</a:t>
            </a:r>
            <a:r>
              <a:rPr lang="en-US" sz="1350" i="1" dirty="0">
                <a:solidFill>
                  <a:srgbClr val="000000"/>
                </a:solidFill>
                <a:latin typeface="Arial"/>
                <a:cs typeface="Arial"/>
              </a:rPr>
              <a:t> Health Education,” </a:t>
            </a:r>
            <a:r>
              <a:rPr lang="en-US" sz="1350" dirty="0">
                <a:solidFill>
                  <a:srgbClr val="000000"/>
                </a:solidFill>
                <a:latin typeface="Arial"/>
                <a:cs typeface="Arial"/>
              </a:rPr>
              <a:t>a </a:t>
            </a:r>
            <a:r>
              <a:rPr lang="en-US" sz="1350" b="1" dirty="0">
                <a:solidFill>
                  <a:srgbClr val="000000"/>
                </a:solidFill>
                <a:latin typeface="Arial"/>
                <a:cs typeface="Arial"/>
              </a:rPr>
              <a:t>social media campaign </a:t>
            </a:r>
            <a:endParaRPr lang="en-US" sz="1350" dirty="0">
              <a:solidFill>
                <a:srgbClr val="000000"/>
              </a:solidFill>
              <a:latin typeface="Arial"/>
              <a:cs typeface="Arial"/>
            </a:endParaRPr>
          </a:p>
          <a:p>
            <a:endParaRPr lang="en-US" sz="1350" dirty="0">
              <a:solidFill>
                <a:srgbClr val="000000"/>
              </a:solidFill>
              <a:latin typeface="Arial"/>
              <a:cs typeface="Arial"/>
            </a:endParaRPr>
          </a:p>
        </p:txBody>
      </p:sp>
      <p:pic>
        <p:nvPicPr>
          <p:cNvPr id="7" name="Picture 6" descr="A box with various items in it&#10;&#10;Description automatically generated">
            <a:extLst>
              <a:ext uri="{FF2B5EF4-FFF2-40B4-BE49-F238E27FC236}">
                <a16:creationId xmlns:a16="http://schemas.microsoft.com/office/drawing/2014/main" id="{AD6CECE8-A9DD-3B8B-3CF6-B0A975EC8C6E}"/>
              </a:ext>
            </a:extLst>
          </p:cNvPr>
          <p:cNvPicPr>
            <a:picLocks noChangeAspect="1"/>
          </p:cNvPicPr>
          <p:nvPr/>
        </p:nvPicPr>
        <p:blipFill>
          <a:blip r:embed="rId3"/>
          <a:srcRect l="13745" t="-396" r="-375" b="291"/>
          <a:stretch/>
        </p:blipFill>
        <p:spPr>
          <a:xfrm>
            <a:off x="7996626" y="977771"/>
            <a:ext cx="1385040" cy="2058770"/>
          </a:xfrm>
          <a:prstGeom prst="rect">
            <a:avLst/>
          </a:prstGeom>
        </p:spPr>
      </p:pic>
      <p:pic>
        <p:nvPicPr>
          <p:cNvPr id="8" name="Picture 7" descr="A white board with blue writing on it&#10;&#10;Description automatically generated">
            <a:extLst>
              <a:ext uri="{FF2B5EF4-FFF2-40B4-BE49-F238E27FC236}">
                <a16:creationId xmlns:a16="http://schemas.microsoft.com/office/drawing/2014/main" id="{9F1A8D4C-AE55-AB52-6665-C7728380FFA2}"/>
              </a:ext>
            </a:extLst>
          </p:cNvPr>
          <p:cNvPicPr>
            <a:picLocks noChangeAspect="1"/>
          </p:cNvPicPr>
          <p:nvPr/>
        </p:nvPicPr>
        <p:blipFill>
          <a:blip r:embed="rId4"/>
          <a:srcRect l="15494" t="11209" r="42652" b="16499"/>
          <a:stretch/>
        </p:blipFill>
        <p:spPr>
          <a:xfrm rot="5400000">
            <a:off x="9764338" y="682034"/>
            <a:ext cx="2069026" cy="2653226"/>
          </a:xfrm>
          <a:prstGeom prst="rect">
            <a:avLst/>
          </a:prstGeom>
        </p:spPr>
      </p:pic>
      <p:pic>
        <p:nvPicPr>
          <p:cNvPr id="9" name="Picture 8" descr="A group of women in white dresses&#10;&#10;Description automatically generated">
            <a:extLst>
              <a:ext uri="{FF2B5EF4-FFF2-40B4-BE49-F238E27FC236}">
                <a16:creationId xmlns:a16="http://schemas.microsoft.com/office/drawing/2014/main" id="{3D00EA94-D4B0-A27F-3128-8BE874CB7EA9}"/>
              </a:ext>
            </a:extLst>
          </p:cNvPr>
          <p:cNvPicPr>
            <a:picLocks noChangeAspect="1"/>
          </p:cNvPicPr>
          <p:nvPr/>
        </p:nvPicPr>
        <p:blipFill>
          <a:blip r:embed="rId5"/>
          <a:srcRect l="6200" r="7577"/>
          <a:stretch/>
        </p:blipFill>
        <p:spPr>
          <a:xfrm>
            <a:off x="7991929" y="3134053"/>
            <a:ext cx="4132571" cy="3070380"/>
          </a:xfrm>
          <a:prstGeom prst="rect">
            <a:avLst/>
          </a:prstGeom>
        </p:spPr>
      </p:pic>
      <p:sp>
        <p:nvSpPr>
          <p:cNvPr id="10" name="Title 5">
            <a:extLst>
              <a:ext uri="{FF2B5EF4-FFF2-40B4-BE49-F238E27FC236}">
                <a16:creationId xmlns:a16="http://schemas.microsoft.com/office/drawing/2014/main" id="{5312CAE6-D053-3732-EEC1-D7FCC07CC5AA}"/>
              </a:ext>
            </a:extLst>
          </p:cNvPr>
          <p:cNvSpPr>
            <a:spLocks noGrp="1"/>
          </p:cNvSpPr>
          <p:nvPr/>
        </p:nvSpPr>
        <p:spPr>
          <a:xfrm>
            <a:off x="2501088" y="4505909"/>
            <a:ext cx="3713583" cy="6207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9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a:solidFill>
                  <a:srgbClr val="000000"/>
                </a:solidFill>
                <a:latin typeface="Arial"/>
                <a:ea typeface="Verdana"/>
                <a:cs typeface="Arial"/>
              </a:rPr>
              <a:t>Other research</a:t>
            </a:r>
            <a:endParaRPr lang="en-US" dirty="0">
              <a:solidFill>
                <a:srgbClr val="000000"/>
              </a:solidFill>
              <a:latin typeface="Arial"/>
              <a:cs typeface="Arial"/>
            </a:endParaRPr>
          </a:p>
        </p:txBody>
      </p:sp>
      <p:sp>
        <p:nvSpPr>
          <p:cNvPr id="11" name="Content Placeholder 6">
            <a:extLst>
              <a:ext uri="{FF2B5EF4-FFF2-40B4-BE49-F238E27FC236}">
                <a16:creationId xmlns:a16="http://schemas.microsoft.com/office/drawing/2014/main" id="{F64CC132-2170-ABCC-C959-A1B2B3DB8745}"/>
              </a:ext>
            </a:extLst>
          </p:cNvPr>
          <p:cNvSpPr>
            <a:spLocks noGrp="1"/>
          </p:cNvSpPr>
          <p:nvPr/>
        </p:nvSpPr>
        <p:spPr>
          <a:xfrm>
            <a:off x="3368957" y="5542135"/>
            <a:ext cx="4564912" cy="1426397"/>
          </a:xfrm>
          <a:prstGeom prst="rect">
            <a:avLst/>
          </a:prstGeom>
          <a:noFill/>
        </p:spPr>
        <p:txBody>
          <a:bodyPr vert="horz" lIns="182880" tIns="0" rIns="182880" bIns="4572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171450" indent="-171450" algn="l" defTabSz="914400" rtl="0" eaLnBrk="1" latinLnBrk="0" hangingPunct="1">
              <a:lnSpc>
                <a:spcPct val="100000"/>
              </a:lnSpc>
              <a:spcBef>
                <a:spcPts val="600"/>
              </a:spcBef>
              <a:buClrTx/>
              <a:buFont typeface="Wingdings" pitchFamily="2" charset="2"/>
              <a:buChar char="§"/>
              <a:tabLst/>
              <a:defRPr sz="1600" kern="1200">
                <a:solidFill>
                  <a:schemeClr val="bg1"/>
                </a:solidFill>
                <a:latin typeface="Arial" panose="020B0604020202020204" pitchFamily="34" charset="0"/>
                <a:ea typeface="+mn-ea"/>
                <a:cs typeface="Arial" panose="020B0604020202020204" pitchFamily="34" charset="0"/>
              </a:defRPr>
            </a:lvl2pPr>
            <a:lvl3pPr marL="342900" indent="-155575" algn="l" defTabSz="914400" rtl="0" eaLnBrk="1" latinLnBrk="0" hangingPunct="1">
              <a:lnSpc>
                <a:spcPct val="100000"/>
              </a:lnSpc>
              <a:spcBef>
                <a:spcPts val="600"/>
              </a:spcBef>
              <a:buClrTx/>
              <a:buSzPct val="100000"/>
              <a:buFont typeface="System Font Regular"/>
              <a:buChar char="–"/>
              <a:tabLst/>
              <a:defRPr sz="1600" kern="1200">
                <a:solidFill>
                  <a:schemeClr val="bg1"/>
                </a:solidFill>
                <a:latin typeface="Arial" panose="020B0604020202020204" pitchFamily="34" charset="0"/>
                <a:ea typeface="+mn-ea"/>
                <a:cs typeface="Arial" panose="020B0604020202020204" pitchFamily="34" charset="0"/>
              </a:defRPr>
            </a:lvl3pPr>
            <a:lvl4pPr marL="515938" indent="-173038" algn="l" defTabSz="914400" rtl="0" eaLnBrk="1" latinLnBrk="0" hangingPunct="1">
              <a:lnSpc>
                <a:spcPct val="100000"/>
              </a:lnSpc>
              <a:spcBef>
                <a:spcPts val="600"/>
              </a:spcBef>
              <a:buClrTx/>
              <a:buFont typeface=".Hiragino Kaku Gothic Interface W3"/>
              <a:buChar char="▫"/>
              <a:tabLst/>
              <a:defRPr sz="1600" kern="1200">
                <a:solidFill>
                  <a:schemeClr val="bg1"/>
                </a:solidFill>
                <a:latin typeface="Arial" panose="020B0604020202020204" pitchFamily="34" charset="0"/>
                <a:ea typeface="+mn-ea"/>
                <a:cs typeface="Arial" panose="020B0604020202020204" pitchFamily="34" charset="0"/>
              </a:defRPr>
            </a:lvl4pPr>
            <a:lvl5pPr marL="687388" indent="-171450" algn="l" defTabSz="914400" rtl="0" eaLnBrk="1" latinLnBrk="0" hangingPunct="1">
              <a:lnSpc>
                <a:spcPct val="100000"/>
              </a:lnSpc>
              <a:spcBef>
                <a:spcPts val="600"/>
              </a:spcBef>
              <a:buClrTx/>
              <a:buFont typeface="System Font Regular"/>
              <a:buChar char="–"/>
              <a:tabLst/>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350" dirty="0">
              <a:solidFill>
                <a:srgbClr val="000000"/>
              </a:solidFill>
              <a:latin typeface="Arial"/>
              <a:cs typeface="Arial"/>
            </a:endParaRPr>
          </a:p>
        </p:txBody>
      </p:sp>
      <p:sp>
        <p:nvSpPr>
          <p:cNvPr id="4" name="Rectangle 3"/>
          <p:cNvSpPr/>
          <p:nvPr/>
        </p:nvSpPr>
        <p:spPr>
          <a:xfrm>
            <a:off x="2679110" y="5018915"/>
            <a:ext cx="2975417" cy="1169551"/>
          </a:xfrm>
          <a:prstGeom prst="rect">
            <a:avLst/>
          </a:prstGeom>
        </p:spPr>
        <p:txBody>
          <a:bodyPr wrap="square">
            <a:spAutoFit/>
          </a:bodyPr>
          <a:lstStyle/>
          <a:p>
            <a:r>
              <a:rPr lang="en-US" sz="1400" dirty="0">
                <a:latin typeface="+mj-lt"/>
              </a:rPr>
              <a:t>Site PI: NIH P50 PEACE Center</a:t>
            </a:r>
          </a:p>
          <a:p>
            <a:r>
              <a:rPr lang="en-US" sz="1400" dirty="0">
                <a:latin typeface="+mj-lt"/>
              </a:rPr>
              <a:t>Emergency Department Utilization for Fibroids</a:t>
            </a:r>
          </a:p>
          <a:p>
            <a:r>
              <a:rPr lang="en-US" sz="1400" dirty="0"/>
              <a:t>Isolating Fibroid Stem Cells from Human Explants</a:t>
            </a:r>
            <a:r>
              <a:rPr lang="en-US" sz="1400" dirty="0">
                <a:latin typeface="+mj-lt"/>
              </a:rPr>
              <a:t> </a:t>
            </a:r>
          </a:p>
        </p:txBody>
      </p:sp>
      <p:sp>
        <p:nvSpPr>
          <p:cNvPr id="14" name="Rectangle 13">
            <a:extLst>
              <a:ext uri="{FF2B5EF4-FFF2-40B4-BE49-F238E27FC236}">
                <a16:creationId xmlns:a16="http://schemas.microsoft.com/office/drawing/2014/main" id="{760966B4-71F9-FFB8-C9A8-AECB268C21C5}"/>
              </a:ext>
            </a:extLst>
          </p:cNvPr>
          <p:cNvSpPr/>
          <p:nvPr/>
        </p:nvSpPr>
        <p:spPr bwMode="auto">
          <a:xfrm>
            <a:off x="6210343" y="4620487"/>
            <a:ext cx="1723526" cy="1697653"/>
          </a:xfrm>
          <a:prstGeom prst="rect">
            <a:avLst/>
          </a:prstGeom>
          <a:solidFill>
            <a:srgbClr val="C00000"/>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Osaka" charset="0"/>
            </a:endParaRPr>
          </a:p>
        </p:txBody>
      </p:sp>
      <p:pic>
        <p:nvPicPr>
          <p:cNvPr id="15" name="Picture 14" descr="A colorful circle logo with text&#10;&#10;Description automatically generated">
            <a:extLst>
              <a:ext uri="{FF2B5EF4-FFF2-40B4-BE49-F238E27FC236}">
                <a16:creationId xmlns:a16="http://schemas.microsoft.com/office/drawing/2014/main" id="{5072616A-44F5-55AD-2817-050A9B2A427D}"/>
              </a:ext>
            </a:extLst>
          </p:cNvPr>
          <p:cNvPicPr>
            <a:picLocks noChangeAspect="1"/>
          </p:cNvPicPr>
          <p:nvPr/>
        </p:nvPicPr>
        <p:blipFill>
          <a:blip r:embed="rId6"/>
          <a:srcRect l="67" t="1541" b="751"/>
          <a:stretch/>
        </p:blipFill>
        <p:spPr>
          <a:xfrm>
            <a:off x="6266197" y="4625491"/>
            <a:ext cx="1547947" cy="1582221"/>
          </a:xfrm>
          <a:prstGeom prst="rect">
            <a:avLst/>
          </a:prstGeom>
        </p:spPr>
      </p:pic>
    </p:spTree>
    <p:extLst>
      <p:ext uri="{BB962C8B-B14F-4D97-AF65-F5344CB8AC3E}">
        <p14:creationId xmlns:p14="http://schemas.microsoft.com/office/powerpoint/2010/main" val="221684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Rectangle 7">
            <a:extLst>
              <a:ext uri="{FF2B5EF4-FFF2-40B4-BE49-F238E27FC236}">
                <a16:creationId xmlns:a16="http://schemas.microsoft.com/office/drawing/2014/main" id="{8C5ABBE5-C171-BF4E-9C07-76830C124AC7}"/>
              </a:ext>
            </a:extLst>
          </p:cNvPr>
          <p:cNvSpPr>
            <a:spLocks noChangeArrowheads="1"/>
          </p:cNvSpPr>
          <p:nvPr/>
        </p:nvSpPr>
        <p:spPr bwMode="auto">
          <a:xfrm>
            <a:off x="-2060575" y="-6762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defRPr/>
            </a:pPr>
            <a:endParaRPr lang="en-US" altLang="en-US" sz="2400">
              <a:solidFill>
                <a:srgbClr val="000000"/>
              </a:solidFill>
              <a:latin typeface="Arial" charset="0"/>
              <a:ea typeface="Osaka" charset="0"/>
            </a:endParaRPr>
          </a:p>
        </p:txBody>
      </p:sp>
      <p:sp>
        <p:nvSpPr>
          <p:cNvPr id="16" name="Title 1">
            <a:extLst>
              <a:ext uri="{FF2B5EF4-FFF2-40B4-BE49-F238E27FC236}">
                <a16:creationId xmlns:a16="http://schemas.microsoft.com/office/drawing/2014/main" id="{3D44164F-639F-9F45-AD32-148DA9EABAD4}"/>
              </a:ext>
            </a:extLst>
          </p:cNvPr>
          <p:cNvSpPr txBox="1">
            <a:spLocks/>
          </p:cNvSpPr>
          <p:nvPr/>
        </p:nvSpPr>
        <p:spPr bwMode="auto">
          <a:xfrm>
            <a:off x="53025" y="2755943"/>
            <a:ext cx="258359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gn="l" rtl="0" eaLnBrk="0" fontAlgn="base" hangingPunct="0">
              <a:spcBef>
                <a:spcPct val="0"/>
              </a:spcBef>
              <a:spcAft>
                <a:spcPct val="0"/>
              </a:spcAft>
              <a:defRPr sz="2400" kern="1200">
                <a:solidFill>
                  <a:schemeClr val="tx1"/>
                </a:solidFill>
                <a:latin typeface="Helvetica" pitchFamily="2" charset="0"/>
                <a:ea typeface="+mj-ea"/>
                <a:cs typeface="+mj-cs"/>
              </a:defRPr>
            </a:lvl1pPr>
            <a:lvl2pPr algn="l" rtl="0" eaLnBrk="0" fontAlgn="base" hangingPunct="0">
              <a:spcBef>
                <a:spcPct val="0"/>
              </a:spcBef>
              <a:spcAft>
                <a:spcPct val="0"/>
              </a:spcAft>
              <a:defRPr sz="2400">
                <a:solidFill>
                  <a:schemeClr val="tx1"/>
                </a:solidFill>
                <a:latin typeface="Arial" charset="0"/>
                <a:ea typeface="Osaka" charset="0"/>
              </a:defRPr>
            </a:lvl2pPr>
            <a:lvl3pPr algn="l" rtl="0" eaLnBrk="0" fontAlgn="base" hangingPunct="0">
              <a:spcBef>
                <a:spcPct val="0"/>
              </a:spcBef>
              <a:spcAft>
                <a:spcPct val="0"/>
              </a:spcAft>
              <a:defRPr sz="2400">
                <a:solidFill>
                  <a:schemeClr val="tx1"/>
                </a:solidFill>
                <a:latin typeface="Arial" charset="0"/>
                <a:ea typeface="Osaka" charset="0"/>
              </a:defRPr>
            </a:lvl3pPr>
            <a:lvl4pPr algn="l" rtl="0" eaLnBrk="0" fontAlgn="base" hangingPunct="0">
              <a:spcBef>
                <a:spcPct val="0"/>
              </a:spcBef>
              <a:spcAft>
                <a:spcPct val="0"/>
              </a:spcAft>
              <a:defRPr sz="2400">
                <a:solidFill>
                  <a:schemeClr val="tx1"/>
                </a:solidFill>
                <a:latin typeface="Arial" charset="0"/>
                <a:ea typeface="Osaka" charset="0"/>
              </a:defRPr>
            </a:lvl4pPr>
            <a:lvl5pPr algn="l" rtl="0" eaLnBrk="0" fontAlgn="base" hangingPunct="0">
              <a:spcBef>
                <a:spcPct val="0"/>
              </a:spcBef>
              <a:spcAft>
                <a:spcPct val="0"/>
              </a:spcAft>
              <a:defRPr sz="2400">
                <a:solidFill>
                  <a:schemeClr val="tx1"/>
                </a:solidFill>
                <a:latin typeface="Arial" charset="0"/>
                <a:ea typeface="Osaka" charset="0"/>
              </a:defRPr>
            </a:lvl5pPr>
            <a:lvl6pPr marL="457200" algn="l" rtl="0" fontAlgn="base">
              <a:spcBef>
                <a:spcPct val="0"/>
              </a:spcBef>
              <a:spcAft>
                <a:spcPct val="0"/>
              </a:spcAft>
              <a:defRPr sz="2400">
                <a:solidFill>
                  <a:schemeClr val="tx1"/>
                </a:solidFill>
                <a:latin typeface="Arial" charset="0"/>
                <a:ea typeface="Osaka" charset="0"/>
              </a:defRPr>
            </a:lvl6pPr>
            <a:lvl7pPr marL="914400" algn="l" rtl="0" fontAlgn="base">
              <a:spcBef>
                <a:spcPct val="0"/>
              </a:spcBef>
              <a:spcAft>
                <a:spcPct val="0"/>
              </a:spcAft>
              <a:defRPr sz="2400">
                <a:solidFill>
                  <a:schemeClr val="tx1"/>
                </a:solidFill>
                <a:latin typeface="Arial" charset="0"/>
                <a:ea typeface="Osaka" charset="0"/>
              </a:defRPr>
            </a:lvl7pPr>
            <a:lvl8pPr marL="1371600" algn="l" rtl="0" fontAlgn="base">
              <a:spcBef>
                <a:spcPct val="0"/>
              </a:spcBef>
              <a:spcAft>
                <a:spcPct val="0"/>
              </a:spcAft>
              <a:defRPr sz="2400">
                <a:solidFill>
                  <a:schemeClr val="tx1"/>
                </a:solidFill>
                <a:latin typeface="Arial" charset="0"/>
                <a:ea typeface="Osaka" charset="0"/>
              </a:defRPr>
            </a:lvl8pPr>
            <a:lvl9pPr marL="1828800" algn="l" rtl="0" fontAlgn="base">
              <a:spcBef>
                <a:spcPct val="0"/>
              </a:spcBef>
              <a:spcAft>
                <a:spcPct val="0"/>
              </a:spcAft>
              <a:defRPr sz="2400">
                <a:solidFill>
                  <a:schemeClr val="tx1"/>
                </a:solidFill>
                <a:latin typeface="Arial" charset="0"/>
                <a:ea typeface="Osaka" charset="0"/>
              </a:defRPr>
            </a:lvl9pPr>
          </a:lstStyle>
          <a:p>
            <a:pPr algn="ctr">
              <a:defRPr/>
            </a:pPr>
            <a:r>
              <a:rPr lang="en-US" sz="1400" dirty="0">
                <a:solidFill>
                  <a:srgbClr val="000000"/>
                </a:solidFill>
                <a:ea typeface="Osaka"/>
              </a:rPr>
              <a:t>Dr. Liberty </a:t>
            </a:r>
            <a:r>
              <a:rPr lang="en-US" sz="1400" dirty="0" err="1">
                <a:solidFill>
                  <a:srgbClr val="000000"/>
                </a:solidFill>
                <a:ea typeface="Osaka"/>
              </a:rPr>
              <a:t>Reforma</a:t>
            </a:r>
            <a:endParaRPr lang="en-US" sz="1400" dirty="0">
              <a:solidFill>
                <a:srgbClr val="000000"/>
              </a:solidFill>
              <a:ea typeface="Osaka"/>
            </a:endParaRPr>
          </a:p>
          <a:p>
            <a:pPr algn="ctr">
              <a:lnSpc>
                <a:spcPct val="114000"/>
              </a:lnSpc>
              <a:defRPr/>
            </a:pPr>
            <a:r>
              <a:rPr lang="en-US" altLang="en-US" sz="1400" dirty="0">
                <a:solidFill>
                  <a:srgbClr val="000000"/>
                </a:solidFill>
              </a:rPr>
              <a:t>Assistant Professor,</a:t>
            </a:r>
          </a:p>
          <a:p>
            <a:pPr algn="ctr">
              <a:lnSpc>
                <a:spcPct val="114000"/>
              </a:lnSpc>
              <a:defRPr/>
            </a:pPr>
            <a:r>
              <a:rPr lang="en-US" altLang="en-US" sz="1400" dirty="0">
                <a:solidFill>
                  <a:srgbClr val="000000"/>
                </a:solidFill>
              </a:rPr>
              <a:t>Obstetrics &amp; Gynecology</a:t>
            </a:r>
          </a:p>
          <a:p>
            <a:pPr algn="ctr">
              <a:defRPr/>
            </a:pPr>
            <a:r>
              <a:rPr lang="en-US" sz="1400" dirty="0">
                <a:solidFill>
                  <a:srgbClr val="000000"/>
                </a:solidFill>
                <a:ea typeface="Osaka"/>
              </a:rPr>
              <a:t> </a:t>
            </a:r>
          </a:p>
        </p:txBody>
      </p:sp>
      <p:sp>
        <p:nvSpPr>
          <p:cNvPr id="9222" name="Rectangle 17"/>
          <p:cNvSpPr>
            <a:spLocks noChangeArrowheads="1"/>
          </p:cNvSpPr>
          <p:nvPr/>
        </p:nvSpPr>
        <p:spPr bwMode="auto">
          <a:xfrm>
            <a:off x="2871381" y="671894"/>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2675B4"/>
              </a:buClr>
              <a:buFont typeface="Wingdings" panose="05000000000000000000" pitchFamily="2" charset="2"/>
              <a:buChar char="§"/>
              <a:defRPr sz="2400">
                <a:solidFill>
                  <a:schemeClr val="tx1"/>
                </a:solidFill>
                <a:latin typeface="Arial" panose="020B0604020202020204" pitchFamily="34" charset="0"/>
                <a:ea typeface="Osaka" pitchFamily="-64" charset="-128"/>
              </a:defRPr>
            </a:lvl1pPr>
            <a:lvl2pPr marL="742950" indent="-28575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pitchFamily="-64" charset="-128"/>
              </a:defRPr>
            </a:lvl2pPr>
            <a:lvl3pPr marL="11430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pitchFamily="-64" charset="-128"/>
              </a:defRPr>
            </a:lvl3pPr>
            <a:lvl4pPr marL="16002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pitchFamily="-64" charset="-128"/>
              </a:defRPr>
            </a:lvl4pPr>
            <a:lvl5pPr marL="2057400" indent="-228600">
              <a:spcBef>
                <a:spcPct val="20000"/>
              </a:spcBef>
              <a:buClr>
                <a:srgbClr val="2675B4"/>
              </a:buClr>
              <a:buFont typeface="Wingdings" panose="05000000000000000000" pitchFamily="2" charset="2"/>
              <a:buChar char="§"/>
              <a:defRPr>
                <a:solidFill>
                  <a:schemeClr val="tx1"/>
                </a:solidFill>
                <a:latin typeface="Arial" panose="020B0604020202020204" pitchFamily="34" charset="0"/>
                <a:ea typeface="Osaka" pitchFamily="-64" charset="-128"/>
              </a:defRPr>
            </a:lvl5pPr>
            <a:lvl6pPr marL="25146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pitchFamily="-64" charset="-128"/>
              </a:defRPr>
            </a:lvl6pPr>
            <a:lvl7pPr marL="29718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pitchFamily="-64" charset="-128"/>
              </a:defRPr>
            </a:lvl7pPr>
            <a:lvl8pPr marL="34290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pitchFamily="-64" charset="-128"/>
              </a:defRPr>
            </a:lvl8pPr>
            <a:lvl9pPr marL="3886200" indent="-228600" eaLnBrk="0" fontAlgn="base" hangingPunct="0">
              <a:spcBef>
                <a:spcPct val="20000"/>
              </a:spcBef>
              <a:spcAft>
                <a:spcPct val="0"/>
              </a:spcAft>
              <a:buClr>
                <a:srgbClr val="2675B4"/>
              </a:buClr>
              <a:buFont typeface="Wingdings" panose="05000000000000000000" pitchFamily="2" charset="2"/>
              <a:buChar char="§"/>
              <a:defRPr>
                <a:solidFill>
                  <a:schemeClr val="tx1"/>
                </a:solidFill>
                <a:latin typeface="Arial" panose="020B0604020202020204" pitchFamily="34" charset="0"/>
                <a:ea typeface="Osaka" pitchFamily="-64" charset="-128"/>
              </a:defRPr>
            </a:lvl9pPr>
          </a:lstStyle>
          <a:p>
            <a:pPr algn="ctr">
              <a:spcBef>
                <a:spcPct val="0"/>
              </a:spcBef>
              <a:buClrTx/>
              <a:buNone/>
              <a:defRPr/>
            </a:pPr>
            <a:r>
              <a:rPr lang="en-US" altLang="en-US" b="1" dirty="0"/>
              <a:t>PLACES: </a:t>
            </a:r>
            <a:r>
              <a:rPr lang="en-US" dirty="0">
                <a:latin typeface="Benton-Sans"/>
              </a:rPr>
              <a:t>Postpartum, Lifestyle, &amp; Cardiovascular Evaluation Study</a:t>
            </a:r>
            <a:endParaRPr lang="en-US" altLang="en-US" b="1" dirty="0">
              <a:solidFill>
                <a:srgbClr val="000000"/>
              </a:solidFill>
            </a:endParaRPr>
          </a:p>
        </p:txBody>
      </p:sp>
      <p:sp>
        <p:nvSpPr>
          <p:cNvPr id="7" name="TextBox 6">
            <a:extLst>
              <a:ext uri="{FF2B5EF4-FFF2-40B4-BE49-F238E27FC236}">
                <a16:creationId xmlns:a16="http://schemas.microsoft.com/office/drawing/2014/main" id="{506D79A9-86BD-7B98-A8FE-9F402CA0FB25}"/>
              </a:ext>
            </a:extLst>
          </p:cNvPr>
          <p:cNvSpPr txBox="1"/>
          <p:nvPr/>
        </p:nvSpPr>
        <p:spPr>
          <a:xfrm>
            <a:off x="139119" y="5695942"/>
            <a:ext cx="2829550" cy="778418"/>
          </a:xfrm>
          <a:prstGeom prst="rect">
            <a:avLst/>
          </a:prstGeom>
          <a:noFill/>
        </p:spPr>
        <p:txBody>
          <a:bodyPr wrap="square">
            <a:spAutoFit/>
          </a:bodyPr>
          <a:lstStyle/>
          <a:p>
            <a:pPr algn="ctr" eaLnBrk="0" fontAlgn="base" hangingPunct="0">
              <a:spcBef>
                <a:spcPct val="0"/>
              </a:spcBef>
              <a:spcAft>
                <a:spcPct val="0"/>
              </a:spcAft>
              <a:defRPr/>
            </a:pPr>
            <a:r>
              <a:rPr lang="en-US" sz="1400" dirty="0">
                <a:solidFill>
                  <a:srgbClr val="000000"/>
                </a:solidFill>
                <a:latin typeface="Helvetica" pitchFamily="2" charset="0"/>
                <a:ea typeface="Osaka"/>
              </a:rPr>
              <a:t>Dr. Samantha Parker Kelleher</a:t>
            </a:r>
          </a:p>
          <a:p>
            <a:pPr algn="ctr" eaLnBrk="0" fontAlgn="base" hangingPunct="0">
              <a:lnSpc>
                <a:spcPct val="114000"/>
              </a:lnSpc>
              <a:spcBef>
                <a:spcPct val="0"/>
              </a:spcBef>
              <a:spcAft>
                <a:spcPct val="0"/>
              </a:spcAft>
              <a:buClrTx/>
              <a:buNone/>
              <a:defRPr/>
            </a:pPr>
            <a:r>
              <a:rPr lang="en-US" altLang="en-US" sz="1400" dirty="0">
                <a:solidFill>
                  <a:srgbClr val="000000"/>
                </a:solidFill>
              </a:rPr>
              <a:t>Associate Professor,</a:t>
            </a:r>
          </a:p>
          <a:p>
            <a:pPr algn="ctr" eaLnBrk="0" fontAlgn="base" hangingPunct="0">
              <a:lnSpc>
                <a:spcPct val="114000"/>
              </a:lnSpc>
              <a:spcBef>
                <a:spcPct val="0"/>
              </a:spcBef>
              <a:spcAft>
                <a:spcPct val="0"/>
              </a:spcAft>
              <a:buClrTx/>
              <a:buNone/>
              <a:defRPr/>
            </a:pPr>
            <a:r>
              <a:rPr lang="en-US" altLang="en-US" sz="1400" dirty="0">
                <a:solidFill>
                  <a:srgbClr val="000000"/>
                </a:solidFill>
              </a:rPr>
              <a:t>Epidemiology</a:t>
            </a:r>
          </a:p>
        </p:txBody>
      </p:sp>
      <p:pic>
        <p:nvPicPr>
          <p:cNvPr id="2" name="Picture 2" descr="Liberty Reforma">
            <a:extLst>
              <a:ext uri="{FF2B5EF4-FFF2-40B4-BE49-F238E27FC236}">
                <a16:creationId xmlns:a16="http://schemas.microsoft.com/office/drawing/2014/main" id="{E0246139-2E67-121C-3467-F4AA4FEF97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940" y="521582"/>
            <a:ext cx="2165442" cy="216544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amantha Kelleher">
            <a:extLst>
              <a:ext uri="{FF2B5EF4-FFF2-40B4-BE49-F238E27FC236}">
                <a16:creationId xmlns:a16="http://schemas.microsoft.com/office/drawing/2014/main" id="{05481FCD-ED2F-851F-CE6E-3A843A1A64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72" y="3517943"/>
            <a:ext cx="2165443" cy="216544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a:spLocks noGrp="1"/>
          </p:cNvSpPr>
          <p:nvPr>
            <p:ph idx="1"/>
          </p:nvPr>
        </p:nvSpPr>
        <p:spPr>
          <a:xfrm>
            <a:off x="3248416" y="1985047"/>
            <a:ext cx="7924800" cy="4576763"/>
          </a:xfrm>
        </p:spPr>
        <p:txBody>
          <a:bodyPr/>
          <a:lstStyle/>
          <a:p>
            <a:pPr>
              <a:buClr>
                <a:schemeClr val="tx1"/>
              </a:buClr>
            </a:pPr>
            <a:endParaRPr lang="en-US" dirty="0"/>
          </a:p>
          <a:p>
            <a:pPr>
              <a:buClr>
                <a:schemeClr val="tx1"/>
              </a:buClr>
            </a:pPr>
            <a:r>
              <a:rPr lang="en-US" dirty="0"/>
              <a:t>Longitudinal study to gather comprehensive postpartum data including information on breastfeeding, sleep, nutrition, and exercise</a:t>
            </a:r>
          </a:p>
          <a:p>
            <a:pPr>
              <a:buClr>
                <a:schemeClr val="tx1"/>
              </a:buClr>
            </a:pPr>
            <a:r>
              <a:rPr lang="en-US" dirty="0"/>
              <a:t>Participants will complete a survey between 4-8 weeks postpartum and a follow up survey around 3 months postpartum</a:t>
            </a:r>
          </a:p>
          <a:p>
            <a:pPr>
              <a:buClr>
                <a:schemeClr val="tx1"/>
              </a:buClr>
            </a:pPr>
            <a:r>
              <a:rPr lang="en-US" dirty="0"/>
              <a:t>Eligibility Criteria</a:t>
            </a:r>
          </a:p>
          <a:p>
            <a:pPr lvl="1">
              <a:buClr>
                <a:schemeClr val="tx1"/>
              </a:buClr>
            </a:pPr>
            <a:r>
              <a:rPr lang="en-US" dirty="0"/>
              <a:t>Read English, Spanish, or Haitian Creole </a:t>
            </a:r>
          </a:p>
          <a:p>
            <a:pPr lvl="1">
              <a:buClr>
                <a:schemeClr val="tx1"/>
              </a:buClr>
            </a:pPr>
            <a:r>
              <a:rPr lang="en-US" dirty="0"/>
              <a:t>Be 18 years or older</a:t>
            </a:r>
          </a:p>
          <a:p>
            <a:pPr lvl="1">
              <a:buClr>
                <a:schemeClr val="tx1"/>
              </a:buClr>
            </a:pPr>
            <a:r>
              <a:rPr lang="en-US" dirty="0"/>
              <a:t>Delivered at BMC</a:t>
            </a:r>
          </a:p>
          <a:p>
            <a:pPr lvl="1">
              <a:buClr>
                <a:schemeClr val="tx1"/>
              </a:buClr>
            </a:pPr>
            <a:r>
              <a:rPr lang="en-US" dirty="0"/>
              <a:t>Be between 4 and 8 weeks postpartum at the time of the first survey</a:t>
            </a:r>
          </a:p>
          <a:p>
            <a:pPr>
              <a:buClr>
                <a:schemeClr val="tx1"/>
              </a:buClr>
            </a:pPr>
            <a:r>
              <a:rPr lang="en-US" dirty="0"/>
              <a:t>Participants will be compensated for each survey</a:t>
            </a:r>
          </a:p>
          <a:p>
            <a:pPr>
              <a:buClr>
                <a:schemeClr val="tx1"/>
              </a:buClr>
            </a:pPr>
            <a:r>
              <a:rPr lang="en-US" dirty="0"/>
              <a:t>Website: </a:t>
            </a:r>
            <a:r>
              <a:rPr lang="en-US" dirty="0">
                <a:hlinkClick r:id="rId5"/>
              </a:rPr>
              <a:t>https://sites.bu.edu/places/</a:t>
            </a:r>
            <a:endParaRPr lang="en-US" dirty="0"/>
          </a:p>
          <a:p>
            <a:pPr>
              <a:buClr>
                <a:schemeClr val="tx1"/>
              </a:buClr>
            </a:pPr>
            <a:r>
              <a:rPr lang="en-US" dirty="0"/>
              <a:t>Funded by a BUSPH pilot award</a:t>
            </a:r>
          </a:p>
          <a:p>
            <a:pPr>
              <a:buClr>
                <a:schemeClr val="tx1"/>
              </a:buClr>
            </a:pPr>
            <a:endParaRPr lang="en-US" dirty="0"/>
          </a:p>
        </p:txBody>
      </p:sp>
    </p:spTree>
    <p:extLst>
      <p:ext uri="{BB962C8B-B14F-4D97-AF65-F5344CB8AC3E}">
        <p14:creationId xmlns:p14="http://schemas.microsoft.com/office/powerpoint/2010/main" val="2219718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6C6F-C42C-4D05-8FF5-DB3D4FDE580C}"/>
              </a:ext>
            </a:extLst>
          </p:cNvPr>
          <p:cNvSpPr>
            <a:spLocks noGrp="1"/>
          </p:cNvSpPr>
          <p:nvPr>
            <p:ph type="title"/>
          </p:nvPr>
        </p:nvSpPr>
        <p:spPr/>
        <p:txBody>
          <a:bodyPr/>
          <a:lstStyle/>
          <a:p>
            <a:r>
              <a:rPr lang="en-US" dirty="0"/>
              <a:t>Dr. Kelly </a:t>
            </a:r>
            <a:r>
              <a:rPr lang="en-US" dirty="0" err="1"/>
              <a:t>Treder</a:t>
            </a:r>
            <a:endParaRPr lang="en-US" dirty="0"/>
          </a:p>
        </p:txBody>
      </p:sp>
      <p:sp>
        <p:nvSpPr>
          <p:cNvPr id="3" name="Content Placeholder 2">
            <a:extLst>
              <a:ext uri="{FF2B5EF4-FFF2-40B4-BE49-F238E27FC236}">
                <a16:creationId xmlns:a16="http://schemas.microsoft.com/office/drawing/2014/main" id="{AA6C9B5E-F3BD-D23A-712D-6A552F295E65}"/>
              </a:ext>
            </a:extLst>
          </p:cNvPr>
          <p:cNvSpPr>
            <a:spLocks noGrp="1"/>
          </p:cNvSpPr>
          <p:nvPr>
            <p:ph idx="1"/>
          </p:nvPr>
        </p:nvSpPr>
        <p:spPr>
          <a:xfrm>
            <a:off x="508000" y="976442"/>
            <a:ext cx="2719706" cy="4576763"/>
          </a:xfrm>
        </p:spPr>
        <p:txBody>
          <a:bodyPr/>
          <a:lstStyle/>
          <a:p>
            <a:r>
              <a:rPr lang="en-US" b="0" i="0" dirty="0">
                <a:solidFill>
                  <a:srgbClr val="181818"/>
                </a:solidFill>
                <a:effectLst/>
                <a:latin typeface="Figtree"/>
              </a:rPr>
              <a:t>Assistant Professor, Obstetrics and Gynecology, Boston University Chobanian and Avedisian School of Medicine</a:t>
            </a:r>
            <a:endParaRPr lang="en-US" dirty="0"/>
          </a:p>
          <a:p>
            <a:r>
              <a:rPr lang="en-US" dirty="0"/>
              <a:t>Research interests: </a:t>
            </a:r>
            <a:r>
              <a:rPr lang="en-US" b="0" i="0" dirty="0">
                <a:solidFill>
                  <a:srgbClr val="181818"/>
                </a:solidFill>
                <a:effectLst/>
                <a:latin typeface="Figtree"/>
              </a:rPr>
              <a:t>Family planning, health equity</a:t>
            </a:r>
            <a:endParaRPr lang="en-US" dirty="0"/>
          </a:p>
        </p:txBody>
      </p:sp>
      <p:pic>
        <p:nvPicPr>
          <p:cNvPr id="6146" name="Picture 2">
            <a:extLst>
              <a:ext uri="{FF2B5EF4-FFF2-40B4-BE49-F238E27FC236}">
                <a16:creationId xmlns:a16="http://schemas.microsoft.com/office/drawing/2014/main" id="{9EEC0BC2-9D8E-3D0C-A962-96DB518D71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49" y="3151862"/>
            <a:ext cx="1819405" cy="272910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5">
            <a:extLst>
              <a:ext uri="{FF2B5EF4-FFF2-40B4-BE49-F238E27FC236}">
                <a16:creationId xmlns:a16="http://schemas.microsoft.com/office/drawing/2014/main" id="{F6E88094-7DC9-D198-A54B-02F7A6E9FAA5}"/>
              </a:ext>
            </a:extLst>
          </p:cNvPr>
          <p:cNvSpPr>
            <a:spLocks noGrp="1"/>
          </p:cNvSpPr>
          <p:nvPr/>
        </p:nvSpPr>
        <p:spPr>
          <a:xfrm>
            <a:off x="3429741" y="288440"/>
            <a:ext cx="5260105" cy="590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9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1800" dirty="0">
                <a:solidFill>
                  <a:srgbClr val="000000"/>
                </a:solidFill>
                <a:latin typeface="Arial"/>
                <a:ea typeface="Verdana"/>
                <a:cs typeface="Arial"/>
              </a:rPr>
              <a:t>Development of a Shared Decision-Making Tool for the Management of Uterine Fibroids</a:t>
            </a:r>
            <a:endParaRPr lang="en-US" sz="1800" dirty="0"/>
          </a:p>
        </p:txBody>
      </p:sp>
      <p:sp>
        <p:nvSpPr>
          <p:cNvPr id="6" name="Content Placeholder 6">
            <a:extLst>
              <a:ext uri="{FF2B5EF4-FFF2-40B4-BE49-F238E27FC236}">
                <a16:creationId xmlns:a16="http://schemas.microsoft.com/office/drawing/2014/main" id="{C2B968E5-A64B-88EC-9C86-1917E5D87BF1}"/>
              </a:ext>
            </a:extLst>
          </p:cNvPr>
          <p:cNvSpPr>
            <a:spLocks noGrp="1"/>
          </p:cNvSpPr>
          <p:nvPr/>
        </p:nvSpPr>
        <p:spPr>
          <a:xfrm>
            <a:off x="3430412" y="675469"/>
            <a:ext cx="5527861" cy="5794497"/>
          </a:xfrm>
          <a:prstGeom prst="rect">
            <a:avLst/>
          </a:prstGeom>
          <a:noFill/>
        </p:spPr>
        <p:txBody>
          <a:bodyPr vert="horz" lIns="182880" tIns="0" rIns="182880" bIns="4572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171450" indent="-171450" algn="l" defTabSz="914400" rtl="0" eaLnBrk="1" latinLnBrk="0" hangingPunct="1">
              <a:lnSpc>
                <a:spcPct val="100000"/>
              </a:lnSpc>
              <a:spcBef>
                <a:spcPts val="600"/>
              </a:spcBef>
              <a:buClrTx/>
              <a:buFont typeface="Wingdings" pitchFamily="2" charset="2"/>
              <a:buChar char="§"/>
              <a:tabLst/>
              <a:defRPr sz="1600" kern="1200">
                <a:solidFill>
                  <a:schemeClr val="bg1"/>
                </a:solidFill>
                <a:latin typeface="Arial" panose="020B0604020202020204" pitchFamily="34" charset="0"/>
                <a:ea typeface="+mn-ea"/>
                <a:cs typeface="Arial" panose="020B0604020202020204" pitchFamily="34" charset="0"/>
              </a:defRPr>
            </a:lvl2pPr>
            <a:lvl3pPr marL="342900" indent="-155575" algn="l" defTabSz="914400" rtl="0" eaLnBrk="1" latinLnBrk="0" hangingPunct="1">
              <a:lnSpc>
                <a:spcPct val="100000"/>
              </a:lnSpc>
              <a:spcBef>
                <a:spcPts val="600"/>
              </a:spcBef>
              <a:buClrTx/>
              <a:buSzPct val="100000"/>
              <a:buFont typeface="System Font Regular"/>
              <a:buChar char="–"/>
              <a:tabLst/>
              <a:defRPr sz="1600" kern="1200">
                <a:solidFill>
                  <a:schemeClr val="bg1"/>
                </a:solidFill>
                <a:latin typeface="Arial" panose="020B0604020202020204" pitchFamily="34" charset="0"/>
                <a:ea typeface="+mn-ea"/>
                <a:cs typeface="Arial" panose="020B0604020202020204" pitchFamily="34" charset="0"/>
              </a:defRPr>
            </a:lvl3pPr>
            <a:lvl4pPr marL="515938" indent="-173038" algn="l" defTabSz="914400" rtl="0" eaLnBrk="1" latinLnBrk="0" hangingPunct="1">
              <a:lnSpc>
                <a:spcPct val="100000"/>
              </a:lnSpc>
              <a:spcBef>
                <a:spcPts val="600"/>
              </a:spcBef>
              <a:buClrTx/>
              <a:buFont typeface=".Hiragino Kaku Gothic Interface W3"/>
              <a:buChar char="▫"/>
              <a:tabLst/>
              <a:defRPr sz="1600" kern="1200">
                <a:solidFill>
                  <a:schemeClr val="bg1"/>
                </a:solidFill>
                <a:latin typeface="Arial" panose="020B0604020202020204" pitchFamily="34" charset="0"/>
                <a:ea typeface="+mn-ea"/>
                <a:cs typeface="Arial" panose="020B0604020202020204" pitchFamily="34" charset="0"/>
              </a:defRPr>
            </a:lvl4pPr>
            <a:lvl5pPr marL="687388" indent="-171450" algn="l" defTabSz="914400" rtl="0" eaLnBrk="1" latinLnBrk="0" hangingPunct="1">
              <a:lnSpc>
                <a:spcPct val="100000"/>
              </a:lnSpc>
              <a:spcBef>
                <a:spcPts val="600"/>
              </a:spcBef>
              <a:buClrTx/>
              <a:buFont typeface="System Font Regular"/>
              <a:buChar char="–"/>
              <a:tabLst/>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350" dirty="0">
              <a:solidFill>
                <a:srgbClr val="000000"/>
              </a:solidFill>
              <a:latin typeface="Arial"/>
              <a:cs typeface="Arial"/>
            </a:endParaRPr>
          </a:p>
          <a:p>
            <a:pPr lvl="1"/>
            <a:r>
              <a:rPr lang="en-US" sz="1350" b="1" dirty="0">
                <a:solidFill>
                  <a:srgbClr val="000000"/>
                </a:solidFill>
                <a:latin typeface="Arial"/>
                <a:cs typeface="Arial"/>
              </a:rPr>
              <a:t>Clinical tool that allows BMC providers and patients to discuss fibroid management options and co-create a treatment plan</a:t>
            </a:r>
            <a:r>
              <a:rPr lang="en-US" sz="1350" dirty="0">
                <a:solidFill>
                  <a:srgbClr val="000000"/>
                </a:solidFill>
                <a:latin typeface="Arial"/>
                <a:cs typeface="Arial"/>
              </a:rPr>
              <a:t> </a:t>
            </a:r>
            <a:endParaRPr lang="en-US" dirty="0"/>
          </a:p>
          <a:p>
            <a:pPr lvl="1"/>
            <a:r>
              <a:rPr lang="en-US" sz="1350" dirty="0">
                <a:solidFill>
                  <a:srgbClr val="000000"/>
                </a:solidFill>
                <a:latin typeface="Arial"/>
                <a:cs typeface="Arial"/>
              </a:rPr>
              <a:t>We will interview </a:t>
            </a:r>
            <a:r>
              <a:rPr lang="en-US" sz="1350" b="1" dirty="0">
                <a:solidFill>
                  <a:srgbClr val="000000"/>
                </a:solidFill>
                <a:latin typeface="Arial"/>
                <a:cs typeface="Arial"/>
              </a:rPr>
              <a:t>a total of 10-15 providers and 25-30 patients</a:t>
            </a:r>
            <a:r>
              <a:rPr lang="en-US" sz="1350" dirty="0">
                <a:solidFill>
                  <a:srgbClr val="000000"/>
                </a:solidFill>
                <a:latin typeface="Arial"/>
                <a:cs typeface="Arial"/>
              </a:rPr>
              <a:t> on their experiences using the tool, and collect survey data from 100 patients </a:t>
            </a:r>
          </a:p>
          <a:p>
            <a:pPr lvl="1"/>
            <a:r>
              <a:rPr lang="en-US" sz="1350" dirty="0">
                <a:solidFill>
                  <a:srgbClr val="000000"/>
                </a:solidFill>
                <a:latin typeface="Arial"/>
                <a:cs typeface="Arial"/>
              </a:rPr>
              <a:t>So far: 8 provider interviews &amp; 10 patient interviews completed; 53 surveys completed </a:t>
            </a:r>
          </a:p>
          <a:p>
            <a:pPr lvl="1"/>
            <a:endParaRPr lang="en-US" sz="600" dirty="0">
              <a:solidFill>
                <a:srgbClr val="000000"/>
              </a:solidFill>
              <a:latin typeface="Arial"/>
              <a:cs typeface="Arial"/>
            </a:endParaRPr>
          </a:p>
          <a:p>
            <a:pPr lvl="1"/>
            <a:r>
              <a:rPr lang="en-US" sz="1350" b="1" u="sng" dirty="0">
                <a:solidFill>
                  <a:srgbClr val="000000"/>
                </a:solidFill>
                <a:latin typeface="Arial"/>
                <a:cs typeface="Arial"/>
              </a:rPr>
              <a:t>Supports patients: </a:t>
            </a:r>
          </a:p>
          <a:p>
            <a:pPr lvl="2"/>
            <a:r>
              <a:rPr lang="en-US" sz="1350" dirty="0">
                <a:solidFill>
                  <a:srgbClr val="000000"/>
                </a:solidFill>
                <a:latin typeface="Arial"/>
                <a:cs typeface="Arial"/>
              </a:rPr>
              <a:t>Increases autonomy &amp; centers patient values in medical decisions</a:t>
            </a:r>
          </a:p>
          <a:p>
            <a:pPr lvl="2"/>
            <a:r>
              <a:rPr lang="en-US" sz="1350" dirty="0">
                <a:solidFill>
                  <a:srgbClr val="000000"/>
                </a:solidFill>
                <a:latin typeface="Arial"/>
                <a:cs typeface="Arial"/>
              </a:rPr>
              <a:t>Enhances understanding of various management options</a:t>
            </a:r>
          </a:p>
          <a:p>
            <a:pPr lvl="2"/>
            <a:r>
              <a:rPr lang="en-US" sz="1350" dirty="0">
                <a:solidFill>
                  <a:srgbClr val="000000"/>
                </a:solidFill>
                <a:latin typeface="Arial"/>
                <a:cs typeface="Arial"/>
              </a:rPr>
              <a:t>Combats racial disparities in management recommendations</a:t>
            </a:r>
          </a:p>
          <a:p>
            <a:pPr marL="187325" lvl="2" indent="0">
              <a:buNone/>
            </a:pPr>
            <a:endParaRPr lang="en-US" sz="600" dirty="0">
              <a:solidFill>
                <a:srgbClr val="000000"/>
              </a:solidFill>
              <a:latin typeface="Arial"/>
              <a:cs typeface="Arial"/>
            </a:endParaRPr>
          </a:p>
          <a:p>
            <a:pPr lvl="1"/>
            <a:r>
              <a:rPr lang="en-US" sz="1350" b="1" u="sng" dirty="0">
                <a:solidFill>
                  <a:srgbClr val="000000"/>
                </a:solidFill>
                <a:latin typeface="Arial"/>
                <a:cs typeface="Arial"/>
              </a:rPr>
              <a:t>Supports providers: </a:t>
            </a:r>
            <a:endParaRPr lang="en-US" sz="1350" b="1" dirty="0">
              <a:solidFill>
                <a:srgbClr val="000000"/>
              </a:solidFill>
              <a:latin typeface="Arial"/>
              <a:cs typeface="Arial"/>
            </a:endParaRPr>
          </a:p>
          <a:p>
            <a:pPr lvl="2"/>
            <a:r>
              <a:rPr lang="en-US" sz="1350" dirty="0">
                <a:solidFill>
                  <a:srgbClr val="000000"/>
                </a:solidFill>
                <a:latin typeface="Arial"/>
                <a:cs typeface="Arial"/>
              </a:rPr>
              <a:t>Provides resources for patient education </a:t>
            </a:r>
            <a:endParaRPr lang="en-US" sz="1350" b="1" dirty="0">
              <a:solidFill>
                <a:srgbClr val="000000"/>
              </a:solidFill>
              <a:latin typeface="Arial"/>
              <a:cs typeface="Arial"/>
            </a:endParaRPr>
          </a:p>
          <a:p>
            <a:pPr marL="187325" lvl="2" indent="0">
              <a:buNone/>
            </a:pPr>
            <a:r>
              <a:rPr lang="en-US" sz="1350" dirty="0">
                <a:solidFill>
                  <a:srgbClr val="000000"/>
                </a:solidFill>
                <a:latin typeface="Arial"/>
                <a:cs typeface="Arial"/>
              </a:rPr>
              <a:t> in one place </a:t>
            </a:r>
            <a:endParaRPr lang="en-US" sz="1350" b="1" dirty="0">
              <a:solidFill>
                <a:srgbClr val="000000"/>
              </a:solidFill>
              <a:latin typeface="Arial"/>
              <a:cs typeface="Arial"/>
            </a:endParaRPr>
          </a:p>
          <a:p>
            <a:pPr lvl="2"/>
            <a:r>
              <a:rPr lang="en-US" sz="1350" dirty="0">
                <a:solidFill>
                  <a:srgbClr val="000000"/>
                </a:solidFill>
                <a:latin typeface="Arial"/>
                <a:cs typeface="Arial"/>
              </a:rPr>
              <a:t>Detailed images help with visualization </a:t>
            </a:r>
          </a:p>
          <a:p>
            <a:pPr lvl="2"/>
            <a:r>
              <a:rPr lang="en-US" sz="1350" dirty="0">
                <a:solidFill>
                  <a:srgbClr val="000000"/>
                </a:solidFill>
                <a:latin typeface="Arial"/>
                <a:cs typeface="Arial"/>
              </a:rPr>
              <a:t>Increases visit efficiency </a:t>
            </a:r>
          </a:p>
          <a:p>
            <a:pPr lvl="2"/>
            <a:endParaRPr lang="en-US" sz="1350" dirty="0">
              <a:solidFill>
                <a:srgbClr val="000000"/>
              </a:solidFill>
              <a:latin typeface="Arial"/>
              <a:cs typeface="Arial"/>
            </a:endParaRPr>
          </a:p>
          <a:p>
            <a:endParaRPr lang="en-US" sz="1350" dirty="0">
              <a:solidFill>
                <a:srgbClr val="000000"/>
              </a:solidFill>
              <a:latin typeface="Arial"/>
              <a:cs typeface="Arial"/>
            </a:endParaRPr>
          </a:p>
        </p:txBody>
      </p:sp>
      <p:sp>
        <p:nvSpPr>
          <p:cNvPr id="7" name="Rectangle 6">
            <a:extLst>
              <a:ext uri="{FF2B5EF4-FFF2-40B4-BE49-F238E27FC236}">
                <a16:creationId xmlns:a16="http://schemas.microsoft.com/office/drawing/2014/main" id="{75D05956-6D8E-9828-C5E8-CC0FC05722AF}"/>
              </a:ext>
            </a:extLst>
          </p:cNvPr>
          <p:cNvSpPr/>
          <p:nvPr/>
        </p:nvSpPr>
        <p:spPr bwMode="auto">
          <a:xfrm>
            <a:off x="8839190" y="288007"/>
            <a:ext cx="3176462" cy="4522926"/>
          </a:xfrm>
          <a:prstGeom prst="rect">
            <a:avLst/>
          </a:prstGeom>
          <a:solidFill>
            <a:srgbClr val="C00000"/>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Osaka" charset="0"/>
            </a:endParaRPr>
          </a:p>
        </p:txBody>
      </p:sp>
      <p:pic>
        <p:nvPicPr>
          <p:cNvPr id="8" name="Picture 7" descr="A diagram of a human body&#10;&#10;Description automatically generated">
            <a:extLst>
              <a:ext uri="{FF2B5EF4-FFF2-40B4-BE49-F238E27FC236}">
                <a16:creationId xmlns:a16="http://schemas.microsoft.com/office/drawing/2014/main" id="{02671501-BCDD-4C0D-41D8-1993EA8B3C78}"/>
              </a:ext>
            </a:extLst>
          </p:cNvPr>
          <p:cNvPicPr>
            <a:picLocks noGrp="1" noChangeAspect="1"/>
          </p:cNvPicPr>
          <p:nvPr/>
        </p:nvPicPr>
        <p:blipFill>
          <a:blip r:embed="rId4"/>
          <a:srcRect l="8985" t="6493" r="8319" b="4887"/>
          <a:stretch/>
        </p:blipFill>
        <p:spPr>
          <a:xfrm>
            <a:off x="9047132" y="478530"/>
            <a:ext cx="2765814" cy="4124787"/>
          </a:xfrm>
          <a:prstGeom prst="rect">
            <a:avLst/>
          </a:prstGeom>
          <a:solidFill>
            <a:schemeClr val="bg2"/>
          </a:solidFill>
        </p:spPr>
      </p:pic>
      <p:sp>
        <p:nvSpPr>
          <p:cNvPr id="9" name="Rectangle: Rounded Corners 4">
            <a:extLst>
              <a:ext uri="{FF2B5EF4-FFF2-40B4-BE49-F238E27FC236}">
                <a16:creationId xmlns:a16="http://schemas.microsoft.com/office/drawing/2014/main" id="{2AF8A816-2A89-5448-B905-E3C78CA2693F}"/>
              </a:ext>
            </a:extLst>
          </p:cNvPr>
          <p:cNvSpPr/>
          <p:nvPr/>
        </p:nvSpPr>
        <p:spPr>
          <a:xfrm>
            <a:off x="7376830" y="4966522"/>
            <a:ext cx="4696480" cy="949037"/>
          </a:xfrm>
          <a:prstGeom prst="roundRect">
            <a:avLst/>
          </a:prstGeom>
          <a:solidFill>
            <a:srgbClr val="E39999"/>
          </a:solidFill>
          <a:ln>
            <a:solidFill>
              <a:srgbClr val="E399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A close-up of a white background&#10;&#10;Description automatically generated">
            <a:extLst>
              <a:ext uri="{FF2B5EF4-FFF2-40B4-BE49-F238E27FC236}">
                <a16:creationId xmlns:a16="http://schemas.microsoft.com/office/drawing/2014/main" id="{725E0D11-742E-8291-F147-0B035F084ED9}"/>
              </a:ext>
            </a:extLst>
          </p:cNvPr>
          <p:cNvPicPr>
            <a:picLocks noChangeAspect="1"/>
          </p:cNvPicPr>
          <p:nvPr/>
        </p:nvPicPr>
        <p:blipFill>
          <a:blip r:embed="rId5"/>
          <a:stretch>
            <a:fillRect/>
          </a:stretch>
        </p:blipFill>
        <p:spPr>
          <a:xfrm>
            <a:off x="7511545" y="5044040"/>
            <a:ext cx="4429870" cy="799871"/>
          </a:xfrm>
          <a:prstGeom prst="rect">
            <a:avLst/>
          </a:prstGeom>
        </p:spPr>
      </p:pic>
      <p:sp>
        <p:nvSpPr>
          <p:cNvPr id="4" name="Rectangle 3"/>
          <p:cNvSpPr/>
          <p:nvPr/>
        </p:nvSpPr>
        <p:spPr>
          <a:xfrm>
            <a:off x="3372083" y="6028737"/>
            <a:ext cx="8643569" cy="738664"/>
          </a:xfrm>
          <a:prstGeom prst="rect">
            <a:avLst/>
          </a:prstGeom>
          <a:solidFill>
            <a:schemeClr val="accent6"/>
          </a:solidFill>
        </p:spPr>
        <p:txBody>
          <a:bodyPr wrap="square">
            <a:spAutoFit/>
          </a:bodyPr>
          <a:lstStyle/>
          <a:p>
            <a:r>
              <a:rPr lang="en-US" sz="1400" b="1" dirty="0">
                <a:solidFill>
                  <a:schemeClr val="accent1"/>
                </a:solidFill>
                <a:ea typeface="Verdana"/>
                <a:cs typeface="Arial"/>
              </a:rPr>
              <a:t>Qualitative Evaluation of an Antenatal Remote Blood Pressure Monitoring Program- </a:t>
            </a:r>
            <a:r>
              <a:rPr lang="en-US" sz="1400" dirty="0">
                <a:solidFill>
                  <a:schemeClr val="accent1"/>
                </a:solidFill>
              </a:rPr>
              <a:t>To evaluate the </a:t>
            </a:r>
            <a:r>
              <a:rPr lang="en-US" sz="1400" b="1" dirty="0">
                <a:solidFill>
                  <a:schemeClr val="accent1"/>
                </a:solidFill>
              </a:rPr>
              <a:t>acceptability, appropriateness, feasibility, and sustainability</a:t>
            </a:r>
            <a:r>
              <a:rPr lang="en-US" sz="1400" dirty="0">
                <a:solidFill>
                  <a:schemeClr val="accent1"/>
                </a:solidFill>
              </a:rPr>
              <a:t> of a prenatal remote blood pressure monitoring program at Boston Medical Center from the patient perspective</a:t>
            </a:r>
          </a:p>
        </p:txBody>
      </p:sp>
    </p:spTree>
    <p:extLst>
      <p:ext uri="{BB962C8B-B14F-4D97-AF65-F5344CB8AC3E}">
        <p14:creationId xmlns:p14="http://schemas.microsoft.com/office/powerpoint/2010/main" val="4227906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 Katharine White</a:t>
            </a:r>
          </a:p>
        </p:txBody>
      </p:sp>
      <p:sp>
        <p:nvSpPr>
          <p:cNvPr id="3" name="Content Placeholder 2"/>
          <p:cNvSpPr>
            <a:spLocks noGrp="1"/>
          </p:cNvSpPr>
          <p:nvPr>
            <p:ph idx="1"/>
          </p:nvPr>
        </p:nvSpPr>
        <p:spPr>
          <a:xfrm>
            <a:off x="508000" y="951390"/>
            <a:ext cx="2554266" cy="2142539"/>
          </a:xfrm>
        </p:spPr>
        <p:txBody>
          <a:bodyPr/>
          <a:lstStyle/>
          <a:p>
            <a:r>
              <a:rPr lang="en-US" sz="1400" dirty="0">
                <a:solidFill>
                  <a:srgbClr val="181818"/>
                </a:solidFill>
                <a:latin typeface="+mj-lt"/>
              </a:rPr>
              <a:t>Professor and Chair, Obstetrics and Gynecology, Boston University Chobanian and Avedisian School of Medicine</a:t>
            </a:r>
            <a:endParaRPr lang="en-US" sz="1400" dirty="0">
              <a:latin typeface="+mj-lt"/>
            </a:endParaRPr>
          </a:p>
          <a:p>
            <a:endParaRPr lang="en-US" sz="1400" dirty="0">
              <a:latin typeface="+mj-lt"/>
            </a:endParaRPr>
          </a:p>
          <a:p>
            <a:r>
              <a:rPr lang="en-US" sz="1400" dirty="0">
                <a:latin typeface="+mj-lt"/>
              </a:rPr>
              <a:t>Research interests: </a:t>
            </a:r>
            <a:r>
              <a:rPr lang="en-US" sz="1400" dirty="0">
                <a:solidFill>
                  <a:srgbClr val="181818"/>
                </a:solidFill>
                <a:latin typeface="+mj-lt"/>
              </a:rPr>
              <a:t>Contraceptive development, shared decision-making</a:t>
            </a:r>
            <a:endParaRPr lang="en-US" sz="1400" dirty="0">
              <a:latin typeface="+mj-lt"/>
            </a:endParaRPr>
          </a:p>
          <a:p>
            <a:endParaRPr lang="en-US" sz="1400" dirty="0">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256753"/>
            <a:ext cx="2063652" cy="2751270"/>
          </a:xfrm>
          <a:prstGeom prst="rect">
            <a:avLst/>
          </a:prstGeom>
        </p:spPr>
      </p:pic>
      <p:sp>
        <p:nvSpPr>
          <p:cNvPr id="5" name="Title 5">
            <a:extLst>
              <a:ext uri="{FF2B5EF4-FFF2-40B4-BE49-F238E27FC236}">
                <a16:creationId xmlns:a16="http://schemas.microsoft.com/office/drawing/2014/main" id="{F6E88094-7DC9-D198-A54B-02F7A6E9FAA5}"/>
              </a:ext>
            </a:extLst>
          </p:cNvPr>
          <p:cNvSpPr>
            <a:spLocks noGrp="1"/>
          </p:cNvSpPr>
          <p:nvPr/>
        </p:nvSpPr>
        <p:spPr>
          <a:xfrm>
            <a:off x="2891122" y="476331"/>
            <a:ext cx="8612991" cy="590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9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1800" dirty="0">
                <a:solidFill>
                  <a:schemeClr val="tx1"/>
                </a:solidFill>
                <a:latin typeface="Arial"/>
                <a:ea typeface="Verdana"/>
                <a:cs typeface="Arial"/>
              </a:rPr>
              <a:t>NIH/NICHD Contraceptive Clinical Trials Network</a:t>
            </a:r>
            <a:endParaRPr lang="en-US" sz="1800" dirty="0">
              <a:solidFill>
                <a:schemeClr val="tx1"/>
              </a:solidFill>
            </a:endParaRPr>
          </a:p>
        </p:txBody>
      </p:sp>
      <p:sp>
        <p:nvSpPr>
          <p:cNvPr id="6" name="Content Placeholder 6">
            <a:extLst>
              <a:ext uri="{FF2B5EF4-FFF2-40B4-BE49-F238E27FC236}">
                <a16:creationId xmlns:a16="http://schemas.microsoft.com/office/drawing/2014/main" id="{C2B968E5-A64B-88EC-9C86-1917E5D87BF1}"/>
              </a:ext>
            </a:extLst>
          </p:cNvPr>
          <p:cNvSpPr>
            <a:spLocks noGrp="1"/>
          </p:cNvSpPr>
          <p:nvPr/>
        </p:nvSpPr>
        <p:spPr>
          <a:xfrm>
            <a:off x="2891792" y="863360"/>
            <a:ext cx="8536120" cy="5794497"/>
          </a:xfrm>
          <a:prstGeom prst="rect">
            <a:avLst/>
          </a:prstGeom>
          <a:noFill/>
        </p:spPr>
        <p:txBody>
          <a:bodyPr vert="horz" lIns="182880" tIns="0" rIns="182880" bIns="4572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171450" indent="-171450" algn="l" defTabSz="914400" rtl="0" eaLnBrk="1" latinLnBrk="0" hangingPunct="1">
              <a:lnSpc>
                <a:spcPct val="100000"/>
              </a:lnSpc>
              <a:spcBef>
                <a:spcPts val="600"/>
              </a:spcBef>
              <a:buClrTx/>
              <a:buFont typeface="Wingdings" pitchFamily="2" charset="2"/>
              <a:buChar char="§"/>
              <a:tabLst/>
              <a:defRPr sz="1600" kern="1200">
                <a:solidFill>
                  <a:schemeClr val="bg1"/>
                </a:solidFill>
                <a:latin typeface="Arial" panose="020B0604020202020204" pitchFamily="34" charset="0"/>
                <a:ea typeface="+mn-ea"/>
                <a:cs typeface="Arial" panose="020B0604020202020204" pitchFamily="34" charset="0"/>
              </a:defRPr>
            </a:lvl2pPr>
            <a:lvl3pPr marL="342900" indent="-155575" algn="l" defTabSz="914400" rtl="0" eaLnBrk="1" latinLnBrk="0" hangingPunct="1">
              <a:lnSpc>
                <a:spcPct val="100000"/>
              </a:lnSpc>
              <a:spcBef>
                <a:spcPts val="600"/>
              </a:spcBef>
              <a:buClrTx/>
              <a:buSzPct val="100000"/>
              <a:buFont typeface="System Font Regular"/>
              <a:buChar char="–"/>
              <a:tabLst/>
              <a:defRPr sz="1600" kern="1200">
                <a:solidFill>
                  <a:schemeClr val="bg1"/>
                </a:solidFill>
                <a:latin typeface="Arial" panose="020B0604020202020204" pitchFamily="34" charset="0"/>
                <a:ea typeface="+mn-ea"/>
                <a:cs typeface="Arial" panose="020B0604020202020204" pitchFamily="34" charset="0"/>
              </a:defRPr>
            </a:lvl3pPr>
            <a:lvl4pPr marL="515938" indent="-173038" algn="l" defTabSz="914400" rtl="0" eaLnBrk="1" latinLnBrk="0" hangingPunct="1">
              <a:lnSpc>
                <a:spcPct val="100000"/>
              </a:lnSpc>
              <a:spcBef>
                <a:spcPts val="600"/>
              </a:spcBef>
              <a:buClrTx/>
              <a:buFont typeface=".Hiragino Kaku Gothic Interface W3"/>
              <a:buChar char="▫"/>
              <a:tabLst/>
              <a:defRPr sz="1600" kern="1200">
                <a:solidFill>
                  <a:schemeClr val="bg1"/>
                </a:solidFill>
                <a:latin typeface="Arial" panose="020B0604020202020204" pitchFamily="34" charset="0"/>
                <a:ea typeface="+mn-ea"/>
                <a:cs typeface="Arial" panose="020B0604020202020204" pitchFamily="34" charset="0"/>
              </a:defRPr>
            </a:lvl4pPr>
            <a:lvl5pPr marL="687388" indent="-171450" algn="l" defTabSz="914400" rtl="0" eaLnBrk="1" latinLnBrk="0" hangingPunct="1">
              <a:lnSpc>
                <a:spcPct val="100000"/>
              </a:lnSpc>
              <a:spcBef>
                <a:spcPts val="600"/>
              </a:spcBef>
              <a:buClrTx/>
              <a:buFont typeface="System Font Regular"/>
              <a:buChar char="–"/>
              <a:tabLst/>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latin typeface="Arial"/>
              <a:cs typeface="Arial"/>
            </a:endParaRPr>
          </a:p>
          <a:p>
            <a:pPr lvl="1"/>
            <a:r>
              <a:rPr lang="en-US" dirty="0">
                <a:solidFill>
                  <a:schemeClr val="tx1"/>
                </a:solidFill>
                <a:latin typeface="Arial"/>
                <a:cs typeface="Arial"/>
              </a:rPr>
              <a:t>PI: Katharine White, MD, MPH </a:t>
            </a:r>
          </a:p>
          <a:p>
            <a:pPr lvl="1"/>
            <a:r>
              <a:rPr lang="en-US" b="1" i="1" dirty="0">
                <a:solidFill>
                  <a:schemeClr val="tx1"/>
                </a:solidFill>
              </a:rPr>
              <a:t>What is the CCTN?</a:t>
            </a:r>
          </a:p>
          <a:p>
            <a:pPr marL="457200" lvl="1" indent="-285750">
              <a:buFont typeface="Arial" panose="020B0604020202020204" pitchFamily="34" charset="0"/>
              <a:buChar char="•"/>
            </a:pPr>
            <a:r>
              <a:rPr lang="en-US" dirty="0">
                <a:solidFill>
                  <a:schemeClr val="tx1"/>
                </a:solidFill>
              </a:rPr>
              <a:t>Conducts clinical trials of new contraceptive drugs and devices to develop novel female and male contraceptive methods </a:t>
            </a:r>
          </a:p>
          <a:p>
            <a:pPr marL="457200" lvl="1" indent="-285750">
              <a:buFont typeface="Arial" panose="020B0604020202020204" pitchFamily="34" charset="0"/>
              <a:buChar char="•"/>
            </a:pPr>
            <a:r>
              <a:rPr lang="en-US" dirty="0">
                <a:solidFill>
                  <a:schemeClr val="tx1"/>
                </a:solidFill>
              </a:rPr>
              <a:t>Contract-based funding for sites with access to clinical facilities capable of conducting first-in-human and Phase I, II, and III clinical trials</a:t>
            </a:r>
          </a:p>
          <a:p>
            <a:pPr lvl="1" indent="0">
              <a:buNone/>
            </a:pPr>
            <a:endParaRPr lang="en-US" dirty="0">
              <a:solidFill>
                <a:schemeClr val="tx1"/>
              </a:solidFill>
              <a:latin typeface="Arial"/>
              <a:cs typeface="Arial"/>
            </a:endParaRPr>
          </a:p>
          <a:p>
            <a:pPr lvl="1"/>
            <a:r>
              <a:rPr lang="en-US" b="1" dirty="0">
                <a:solidFill>
                  <a:schemeClr val="tx1"/>
                </a:solidFill>
              </a:rPr>
              <a:t>New injectable contraceptive (levonorgestrel </a:t>
            </a:r>
            <a:r>
              <a:rPr lang="en-US" b="1" dirty="0" err="1">
                <a:solidFill>
                  <a:schemeClr val="tx1"/>
                </a:solidFill>
              </a:rPr>
              <a:t>butanoate</a:t>
            </a:r>
            <a:r>
              <a:rPr lang="en-US" b="1" dirty="0">
                <a:solidFill>
                  <a:schemeClr val="tx1"/>
                </a:solidFill>
              </a:rPr>
              <a:t>) - alternative to Depo-Provera</a:t>
            </a:r>
          </a:p>
          <a:p>
            <a:pPr lvl="2"/>
            <a:r>
              <a:rPr lang="en-US" dirty="0">
                <a:solidFill>
                  <a:schemeClr val="tx1"/>
                </a:solidFill>
              </a:rPr>
              <a:t>Alternative to Depo-Provera, hoping for improved side effect profile</a:t>
            </a:r>
          </a:p>
          <a:p>
            <a:pPr lvl="2"/>
            <a:r>
              <a:rPr lang="en-US" dirty="0">
                <a:solidFill>
                  <a:schemeClr val="tx1"/>
                </a:solidFill>
              </a:rPr>
              <a:t>Phase 2a study, have enrolled 12 participants to date</a:t>
            </a:r>
          </a:p>
          <a:p>
            <a:pPr lvl="1"/>
            <a:endParaRPr lang="en-US" dirty="0">
              <a:solidFill>
                <a:schemeClr val="tx1"/>
              </a:solidFill>
            </a:endParaRPr>
          </a:p>
          <a:p>
            <a:pPr lvl="1"/>
            <a:r>
              <a:rPr lang="en-US" b="1" dirty="0">
                <a:solidFill>
                  <a:schemeClr val="tx1"/>
                </a:solidFill>
              </a:rPr>
              <a:t>New barrier method (Ovaprene) </a:t>
            </a:r>
          </a:p>
          <a:p>
            <a:pPr lvl="2"/>
            <a:r>
              <a:rPr lang="en-US" dirty="0">
                <a:solidFill>
                  <a:schemeClr val="tx1"/>
                </a:solidFill>
              </a:rPr>
              <a:t>Monthly intravaginal non-hormonal drug/device</a:t>
            </a:r>
          </a:p>
          <a:p>
            <a:pPr lvl="2"/>
            <a:r>
              <a:rPr lang="en-US" dirty="0">
                <a:solidFill>
                  <a:schemeClr val="tx1"/>
                </a:solidFill>
              </a:rPr>
              <a:t>Physical barrier + iron impedes sperm motility</a:t>
            </a:r>
          </a:p>
          <a:p>
            <a:pPr lvl="2"/>
            <a:r>
              <a:rPr lang="en-US" dirty="0">
                <a:solidFill>
                  <a:schemeClr val="tx1"/>
                </a:solidFill>
              </a:rPr>
              <a:t>Single arm, open-label pivotal contraceptive efficacy study</a:t>
            </a:r>
          </a:p>
          <a:p>
            <a:pPr lvl="2"/>
            <a:r>
              <a:rPr lang="en-US" dirty="0">
                <a:solidFill>
                  <a:schemeClr val="tx1"/>
                </a:solidFill>
              </a:rPr>
              <a:t>Phase 3 study, have enrolled 10 participants to date</a:t>
            </a:r>
          </a:p>
          <a:p>
            <a:endParaRPr lang="en-US" dirty="0">
              <a:solidFill>
                <a:schemeClr val="tx1"/>
              </a:solidFill>
              <a:latin typeface="Arial"/>
              <a:cs typeface="Arial"/>
            </a:endParaRPr>
          </a:p>
        </p:txBody>
      </p:sp>
      <p:pic>
        <p:nvPicPr>
          <p:cNvPr id="7" name="Picture 2" descr="Hormone-free barrier contraceptive undergoing clinical trial at UC Davis  Heal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8112" y="5017125"/>
            <a:ext cx="2514600" cy="211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91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F6E88094-7DC9-D198-A54B-02F7A6E9FAA5}"/>
              </a:ext>
            </a:extLst>
          </p:cNvPr>
          <p:cNvSpPr>
            <a:spLocks noGrp="1"/>
          </p:cNvSpPr>
          <p:nvPr/>
        </p:nvSpPr>
        <p:spPr>
          <a:xfrm>
            <a:off x="1826410" y="200758"/>
            <a:ext cx="8612991" cy="590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900" b="1" i="0" kern="1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sz="1800" dirty="0">
                <a:solidFill>
                  <a:schemeClr val="tx1"/>
                </a:solidFill>
                <a:latin typeface="Arial"/>
                <a:ea typeface="Verdana"/>
                <a:cs typeface="Arial"/>
              </a:rPr>
              <a:t>Collaboration with </a:t>
            </a:r>
            <a:r>
              <a:rPr lang="en-US" sz="1800" dirty="0" err="1">
                <a:solidFill>
                  <a:schemeClr val="tx1"/>
                </a:solidFill>
                <a:latin typeface="Arial"/>
                <a:ea typeface="Verdana"/>
                <a:cs typeface="Arial"/>
              </a:rPr>
              <a:t>Venova</a:t>
            </a:r>
            <a:r>
              <a:rPr lang="en-US" sz="1800" dirty="0">
                <a:solidFill>
                  <a:schemeClr val="tx1"/>
                </a:solidFill>
                <a:latin typeface="Arial"/>
                <a:ea typeface="Verdana"/>
                <a:cs typeface="Arial"/>
              </a:rPr>
              <a:t> Technologies</a:t>
            </a:r>
            <a:endParaRPr lang="en-US" sz="1800" dirty="0">
              <a:solidFill>
                <a:schemeClr val="tx1"/>
              </a:solidFill>
            </a:endParaRPr>
          </a:p>
        </p:txBody>
      </p:sp>
      <p:sp>
        <p:nvSpPr>
          <p:cNvPr id="3" name="Content Placeholder 6">
            <a:extLst>
              <a:ext uri="{FF2B5EF4-FFF2-40B4-BE49-F238E27FC236}">
                <a16:creationId xmlns:a16="http://schemas.microsoft.com/office/drawing/2014/main" id="{C2B968E5-A64B-88EC-9C86-1917E5D87BF1}"/>
              </a:ext>
            </a:extLst>
          </p:cNvPr>
          <p:cNvSpPr>
            <a:spLocks noGrp="1"/>
          </p:cNvSpPr>
          <p:nvPr/>
        </p:nvSpPr>
        <p:spPr>
          <a:xfrm>
            <a:off x="1827080" y="587787"/>
            <a:ext cx="8536120" cy="5794497"/>
          </a:xfrm>
          <a:prstGeom prst="rect">
            <a:avLst/>
          </a:prstGeom>
          <a:noFill/>
        </p:spPr>
        <p:txBody>
          <a:bodyPr vert="horz" lIns="182880" tIns="0" rIns="182880" bIns="4572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171450" indent="-171450" algn="l" defTabSz="914400" rtl="0" eaLnBrk="1" latinLnBrk="0" hangingPunct="1">
              <a:lnSpc>
                <a:spcPct val="100000"/>
              </a:lnSpc>
              <a:spcBef>
                <a:spcPts val="600"/>
              </a:spcBef>
              <a:buClrTx/>
              <a:buFont typeface="Wingdings" pitchFamily="2" charset="2"/>
              <a:buChar char="§"/>
              <a:tabLst/>
              <a:defRPr sz="1600" kern="1200">
                <a:solidFill>
                  <a:schemeClr val="bg1"/>
                </a:solidFill>
                <a:latin typeface="Arial" panose="020B0604020202020204" pitchFamily="34" charset="0"/>
                <a:ea typeface="+mn-ea"/>
                <a:cs typeface="Arial" panose="020B0604020202020204" pitchFamily="34" charset="0"/>
              </a:defRPr>
            </a:lvl2pPr>
            <a:lvl3pPr marL="342900" indent="-155575" algn="l" defTabSz="914400" rtl="0" eaLnBrk="1" latinLnBrk="0" hangingPunct="1">
              <a:lnSpc>
                <a:spcPct val="100000"/>
              </a:lnSpc>
              <a:spcBef>
                <a:spcPts val="600"/>
              </a:spcBef>
              <a:buClrTx/>
              <a:buSzPct val="100000"/>
              <a:buFont typeface="System Font Regular"/>
              <a:buChar char="–"/>
              <a:tabLst/>
              <a:defRPr sz="1600" kern="1200">
                <a:solidFill>
                  <a:schemeClr val="bg1"/>
                </a:solidFill>
                <a:latin typeface="Arial" panose="020B0604020202020204" pitchFamily="34" charset="0"/>
                <a:ea typeface="+mn-ea"/>
                <a:cs typeface="Arial" panose="020B0604020202020204" pitchFamily="34" charset="0"/>
              </a:defRPr>
            </a:lvl3pPr>
            <a:lvl4pPr marL="515938" indent="-173038" algn="l" defTabSz="914400" rtl="0" eaLnBrk="1" latinLnBrk="0" hangingPunct="1">
              <a:lnSpc>
                <a:spcPct val="100000"/>
              </a:lnSpc>
              <a:spcBef>
                <a:spcPts val="600"/>
              </a:spcBef>
              <a:buClrTx/>
              <a:buFont typeface=".Hiragino Kaku Gothic Interface W3"/>
              <a:buChar char="▫"/>
              <a:tabLst/>
              <a:defRPr sz="1600" kern="1200">
                <a:solidFill>
                  <a:schemeClr val="bg1"/>
                </a:solidFill>
                <a:latin typeface="Arial" panose="020B0604020202020204" pitchFamily="34" charset="0"/>
                <a:ea typeface="+mn-ea"/>
                <a:cs typeface="Arial" panose="020B0604020202020204" pitchFamily="34" charset="0"/>
              </a:defRPr>
            </a:lvl4pPr>
            <a:lvl5pPr marL="687388" indent="-171450" algn="l" defTabSz="914400" rtl="0" eaLnBrk="1" latinLnBrk="0" hangingPunct="1">
              <a:lnSpc>
                <a:spcPct val="100000"/>
              </a:lnSpc>
              <a:spcBef>
                <a:spcPts val="600"/>
              </a:spcBef>
              <a:buClrTx/>
              <a:buFont typeface="System Font Regular"/>
              <a:buChar char="–"/>
              <a:tabLst/>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latin typeface="Arial"/>
              <a:cs typeface="Arial"/>
            </a:endParaRPr>
          </a:p>
          <a:p>
            <a:pPr lvl="1"/>
            <a:r>
              <a:rPr lang="en-US" dirty="0">
                <a:solidFill>
                  <a:schemeClr val="tx1"/>
                </a:solidFill>
                <a:latin typeface="Arial"/>
                <a:cs typeface="Arial"/>
              </a:rPr>
              <a:t>PI: Katharine White, MD, MPH </a:t>
            </a:r>
          </a:p>
          <a:p>
            <a:pPr lvl="1"/>
            <a:r>
              <a:rPr lang="en-US" b="1" i="1" dirty="0">
                <a:solidFill>
                  <a:schemeClr val="tx1"/>
                </a:solidFill>
              </a:rPr>
              <a:t>What is </a:t>
            </a:r>
            <a:r>
              <a:rPr lang="en-US" b="1" i="1" dirty="0" err="1">
                <a:solidFill>
                  <a:schemeClr val="tx1"/>
                </a:solidFill>
              </a:rPr>
              <a:t>Venova</a:t>
            </a:r>
            <a:r>
              <a:rPr lang="en-US" b="1" i="1" dirty="0">
                <a:solidFill>
                  <a:schemeClr val="tx1"/>
                </a:solidFill>
              </a:rPr>
              <a:t>?</a:t>
            </a:r>
          </a:p>
          <a:p>
            <a:pPr marL="457200" lvl="1" indent="-285750">
              <a:buFont typeface="Arial" panose="020B0604020202020204" pitchFamily="34" charset="0"/>
              <a:buChar char="•"/>
            </a:pPr>
            <a:r>
              <a:rPr lang="en-US" dirty="0">
                <a:solidFill>
                  <a:schemeClr val="tx1"/>
                </a:solidFill>
              </a:rPr>
              <a:t>Boston-based, women-led start-up</a:t>
            </a:r>
          </a:p>
          <a:p>
            <a:pPr marL="457200" lvl="1" indent="-285750">
              <a:buFont typeface="Arial" panose="020B0604020202020204" pitchFamily="34" charset="0"/>
              <a:buChar char="•"/>
            </a:pPr>
            <a:r>
              <a:rPr lang="en-US" dirty="0">
                <a:solidFill>
                  <a:schemeClr val="tx1"/>
                </a:solidFill>
              </a:rPr>
              <a:t>Development of a novel, non-hormonal, long-acting barrier device</a:t>
            </a:r>
          </a:p>
          <a:p>
            <a:pPr lvl="1" indent="0">
              <a:buNone/>
            </a:pPr>
            <a:endParaRPr lang="en-US" dirty="0">
              <a:solidFill>
                <a:schemeClr val="tx1"/>
              </a:solidFill>
              <a:latin typeface="Arial"/>
              <a:cs typeface="Arial"/>
            </a:endParaRPr>
          </a:p>
          <a:p>
            <a:pPr lvl="1"/>
            <a:r>
              <a:rPr lang="en-US" b="1" dirty="0">
                <a:solidFill>
                  <a:schemeClr val="tx1"/>
                </a:solidFill>
              </a:rPr>
              <a:t>NIH funding</a:t>
            </a:r>
          </a:p>
          <a:p>
            <a:pPr lvl="2"/>
            <a:r>
              <a:rPr lang="en-US" dirty="0">
                <a:solidFill>
                  <a:schemeClr val="tx1"/>
                </a:solidFill>
              </a:rPr>
              <a:t>STTR, X011 service contracts x 2</a:t>
            </a:r>
          </a:p>
          <a:p>
            <a:pPr lvl="2"/>
            <a:r>
              <a:rPr lang="en-US" dirty="0">
                <a:solidFill>
                  <a:schemeClr val="tx1"/>
                </a:solidFill>
              </a:rPr>
              <a:t>New application for SBIR Phase II (score = 20)</a:t>
            </a:r>
          </a:p>
          <a:p>
            <a:pPr lvl="2"/>
            <a:r>
              <a:rPr lang="en-US" dirty="0">
                <a:solidFill>
                  <a:schemeClr val="tx1"/>
                </a:solidFill>
              </a:rPr>
              <a:t>Primate studies, sperm flow studies, biocompatibility study</a:t>
            </a:r>
          </a:p>
          <a:p>
            <a:pPr lvl="1"/>
            <a:endParaRPr lang="en-US" dirty="0">
              <a:solidFill>
                <a:schemeClr val="tx1"/>
              </a:solidFill>
            </a:endParaRPr>
          </a:p>
          <a:p>
            <a:pPr lvl="1"/>
            <a:r>
              <a:rPr lang="en-US" b="1" dirty="0">
                <a:solidFill>
                  <a:schemeClr val="tx1"/>
                </a:solidFill>
              </a:rPr>
              <a:t>Mass Life Science Center Women’s Health Innovation Grants x 2</a:t>
            </a:r>
          </a:p>
          <a:p>
            <a:pPr lvl="2"/>
            <a:r>
              <a:rPr lang="en-US" dirty="0">
                <a:solidFill>
                  <a:schemeClr val="tx1"/>
                </a:solidFill>
              </a:rPr>
              <a:t>Hysterectomy study – placing device after uterus has been surgically removed</a:t>
            </a:r>
          </a:p>
          <a:p>
            <a:pPr lvl="2"/>
            <a:r>
              <a:rPr lang="en-US" dirty="0">
                <a:solidFill>
                  <a:schemeClr val="tx1"/>
                </a:solidFill>
              </a:rPr>
              <a:t>Cervical measurement study beginning</a:t>
            </a:r>
          </a:p>
          <a:p>
            <a:pPr lvl="3"/>
            <a:r>
              <a:rPr lang="en-US" dirty="0">
                <a:solidFill>
                  <a:schemeClr val="tx1"/>
                </a:solidFill>
              </a:rPr>
              <a:t>Assessing changes in cervical dilation over the course of a menstrual cycle</a:t>
            </a:r>
          </a:p>
          <a:p>
            <a:pPr lvl="3"/>
            <a:r>
              <a:rPr lang="en-US" dirty="0">
                <a:solidFill>
                  <a:schemeClr val="tx1"/>
                </a:solidFill>
              </a:rPr>
              <a:t>Could improve counseling about GYN procedures at various stages of the cycle</a:t>
            </a:r>
          </a:p>
          <a:p>
            <a:pPr lvl="3"/>
            <a:r>
              <a:rPr lang="en-US" dirty="0">
                <a:solidFill>
                  <a:schemeClr val="tx1"/>
                </a:solidFill>
              </a:rPr>
              <a:t>Aiming to recruit 20 people</a:t>
            </a:r>
          </a:p>
          <a:p>
            <a:endParaRPr lang="en-US" dirty="0">
              <a:solidFill>
                <a:schemeClr val="tx1"/>
              </a:solidFill>
              <a:latin typeface="Arial"/>
              <a:cs typeface="Arial"/>
            </a:endParaRPr>
          </a:p>
        </p:txBody>
      </p:sp>
    </p:spTree>
    <p:extLst>
      <p:ext uri="{BB962C8B-B14F-4D97-AF65-F5344CB8AC3E}">
        <p14:creationId xmlns:p14="http://schemas.microsoft.com/office/powerpoint/2010/main" val="39265073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9F4AF55-0441-E294-9898-2BAD6443A59A}"/>
              </a:ext>
            </a:extLst>
          </p:cNvPr>
          <p:cNvSpPr>
            <a:spLocks noGrp="1"/>
          </p:cNvSpPr>
          <p:nvPr>
            <p:ph type="sldNum" sz="quarter" idx="12"/>
          </p:nvPr>
        </p:nvSpPr>
        <p:spPr/>
        <p:txBody>
          <a:bodyPr/>
          <a:lstStyle/>
          <a:p>
            <a:fld id="{F85CE818-7367-6A4C-AA8A-8ACF11B1523A}" type="slidenum">
              <a:rPr lang="en-US" smtClean="0"/>
              <a:t>36</a:t>
            </a:fld>
            <a:endParaRPr lang="en-US"/>
          </a:p>
        </p:txBody>
      </p:sp>
      <p:sp>
        <p:nvSpPr>
          <p:cNvPr id="8" name="TextBox 7">
            <a:extLst>
              <a:ext uri="{FF2B5EF4-FFF2-40B4-BE49-F238E27FC236}">
                <a16:creationId xmlns:a16="http://schemas.microsoft.com/office/drawing/2014/main" id="{9784D851-F3C7-A7BD-9B44-744A864B090F}"/>
              </a:ext>
            </a:extLst>
          </p:cNvPr>
          <p:cNvSpPr txBox="1"/>
          <p:nvPr/>
        </p:nvSpPr>
        <p:spPr>
          <a:xfrm>
            <a:off x="2362199" y="2091791"/>
            <a:ext cx="7833765" cy="1569660"/>
          </a:xfrm>
          <a:prstGeom prst="rect">
            <a:avLst/>
          </a:prstGeom>
          <a:noFill/>
        </p:spPr>
        <p:txBody>
          <a:bodyPr wrap="square" lIns="91440" tIns="45720" rIns="91440" bIns="45720" rtlCol="0" anchor="t">
            <a:spAutoFit/>
          </a:bodyPr>
          <a:lstStyle/>
          <a:p>
            <a:pPr algn="ctr"/>
            <a:r>
              <a:rPr lang="en-US" sz="4800" dirty="0">
                <a:latin typeface="Arial"/>
                <a:ea typeface="Osaka"/>
                <a:cs typeface="Arial"/>
              </a:rPr>
              <a:t>Thank you, </a:t>
            </a:r>
          </a:p>
          <a:p>
            <a:pPr algn="ctr"/>
            <a:r>
              <a:rPr lang="en-US" sz="4800" dirty="0">
                <a:latin typeface="Arial"/>
                <a:ea typeface="Osaka"/>
                <a:cs typeface="Arial"/>
              </a:rPr>
              <a:t>please reach out!</a:t>
            </a:r>
            <a:endParaRPr lang="en-US" dirty="0"/>
          </a:p>
        </p:txBody>
      </p:sp>
    </p:spTree>
    <p:extLst>
      <p:ext uri="{BB962C8B-B14F-4D97-AF65-F5344CB8AC3E}">
        <p14:creationId xmlns:p14="http://schemas.microsoft.com/office/powerpoint/2010/main" val="6946380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B880CFF-9692-BCD9-079C-41AD621C202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FB880CFF-9692-BCD9-079C-41AD621C202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BB1D04F-C348-4E81-DC9B-2129D549C5E9}"/>
              </a:ext>
            </a:extLst>
          </p:cNvPr>
          <p:cNvSpPr>
            <a:spLocks noGrp="1"/>
          </p:cNvSpPr>
          <p:nvPr>
            <p:ph type="ctrTitle"/>
          </p:nvPr>
        </p:nvSpPr>
        <p:spPr>
          <a:xfrm>
            <a:off x="908352" y="542167"/>
            <a:ext cx="10622798" cy="3600955"/>
          </a:xfrm>
        </p:spPr>
        <p:txBody>
          <a:bodyPr vert="horz">
            <a:normAutofit fontScale="90000"/>
          </a:bodyPr>
          <a:lstStyle/>
          <a:p>
            <a:pPr algn="ctr"/>
            <a:r>
              <a:rPr lang="en-US" sz="4000" dirty="0">
                <a:latin typeface="Arial" panose="020B0604020202020204" pitchFamily="34" charset="0"/>
              </a:rPr>
              <a:t>Department of Pathology &amp; Laboratory Medicine</a:t>
            </a:r>
            <a:br>
              <a:rPr lang="en-US" sz="4000" dirty="0">
                <a:latin typeface="Arial" panose="020B0604020202020204" pitchFamily="34" charset="0"/>
              </a:rPr>
            </a:br>
            <a:r>
              <a:rPr lang="en-US" sz="4000" dirty="0">
                <a:latin typeface="Arial" panose="020B0604020202020204" pitchFamily="34" charset="0"/>
              </a:rPr>
              <a:t>Research Portfolio</a:t>
            </a:r>
            <a:br>
              <a:rPr lang="en-US" sz="4000" dirty="0">
                <a:latin typeface="Arial" panose="020B0604020202020204" pitchFamily="34" charset="0"/>
              </a:rPr>
            </a:br>
            <a:r>
              <a:rPr lang="en-US" sz="4000" dirty="0">
                <a:latin typeface="Arial" panose="020B0604020202020204" pitchFamily="34" charset="0"/>
              </a:rPr>
              <a:t>Christopher D. Andry M.Phil., Ph.D.</a:t>
            </a:r>
            <a:br>
              <a:rPr lang="en-US" sz="4000" dirty="0">
                <a:latin typeface="Arial" panose="020B0604020202020204" pitchFamily="34" charset="0"/>
              </a:rPr>
            </a:br>
            <a:br>
              <a:rPr lang="en-US" sz="4000" dirty="0">
                <a:latin typeface="Arial" panose="020B0604020202020204" pitchFamily="34" charset="0"/>
              </a:rPr>
            </a:br>
            <a:r>
              <a:rPr lang="en-US" sz="4000" dirty="0">
                <a:latin typeface="Arial" panose="020B0604020202020204" pitchFamily="34" charset="0"/>
              </a:rPr>
              <a:t>Chief and Chair, Department of Pathology &amp; Laboratory Medicine</a:t>
            </a:r>
            <a:br>
              <a:rPr lang="en-US" sz="4000" dirty="0">
                <a:latin typeface="Arial" panose="020B0604020202020204" pitchFamily="34" charset="0"/>
              </a:rPr>
            </a:br>
            <a:r>
              <a:rPr lang="en-US" sz="4000" dirty="0">
                <a:latin typeface="Arial" panose="020B0604020202020204" pitchFamily="34" charset="0"/>
              </a:rPr>
              <a:t>Professor of Pathology &amp; Laboratory Medicine and Family Medicine</a:t>
            </a:r>
            <a:endParaRPr lang="en-US" sz="4000" dirty="0">
              <a:solidFill>
                <a:schemeClr val="tx1"/>
              </a:solidFill>
            </a:endParaRPr>
          </a:p>
        </p:txBody>
      </p:sp>
      <p:sp>
        <p:nvSpPr>
          <p:cNvPr id="2" name="Subtitle 1"/>
          <p:cNvSpPr>
            <a:spLocks noGrp="1"/>
          </p:cNvSpPr>
          <p:nvPr>
            <p:ph type="subTitle" idx="1"/>
          </p:nvPr>
        </p:nvSpPr>
        <p:spPr>
          <a:xfrm>
            <a:off x="1567961" y="4539632"/>
            <a:ext cx="9144000" cy="873253"/>
          </a:xfrm>
        </p:spPr>
        <p:txBody>
          <a:bodyPr/>
          <a:lstStyle/>
          <a:p>
            <a:pPr algn="ctr"/>
            <a:r>
              <a:rPr lang="en-US" dirty="0"/>
              <a:t>12/10/24</a:t>
            </a:r>
          </a:p>
        </p:txBody>
      </p:sp>
    </p:spTree>
    <p:extLst>
      <p:ext uri="{BB962C8B-B14F-4D97-AF65-F5344CB8AC3E}">
        <p14:creationId xmlns:p14="http://schemas.microsoft.com/office/powerpoint/2010/main" val="11729400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B880CFF-9692-BCD9-079C-41AD621C202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FB880CFF-9692-BCD9-079C-41AD621C202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7" name="Rectangle 6"/>
          <p:cNvSpPr/>
          <p:nvPr/>
        </p:nvSpPr>
        <p:spPr>
          <a:xfrm>
            <a:off x="931983" y="146752"/>
            <a:ext cx="10533185" cy="53245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department has a number of areas of focused interest: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Cancer biology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(lung, epigenetic studies, CRC, breast, prostate, thyroid)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Anatomic Pathology group</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Eric Burks MD</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Sandra Cerda, MD</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Sara Higgins, MD</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Robert Pistey, MD</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Carmen Sarita-Reyes, MD</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Zhichun Lu, MD</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Grace Zhao, MD, PhD</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Tao Zuo, MD, PhD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6673361" y="1600201"/>
            <a:ext cx="4445448" cy="1815882"/>
          </a:xfrm>
          <a:prstGeom prst="rect">
            <a:avLst/>
          </a:prstGeom>
          <a:noFill/>
        </p:spPr>
        <p:txBody>
          <a:bodyPr wrap="non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Basic science group</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Jim Crott, PhD</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Dennis Jones, PhD</a:t>
            </a:r>
          </a:p>
          <a:p>
            <a:pPr marL="914400" marR="0" lvl="1"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Thomas Clarke, PhD</a:t>
            </a:r>
          </a:p>
        </p:txBody>
      </p:sp>
    </p:spTree>
    <p:extLst>
      <p:ext uri="{BB962C8B-B14F-4D97-AF65-F5344CB8AC3E}">
        <p14:creationId xmlns:p14="http://schemas.microsoft.com/office/powerpoint/2010/main" val="38939588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B880CFF-9692-BCD9-079C-41AD621C202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think-cell data - do not delete" hidden="1">
                        <a:extLst>
                          <a:ext uri="{FF2B5EF4-FFF2-40B4-BE49-F238E27FC236}">
                            <a16:creationId xmlns:a16="http://schemas.microsoft.com/office/drawing/2014/main" id="{FB880CFF-9692-BCD9-079C-41AD621C202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Rectangle 1"/>
          <p:cNvSpPr/>
          <p:nvPr/>
        </p:nvSpPr>
        <p:spPr>
          <a:xfrm>
            <a:off x="1403838" y="933805"/>
            <a:ext cx="10606454" cy="369331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Renal pathology (Joel Henderson, MD, PhD)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Neuroscience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Alzheimer’s Disease &amp; </a:t>
            </a:r>
            <a:r>
              <a:rPr kumimoji="0" lang="en-US" sz="1800" b="0" i="0" u="none" strike="noStrike" kern="1200" cap="none" spc="0" normalizeH="0" baseline="0" noProof="0" dirty="0" err="1">
                <a:ln>
                  <a:noFill/>
                </a:ln>
                <a:solidFill>
                  <a:srgbClr val="000000"/>
                </a:solidFill>
                <a:effectLst/>
                <a:uLnTx/>
                <a:uFillTx/>
                <a:latin typeface="Arial" panose="020B0604020202020204"/>
                <a:ea typeface="+mn-ea"/>
                <a:cs typeface="+mn-cs"/>
              </a:rPr>
              <a:t>othe</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neurodegenerative diseases(Ivana Delalle, MD, PhD)</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Traumatic Brain Injury (Thor Stein, MD, Jon Cherry, PhD)</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Dietary models for cognitive pathologies(Krzysztof Blusztajn, PhD, Tiffany Mellott, PhD)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Collaborative Translational Clinical Research: </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Laboratory Medicine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(Reggie Thomasson, MD, Yachana Kataria, PhD, Nancy Miller, MD, Marisa Nielsen, PhD,)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Commitment to education and experiential learning (Andry, Duffy, Kataria, Jones)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Biospecimen Science (Duffy &amp; Andry, LABS Core Team)</a:t>
            </a:r>
          </a:p>
        </p:txBody>
      </p:sp>
      <p:sp>
        <p:nvSpPr>
          <p:cNvPr id="3" name="Rectangle 2"/>
          <p:cNvSpPr/>
          <p:nvPr/>
        </p:nvSpPr>
        <p:spPr>
          <a:xfrm>
            <a:off x="1403838" y="413211"/>
            <a:ext cx="71737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department has a number of areas of focused interest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a:t>
            </a:r>
            <a:endParaRPr kumimoji="0" lang="en-US" sz="1800" b="1" i="1"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85777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12CAA-24A6-AD92-AC35-0184932B06C0}"/>
              </a:ext>
            </a:extLst>
          </p:cNvPr>
          <p:cNvSpPr>
            <a:spLocks noGrp="1"/>
          </p:cNvSpPr>
          <p:nvPr>
            <p:ph type="title"/>
          </p:nvPr>
        </p:nvSpPr>
        <p:spPr>
          <a:xfrm>
            <a:off x="639759" y="212725"/>
            <a:ext cx="11255509" cy="983029"/>
          </a:xfrm>
        </p:spPr>
        <p:txBody>
          <a:bodyPr/>
          <a:lstStyle/>
          <a:p>
            <a:r>
              <a:rPr lang="en-US" sz="1900" dirty="0">
                <a:latin typeface="Arial"/>
                <a:ea typeface="Verdana"/>
                <a:cs typeface="Arial"/>
              </a:rPr>
              <a:t>Officially Welcoming Strategic Research Growth to the Research Enterprise</a:t>
            </a:r>
            <a:endParaRPr lang="en-US" sz="1900" dirty="0">
              <a:ea typeface="Verdana"/>
            </a:endParaRPr>
          </a:p>
        </p:txBody>
      </p:sp>
      <p:sp>
        <p:nvSpPr>
          <p:cNvPr id="6" name="Content Placeholder 5">
            <a:extLst>
              <a:ext uri="{FF2B5EF4-FFF2-40B4-BE49-F238E27FC236}">
                <a16:creationId xmlns:a16="http://schemas.microsoft.com/office/drawing/2014/main" id="{937FDB51-8CD4-EDF0-0D5E-73FC44F2FBBE}"/>
              </a:ext>
            </a:extLst>
          </p:cNvPr>
          <p:cNvSpPr>
            <a:spLocks noGrp="1"/>
          </p:cNvSpPr>
          <p:nvPr>
            <p:ph idx="1"/>
          </p:nvPr>
        </p:nvSpPr>
        <p:spPr>
          <a:xfrm>
            <a:off x="639758" y="1536065"/>
            <a:ext cx="10938831" cy="4488498"/>
          </a:xfrm>
        </p:spPr>
        <p:txBody>
          <a:bodyPr vert="horz" lIns="91440" tIns="45720" rIns="91440" bIns="45720" rtlCol="0" anchor="t">
            <a:noAutofit/>
          </a:bodyPr>
          <a:lstStyle/>
          <a:p>
            <a:pPr marL="285750" indent="-285750">
              <a:buFont typeface="Wingdings" panose="05000000000000000000" pitchFamily="2" charset="2"/>
              <a:buChar char="§"/>
            </a:pPr>
            <a:r>
              <a:rPr lang="en-US" sz="1800" dirty="0">
                <a:solidFill>
                  <a:srgbClr val="000000"/>
                </a:solidFill>
                <a:latin typeface="Arial"/>
                <a:cs typeface="Arial"/>
              </a:rPr>
              <a:t>The Foundation Relations and Government Grants team and the portfolio </a:t>
            </a:r>
            <a:r>
              <a:rPr lang="en-US" sz="1800" b="1" dirty="0">
                <a:solidFill>
                  <a:srgbClr val="000000"/>
                </a:solidFill>
                <a:latin typeface="Arial"/>
                <a:cs typeface="Arial"/>
              </a:rPr>
              <a:t>of government grants and </a:t>
            </a:r>
            <a:r>
              <a:rPr lang="en-US" sz="1800" dirty="0">
                <a:solidFill>
                  <a:srgbClr val="000000"/>
                </a:solidFill>
                <a:latin typeface="Arial"/>
                <a:cs typeface="Arial"/>
              </a:rPr>
              <a:t>institutional-funded </a:t>
            </a:r>
            <a:r>
              <a:rPr lang="en-US" sz="1800" b="1" dirty="0">
                <a:solidFill>
                  <a:srgbClr val="000000"/>
                </a:solidFill>
                <a:latin typeface="Arial"/>
                <a:cs typeface="Arial"/>
              </a:rPr>
              <a:t>research-related grants</a:t>
            </a:r>
            <a:r>
              <a:rPr lang="en-US" sz="1800" dirty="0">
                <a:solidFill>
                  <a:srgbClr val="000000"/>
                </a:solidFill>
                <a:latin typeface="Arial"/>
                <a:cs typeface="Arial"/>
              </a:rPr>
              <a:t> moved to the Office of the Chief Scientific Officer, as </a:t>
            </a:r>
            <a:r>
              <a:rPr lang="en-US" sz="1800" b="1" dirty="0">
                <a:solidFill>
                  <a:schemeClr val="tx2"/>
                </a:solidFill>
                <a:latin typeface="Arial"/>
                <a:cs typeface="Arial"/>
              </a:rPr>
              <a:t>Strategic Research Growth (SRG)</a:t>
            </a:r>
          </a:p>
          <a:p>
            <a:pPr lvl="1" indent="0">
              <a:buNone/>
            </a:pPr>
            <a:endParaRPr lang="en-US" sz="1000" dirty="0"/>
          </a:p>
          <a:p>
            <a:pPr lvl="1" indent="0">
              <a:buNone/>
            </a:pPr>
            <a:r>
              <a:rPr lang="en-US" sz="1800" dirty="0"/>
              <a:t>	SRG will continue to collaborate with you to make your </a:t>
            </a:r>
            <a:r>
              <a:rPr lang="en-US" sz="1800" u="sng" dirty="0"/>
              <a:t>research and government-funded</a:t>
            </a:r>
            <a:r>
              <a:rPr lang="en-US" sz="1800" dirty="0"/>
              <a:t> 	proposals more compelling, responsive, and competitive</a:t>
            </a:r>
          </a:p>
          <a:p>
            <a:pPr lvl="1" indent="0">
              <a:buNone/>
            </a:pPr>
            <a:endParaRPr lang="en-US" sz="1800" b="1" dirty="0">
              <a:solidFill>
                <a:srgbClr val="000000"/>
              </a:solidFill>
            </a:endParaRPr>
          </a:p>
          <a:p>
            <a:pPr marL="285750" indent="-285750">
              <a:buFont typeface="Wingdings" panose="05000000000000000000" pitchFamily="2" charset="2"/>
              <a:buChar char="§"/>
            </a:pPr>
            <a:r>
              <a:rPr lang="en-US" sz="1800" dirty="0">
                <a:solidFill>
                  <a:srgbClr val="000000"/>
                </a:solidFill>
                <a:latin typeface="Arial"/>
                <a:cs typeface="Arial"/>
              </a:rPr>
              <a:t>The </a:t>
            </a:r>
            <a:r>
              <a:rPr lang="en-US" sz="1800" b="1" dirty="0">
                <a:solidFill>
                  <a:schemeClr val="tx2"/>
                </a:solidFill>
                <a:latin typeface="Arial"/>
                <a:cs typeface="Arial"/>
              </a:rPr>
              <a:t>Office of Development, </a:t>
            </a:r>
            <a:r>
              <a:rPr lang="en-US" sz="1800" dirty="0">
                <a:latin typeface="Arial"/>
                <a:cs typeface="Arial"/>
              </a:rPr>
              <a:t>led by Chief Development Officer Susie Posner-Jones, wil</a:t>
            </a:r>
            <a:r>
              <a:rPr lang="en-US" sz="1800" dirty="0">
                <a:solidFill>
                  <a:srgbClr val="000000"/>
                </a:solidFill>
                <a:latin typeface="Arial"/>
                <a:cs typeface="Arial"/>
              </a:rPr>
              <a:t>l continue to manage relationships with </a:t>
            </a:r>
            <a:r>
              <a:rPr lang="en-US" sz="1800" b="1" dirty="0">
                <a:solidFill>
                  <a:srgbClr val="000000"/>
                </a:solidFill>
                <a:latin typeface="Arial"/>
                <a:cs typeface="Arial"/>
              </a:rPr>
              <a:t>individual donors</a:t>
            </a:r>
            <a:r>
              <a:rPr lang="en-US" sz="1800" dirty="0">
                <a:solidFill>
                  <a:srgbClr val="000000"/>
                </a:solidFill>
                <a:latin typeface="Arial"/>
                <a:cs typeface="Arial"/>
              </a:rPr>
              <a:t>, f</a:t>
            </a:r>
            <a:r>
              <a:rPr lang="en-US" sz="1800" b="1" dirty="0">
                <a:solidFill>
                  <a:srgbClr val="000000"/>
                </a:solidFill>
                <a:latin typeface="Arial"/>
                <a:cs typeface="Arial"/>
              </a:rPr>
              <a:t>amily foundations,</a:t>
            </a:r>
            <a:r>
              <a:rPr lang="en-US" sz="1800" dirty="0">
                <a:solidFill>
                  <a:srgbClr val="000000"/>
                </a:solidFill>
                <a:latin typeface="Arial"/>
                <a:cs typeface="Arial"/>
              </a:rPr>
              <a:t> and </a:t>
            </a:r>
            <a:r>
              <a:rPr lang="en-US" sz="1800" b="1" dirty="0">
                <a:solidFill>
                  <a:srgbClr val="000000"/>
                </a:solidFill>
                <a:latin typeface="Arial"/>
                <a:cs typeface="Arial"/>
              </a:rPr>
              <a:t>non-research engagements</a:t>
            </a:r>
            <a:r>
              <a:rPr lang="en-US" sz="1800" dirty="0">
                <a:solidFill>
                  <a:srgbClr val="000000"/>
                </a:solidFill>
                <a:latin typeface="Arial"/>
                <a:cs typeface="Arial"/>
              </a:rPr>
              <a:t> with </a:t>
            </a:r>
            <a:r>
              <a:rPr lang="en-US" sz="1800" b="1" dirty="0">
                <a:solidFill>
                  <a:srgbClr val="000000"/>
                </a:solidFill>
                <a:latin typeface="Arial"/>
                <a:cs typeface="Arial"/>
              </a:rPr>
              <a:t>corporations</a:t>
            </a:r>
            <a:r>
              <a:rPr lang="en-US" sz="1800" dirty="0">
                <a:solidFill>
                  <a:srgbClr val="000000"/>
                </a:solidFill>
                <a:latin typeface="Arial"/>
                <a:cs typeface="Arial"/>
              </a:rPr>
              <a:t> and </a:t>
            </a:r>
            <a:r>
              <a:rPr lang="en-US" sz="1800" b="1" dirty="0">
                <a:solidFill>
                  <a:srgbClr val="000000"/>
                </a:solidFill>
                <a:latin typeface="Arial"/>
                <a:cs typeface="Arial"/>
              </a:rPr>
              <a:t>foundations</a:t>
            </a:r>
          </a:p>
          <a:p>
            <a:endParaRPr lang="en-US" sz="1800" b="1" dirty="0">
              <a:solidFill>
                <a:srgbClr val="000000"/>
              </a:solidFill>
              <a:latin typeface="Arial"/>
              <a:cs typeface="Arial"/>
            </a:endParaRPr>
          </a:p>
          <a:p>
            <a:pPr marL="285750" indent="-285750">
              <a:buFont typeface="Wingdings" panose="05000000000000000000" pitchFamily="2" charset="2"/>
              <a:buChar char="§"/>
            </a:pPr>
            <a:r>
              <a:rPr lang="en-US" sz="1800" dirty="0">
                <a:solidFill>
                  <a:srgbClr val="000000"/>
                </a:solidFill>
                <a:latin typeface="Arial"/>
                <a:cs typeface="Arial"/>
              </a:rPr>
              <a:t>There is now an </a:t>
            </a:r>
            <a:r>
              <a:rPr lang="en-US" sz="1800" b="1" dirty="0">
                <a:solidFill>
                  <a:schemeClr val="tx2"/>
                </a:solidFill>
                <a:latin typeface="Arial"/>
                <a:cs typeface="Arial"/>
              </a:rPr>
              <a:t>external funding intake form </a:t>
            </a:r>
            <a:r>
              <a:rPr lang="en-US" sz="1800" dirty="0">
                <a:latin typeface="Arial"/>
                <a:cs typeface="Arial"/>
              </a:rPr>
              <a:t>for anyone seeking </a:t>
            </a:r>
            <a:r>
              <a:rPr lang="en-US" sz="1800" b="1" dirty="0">
                <a:latin typeface="Arial"/>
                <a:cs typeface="Arial"/>
              </a:rPr>
              <a:t>external funding, </a:t>
            </a:r>
            <a:r>
              <a:rPr lang="en-US" sz="1800" dirty="0">
                <a:latin typeface="Arial"/>
                <a:cs typeface="Arial"/>
              </a:rPr>
              <a:t>including for </a:t>
            </a:r>
            <a:r>
              <a:rPr lang="en-US" sz="1800" b="1" dirty="0">
                <a:latin typeface="Arial"/>
                <a:cs typeface="Arial"/>
              </a:rPr>
              <a:t>industry-initiated clinical trials</a:t>
            </a:r>
            <a:endParaRPr lang="en-US" sz="1800" dirty="0"/>
          </a:p>
          <a:p>
            <a:pPr marL="515620" lvl="1" indent="-223520">
              <a:buFont typeface="Courier New" panose="05000000000000000000" pitchFamily="2" charset="2"/>
              <a:buChar char="o"/>
            </a:pPr>
            <a:r>
              <a:rPr lang="en-US" sz="1800" dirty="0">
                <a:latin typeface="Arial"/>
                <a:cs typeface="Arial"/>
              </a:rPr>
              <a:t>To submit a request, please visit </a:t>
            </a:r>
            <a:r>
              <a:rPr lang="en-US" sz="1800" dirty="0">
                <a:latin typeface="Arial"/>
                <a:cs typeface="Arial"/>
                <a:hlinkClick r:id="rId3"/>
              </a:rPr>
              <a:t>bmc.org/external-funding</a:t>
            </a:r>
            <a:r>
              <a:rPr lang="en-US" sz="1800" dirty="0">
                <a:latin typeface="Arial"/>
                <a:cs typeface="Arial"/>
              </a:rPr>
              <a:t> </a:t>
            </a:r>
          </a:p>
          <a:p>
            <a:pPr marL="292100" lvl="1" indent="0">
              <a:buNone/>
            </a:pPr>
            <a:endParaRPr lang="en-US" sz="1600" dirty="0">
              <a:latin typeface="Arial"/>
              <a:cs typeface="Arial"/>
            </a:endParaRPr>
          </a:p>
        </p:txBody>
      </p:sp>
      <p:sp>
        <p:nvSpPr>
          <p:cNvPr id="4" name="Slide Number Placeholder 3">
            <a:extLst>
              <a:ext uri="{FF2B5EF4-FFF2-40B4-BE49-F238E27FC236}">
                <a16:creationId xmlns:a16="http://schemas.microsoft.com/office/drawing/2014/main" id="{2AA034D1-38C3-B34C-D21A-C10715FFC7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5CE818-7367-6A4C-AA8A-8ACF11B1523A}"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991285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ADE560-0F4F-13F5-E0E7-8525D7BB2887}"/>
              </a:ext>
            </a:extLst>
          </p:cNvPr>
          <p:cNvPicPr>
            <a:picLocks noChangeAspect="1"/>
          </p:cNvPicPr>
          <p:nvPr/>
        </p:nvPicPr>
        <p:blipFill>
          <a:blip r:embed="rId2"/>
          <a:srcRect t="10631"/>
          <a:stretch/>
        </p:blipFill>
        <p:spPr>
          <a:xfrm>
            <a:off x="49428" y="633361"/>
            <a:ext cx="2184420" cy="2644347"/>
          </a:xfrm>
          <a:prstGeom prst="rect">
            <a:avLst/>
          </a:prstGeom>
        </p:spPr>
      </p:pic>
      <p:sp>
        <p:nvSpPr>
          <p:cNvPr id="6" name="TextBox 5">
            <a:extLst>
              <a:ext uri="{FF2B5EF4-FFF2-40B4-BE49-F238E27FC236}">
                <a16:creationId xmlns:a16="http://schemas.microsoft.com/office/drawing/2014/main" id="{94F01F8C-FAB1-3D51-08A3-D189BDF0E92F}"/>
              </a:ext>
            </a:extLst>
          </p:cNvPr>
          <p:cNvSpPr txBox="1"/>
          <p:nvPr/>
        </p:nvSpPr>
        <p:spPr>
          <a:xfrm>
            <a:off x="0" y="3163151"/>
            <a:ext cx="2631989"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Dennis Jones,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Assistant Professor,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Pathology &amp; Laboratory Medicine</a:t>
            </a:r>
          </a:p>
        </p:txBody>
      </p:sp>
      <p:sp>
        <p:nvSpPr>
          <p:cNvPr id="7" name="TextBox 6">
            <a:extLst>
              <a:ext uri="{FF2B5EF4-FFF2-40B4-BE49-F238E27FC236}">
                <a16:creationId xmlns:a16="http://schemas.microsoft.com/office/drawing/2014/main" id="{92444BDC-4F11-289B-EE89-45E5C10E439B}"/>
              </a:ext>
            </a:extLst>
          </p:cNvPr>
          <p:cNvSpPr txBox="1"/>
          <p:nvPr/>
        </p:nvSpPr>
        <p:spPr>
          <a:xfrm>
            <a:off x="5162664" y="430261"/>
            <a:ext cx="41666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Aptos" panose="020B0004020202020204" pitchFamily="34" charset="0"/>
                <a:ea typeface="+mn-ea"/>
                <a:cs typeface="+mn-cs"/>
              </a:rPr>
              <a:t>Breast Cancer Immunology</a:t>
            </a:r>
          </a:p>
        </p:txBody>
      </p:sp>
      <p:sp>
        <p:nvSpPr>
          <p:cNvPr id="10" name="TextBox 9">
            <a:extLst>
              <a:ext uri="{FF2B5EF4-FFF2-40B4-BE49-F238E27FC236}">
                <a16:creationId xmlns:a16="http://schemas.microsoft.com/office/drawing/2014/main" id="{E45C60CA-7FC0-4445-EA78-9549B3F834F3}"/>
              </a:ext>
            </a:extLst>
          </p:cNvPr>
          <p:cNvSpPr txBox="1"/>
          <p:nvPr/>
        </p:nvSpPr>
        <p:spPr>
          <a:xfrm>
            <a:off x="2631989" y="889787"/>
            <a:ext cx="9425581"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Overview</a:t>
            </a:r>
            <a:r>
              <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Our strategy aims to reduce compressive forces in advanced breast cancer to improve blood vessel function, facilitate T cell infiltration, and synergize with therapies that enhance anti-cancer T cell activation.</a:t>
            </a:r>
          </a:p>
        </p:txBody>
      </p:sp>
      <p:sp>
        <p:nvSpPr>
          <p:cNvPr id="11" name="TextBox 10">
            <a:extLst>
              <a:ext uri="{FF2B5EF4-FFF2-40B4-BE49-F238E27FC236}">
                <a16:creationId xmlns:a16="http://schemas.microsoft.com/office/drawing/2014/main" id="{8F632451-FD0B-5608-4BB9-E56010D06F6E}"/>
              </a:ext>
            </a:extLst>
          </p:cNvPr>
          <p:cNvSpPr txBox="1"/>
          <p:nvPr/>
        </p:nvSpPr>
        <p:spPr>
          <a:xfrm>
            <a:off x="2681417" y="2540028"/>
            <a:ext cx="9746391"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Recent Publication</a:t>
            </a:r>
            <a:r>
              <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Jana S, Li W, Lei, P-J, Wang Z, Huang P, Jones D. Isolation and characterization of a novel mammary adenocarcinoma, MCa-P1362, with Hormone Receptor Expression, HER-2 Positivity, and Enrichment in Cancer and Mesenchymal Stem Cells. </a:t>
            </a:r>
            <a:r>
              <a:rPr kumimoji="0" lang="en-US" sz="14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American Journal of Pathology, </a:t>
            </a:r>
            <a:r>
              <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2024 Jun;194(6):1137-1153</a:t>
            </a:r>
            <a:r>
              <a:rPr kumimoji="0" lang="en-US" sz="14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a:t>
            </a:r>
            <a:endPar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12" name="TextBox 11">
            <a:extLst>
              <a:ext uri="{FF2B5EF4-FFF2-40B4-BE49-F238E27FC236}">
                <a16:creationId xmlns:a16="http://schemas.microsoft.com/office/drawing/2014/main" id="{BDBDFF11-15E0-7188-266B-BCE4BB117D12}"/>
              </a:ext>
            </a:extLst>
          </p:cNvPr>
          <p:cNvSpPr txBox="1"/>
          <p:nvPr/>
        </p:nvSpPr>
        <p:spPr>
          <a:xfrm>
            <a:off x="2681417" y="1808221"/>
            <a:ext cx="9560011"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Funding</a:t>
            </a:r>
            <a:r>
              <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1R01CA284133-01A1</a:t>
            </a:r>
            <a:r>
              <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National Cancer Institute; Improving anti-tumor immunity in advanced breast cancer by targeting solid stress; </a:t>
            </a:r>
            <a:r>
              <a:rPr kumimoji="0" lang="en-US" sz="1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06/2024-05/2029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5" name="TextBox 24">
            <a:extLst>
              <a:ext uri="{FF2B5EF4-FFF2-40B4-BE49-F238E27FC236}">
                <a16:creationId xmlns:a16="http://schemas.microsoft.com/office/drawing/2014/main" id="{67ADE600-77A6-B4AB-E858-847E096D421F}"/>
              </a:ext>
            </a:extLst>
          </p:cNvPr>
          <p:cNvSpPr txBox="1"/>
          <p:nvPr/>
        </p:nvSpPr>
        <p:spPr>
          <a:xfrm>
            <a:off x="5085589" y="3557915"/>
            <a:ext cx="41666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Aptos" panose="020B0004020202020204" pitchFamily="34" charset="0"/>
                <a:ea typeface="+mn-ea"/>
                <a:cs typeface="+mn-cs"/>
              </a:rPr>
              <a:t>Lymphatic Vessel Biology</a:t>
            </a:r>
          </a:p>
        </p:txBody>
      </p:sp>
      <p:sp>
        <p:nvSpPr>
          <p:cNvPr id="26" name="TextBox 25">
            <a:extLst>
              <a:ext uri="{FF2B5EF4-FFF2-40B4-BE49-F238E27FC236}">
                <a16:creationId xmlns:a16="http://schemas.microsoft.com/office/drawing/2014/main" id="{B4866D6D-B919-DA35-7122-14DD02C8CDE0}"/>
              </a:ext>
            </a:extLst>
          </p:cNvPr>
          <p:cNvSpPr txBox="1"/>
          <p:nvPr/>
        </p:nvSpPr>
        <p:spPr>
          <a:xfrm>
            <a:off x="2699203" y="3938055"/>
            <a:ext cx="9425581"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Overview</a:t>
            </a:r>
            <a:r>
              <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Our ongoing studies aim to uncover fundamental aspects of lymphatic muscle cell biology and identify novel targets to improve their function, enhance lymphatic vessel contractility, and strengthen immune responses in the context of disease.</a:t>
            </a:r>
          </a:p>
        </p:txBody>
      </p:sp>
      <p:sp>
        <p:nvSpPr>
          <p:cNvPr id="28" name="TextBox 27">
            <a:extLst>
              <a:ext uri="{FF2B5EF4-FFF2-40B4-BE49-F238E27FC236}">
                <a16:creationId xmlns:a16="http://schemas.microsoft.com/office/drawing/2014/main" id="{1E0E3E83-06D4-4D18-3D78-9FBA5CA88F4D}"/>
              </a:ext>
            </a:extLst>
          </p:cNvPr>
          <p:cNvSpPr txBox="1"/>
          <p:nvPr/>
        </p:nvSpPr>
        <p:spPr>
          <a:xfrm>
            <a:off x="2699203" y="4689568"/>
            <a:ext cx="956001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Funding</a:t>
            </a:r>
            <a:r>
              <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en-US" sz="1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1R01AR084505-01</a:t>
            </a:r>
            <a:r>
              <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National Institute of Arthritis and Musculoskeletal and Skin Diseases; Enhancing immunity by protecting lymphatic muscle cells from MRSA-Induced dysfunction; 07/2024-06/2029; </a:t>
            </a:r>
            <a:r>
              <a:rPr kumimoji="0" lang="en-US" sz="1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HT9425-24-1-0008</a:t>
            </a:r>
            <a:r>
              <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t>
            </a:r>
            <a:r>
              <a:rPr kumimoji="0" lang="en-US" sz="1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Department of Defense Peer Reviewed Medical Research Program; Enhancing Lymphatic Function with Transplanted Muscle Cells after Bacterial Infection; 03/2024-02/2026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30" name="TextBox 29">
            <a:extLst>
              <a:ext uri="{FF2B5EF4-FFF2-40B4-BE49-F238E27FC236}">
                <a16:creationId xmlns:a16="http://schemas.microsoft.com/office/drawing/2014/main" id="{5DCFA7B8-5059-A587-6574-D19014E2D2E6}"/>
              </a:ext>
            </a:extLst>
          </p:cNvPr>
          <p:cNvSpPr txBox="1"/>
          <p:nvPr/>
        </p:nvSpPr>
        <p:spPr>
          <a:xfrm>
            <a:off x="2699203" y="5895793"/>
            <a:ext cx="9746391"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Recent Publication</a:t>
            </a:r>
            <a:r>
              <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Arroyo-</a:t>
            </a:r>
            <a:r>
              <a:rPr kumimoji="0" lang="en-US" sz="14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Ataz</a:t>
            </a:r>
            <a:r>
              <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G, </a:t>
            </a:r>
            <a:r>
              <a:rPr kumimoji="0" lang="en-US" sz="14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Yagüe</a:t>
            </a:r>
            <a:r>
              <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AC, Breda JC, </a:t>
            </a:r>
            <a:r>
              <a:rPr kumimoji="0" lang="en-US" sz="14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Mazzilli</a:t>
            </a:r>
            <a:r>
              <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SA, Jones D. Transcriptional, developmental, and functional parallels of lymphatic and venous smooth muscle. </a:t>
            </a:r>
            <a:r>
              <a:rPr kumimoji="0" lang="en-US" sz="1400" b="0" i="1"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bioRxiv</a:t>
            </a:r>
            <a:r>
              <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2024 Jul 22:2024.07.18.604042.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635260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12B752-CCC0-EB72-E7F3-CDF2C4D777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088" y="419986"/>
            <a:ext cx="1548303" cy="2020185"/>
          </a:xfrm>
          <a:prstGeom prst="rect">
            <a:avLst/>
          </a:prstGeom>
        </p:spPr>
      </p:pic>
      <p:sp>
        <p:nvSpPr>
          <p:cNvPr id="6" name="TextBox 5">
            <a:extLst>
              <a:ext uri="{FF2B5EF4-FFF2-40B4-BE49-F238E27FC236}">
                <a16:creationId xmlns:a16="http://schemas.microsoft.com/office/drawing/2014/main" id="{0DF61433-4B92-6EBF-6D9E-FF995F2445FF}"/>
              </a:ext>
            </a:extLst>
          </p:cNvPr>
          <p:cNvSpPr txBox="1"/>
          <p:nvPr/>
        </p:nvSpPr>
        <p:spPr>
          <a:xfrm>
            <a:off x="2009552" y="361507"/>
            <a:ext cx="9930809"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Jim Crott PhD. Associate Professor, Pathology and Laboratory Medicine.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Associate Editor, Nutrition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Aptos" panose="02110004020202020204"/>
                <a:ea typeface="+mn-ea"/>
                <a:cs typeface="+mn-cs"/>
              </a:rPr>
              <a:t>Lab focus</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To study the interaction between aging, gut microbiome and colorectal cancer.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To identify beneficial bacteria and understand their mechanism of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Aptos" panose="02110004020202020204"/>
                <a:ea typeface="+mn-ea"/>
                <a:cs typeface="+mn-cs"/>
              </a:rPr>
              <a:t>Current funding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ptos" panose="02110004020202020204"/>
                <a:ea typeface="Arial" panose="020B0604020202020204" pitchFamily="34" charset="0"/>
                <a:cs typeface="+mn-cs"/>
              </a:rPr>
              <a:t>“Gut microbiota modulate the effect of diet on inflammation and tumorigenesis”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ptos" panose="02110004020202020204"/>
                <a:ea typeface="Arial" panose="020B0604020202020204" pitchFamily="34" charset="0"/>
                <a:cs typeface="+mn-cs"/>
              </a:rPr>
              <a:t>USDA AFRI # 2020-67017-30845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ptos" panose="02110004020202020204"/>
                <a:ea typeface="Arial" panose="020B0604020202020204" pitchFamily="34" charset="0"/>
                <a:cs typeface="+mn-cs"/>
              </a:rPr>
              <a:t>Dates: 2020 – 2025. Role: PI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srgbClr val="000000"/>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ptos" panose="02110004020202020204"/>
                <a:ea typeface="Arial" panose="020B0604020202020204" pitchFamily="34" charset="0"/>
                <a:cs typeface="+mn-cs"/>
              </a:rPr>
              <a:t>“Strengthening gut barrier integrity with beneficial microbes to increase lifespan</a:t>
            </a:r>
            <a:r>
              <a:rPr kumimoji="0" lang="en-US" sz="1600" b="0" i="0" u="none" strike="noStrike" kern="1200" cap="none" spc="0" normalizeH="0" baseline="0" noProof="0" dirty="0">
                <a:ln>
                  <a:noFill/>
                </a:ln>
                <a:solidFill>
                  <a:srgbClr val="000000"/>
                </a:solidFill>
                <a:effectLst/>
                <a:uLnTx/>
                <a:uFillTx/>
                <a:latin typeface="Aptos" panose="02110004020202020204"/>
                <a:ea typeface="Arial" panose="020B0604020202020204" pitchFamily="34" charset="0"/>
                <a:cs typeface="+mn-cs"/>
              </a:rPr>
              <a:t> and </a:t>
            </a:r>
            <a:r>
              <a:rPr kumimoji="0" lang="en-US" sz="1600" b="0" i="0" u="none" strike="noStrike" kern="1200" cap="none" spc="0" normalizeH="0" baseline="0" noProof="0" dirty="0" err="1">
                <a:ln>
                  <a:noFill/>
                </a:ln>
                <a:solidFill>
                  <a:srgbClr val="000000"/>
                </a:solidFill>
                <a:effectLst/>
                <a:uLnTx/>
                <a:uFillTx/>
                <a:latin typeface="Aptos" panose="02110004020202020204"/>
                <a:ea typeface="Arial" panose="020B0604020202020204" pitchFamily="34" charset="0"/>
                <a:cs typeface="+mn-cs"/>
              </a:rPr>
              <a:t>healthspan</a:t>
            </a:r>
            <a:r>
              <a:rPr kumimoji="0" lang="en-US" sz="1600" b="0" i="0" u="none" strike="noStrike" kern="1200" cap="none" spc="0" normalizeH="0" baseline="0" noProof="0" dirty="0">
                <a:ln>
                  <a:noFill/>
                </a:ln>
                <a:solidFill>
                  <a:srgbClr val="000000"/>
                </a:solidFill>
                <a:effectLst/>
                <a:uLnTx/>
                <a:uFillTx/>
                <a:latin typeface="Aptos" panose="02110004020202020204"/>
                <a:ea typeface="Arial" panose="020B0604020202020204" pitchFamily="34" charset="0"/>
                <a:cs typeface="+mn-cs"/>
              </a:rPr>
              <a:t>”</a:t>
            </a: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NIH/NIA R01#</a:t>
            </a:r>
            <a:r>
              <a:rPr kumimoji="0" lang="en-US" sz="1600" b="0" i="0" u="none" strike="noStrike" kern="1200" cap="none" spc="0" normalizeH="0" baseline="0" noProof="0" dirty="0">
                <a:ln>
                  <a:noFill/>
                </a:ln>
                <a:solidFill>
                  <a:srgbClr val="000000"/>
                </a:solidFill>
                <a:effectLst/>
                <a:uLnTx/>
                <a:uFillTx/>
                <a:latin typeface="Aptos" panose="02110004020202020204"/>
                <a:ea typeface="Arial" panose="020B0604020202020204" pitchFamily="34" charset="0"/>
                <a:cs typeface="+mn-cs"/>
              </a:rPr>
              <a:t> 1R01AG069917-01A1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ptos" panose="02110004020202020204"/>
                <a:ea typeface="+mn-ea"/>
                <a:cs typeface="+mn-cs"/>
              </a:rPr>
              <a:t>Dates: 2021 – 2026. Role: PI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Aptos" panose="02110004020202020204"/>
                <a:ea typeface="+mn-ea"/>
                <a:cs typeface="+mn-cs"/>
              </a:rPr>
              <a:t>Recent Publications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Crossland NA, Beck S, Tan WY, Lo M, Mason JB, Zhang C, </a:t>
            </a:r>
            <a:r>
              <a:rPr kumimoji="0" lang="en-US" sz="1600" b="1" i="0" u="sng" strike="noStrike" kern="1200" cap="none" spc="0" normalizeH="0" baseline="0" noProof="0" dirty="0">
                <a:ln>
                  <a:noFill/>
                </a:ln>
                <a:solidFill>
                  <a:prstClr val="black"/>
                </a:solidFill>
                <a:effectLst/>
                <a:uLnTx/>
                <a:uFillTx/>
                <a:latin typeface="Aptos" panose="02110004020202020204"/>
                <a:ea typeface="+mn-ea"/>
                <a:cs typeface="+mn-cs"/>
              </a:rPr>
              <a:t>Crott JW</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Fecal microbiota transplanted from old mice promotes more colonic inflammation, proliferation, and tumor formation in azoxymethane-treated A/J mice than microbiota originating from young mice. Gut Microbes. 2023 Dec;15(2):2288187.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doi</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10.1080/19490976.2023.2288187.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Epub</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2023 Nov 29. PMCID: PMC10730208.</a:t>
            </a:r>
          </a:p>
        </p:txBody>
      </p:sp>
    </p:spTree>
    <p:extLst>
      <p:ext uri="{BB962C8B-B14F-4D97-AF65-F5344CB8AC3E}">
        <p14:creationId xmlns:p14="http://schemas.microsoft.com/office/powerpoint/2010/main" val="31157223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achana Kataria, PhD, DABCC - Medical Director of Clinical Chemistr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534" y="190544"/>
            <a:ext cx="2262909" cy="22629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4195" y="2453453"/>
            <a:ext cx="2974997"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Yachana Kataria, PhD DABCC, FADLM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Medical Director, Clinical Chemistry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Assistant Professor,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Pathology &amp; Laboratory Medicine</a:t>
            </a:r>
          </a:p>
        </p:txBody>
      </p:sp>
      <p:sp>
        <p:nvSpPr>
          <p:cNvPr id="6" name="Rectangle 5"/>
          <p:cNvSpPr/>
          <p:nvPr/>
        </p:nvSpPr>
        <p:spPr>
          <a:xfrm>
            <a:off x="2995748" y="2477869"/>
            <a:ext cx="907433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The Role of Neutrophil Gelatinase-Associated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Lipocalin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(NGAL) in the Boston Kidney Biopsy Cohort (BKBC). Kataria &amp; Waikar</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2995748" y="3233228"/>
            <a:ext cx="84188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Boston Medical Center (BMC) Laboratory and Biorepository Services (LABS) Core Center of Excellence for Clinical Translational Research, Experiential Learning and Career Development</a:t>
            </a:r>
          </a:p>
        </p:txBody>
      </p:sp>
      <p:sp>
        <p:nvSpPr>
          <p:cNvPr id="8" name="Rectangle 7"/>
          <p:cNvSpPr/>
          <p:nvPr/>
        </p:nvSpPr>
        <p:spPr>
          <a:xfrm>
            <a:off x="2995748" y="633441"/>
            <a:ext cx="9074332" cy="981423"/>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Boston Medical Center (BMC) Laboratory and Biorepository Services (LABS) Core Center of Excellence for Serology Development and Emergency Preparedness (CESDEP)</a:t>
            </a:r>
          </a:p>
        </p:txBody>
      </p:sp>
      <p:sp>
        <p:nvSpPr>
          <p:cNvPr id="9" name="TextBox 8"/>
          <p:cNvSpPr txBox="1"/>
          <p:nvPr/>
        </p:nvSpPr>
        <p:spPr>
          <a:xfrm>
            <a:off x="2995748" y="71473"/>
            <a:ext cx="36888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Recent and Future work</a:t>
            </a:r>
          </a:p>
        </p:txBody>
      </p:sp>
      <p:sp>
        <p:nvSpPr>
          <p:cNvPr id="10" name="Rectangle 9"/>
          <p:cNvSpPr/>
          <p:nvPr/>
        </p:nvSpPr>
        <p:spPr>
          <a:xfrm>
            <a:off x="2995748" y="1748619"/>
            <a:ext cx="873469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SIG-COVID Longitudinal Study of SARS-</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CoV</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 exposure in healthcare workers at BMC</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48DD0360-701D-89D5-4465-7D0F1416A596}"/>
              </a:ext>
            </a:extLst>
          </p:cNvPr>
          <p:cNvSpPr/>
          <p:nvPr/>
        </p:nvSpPr>
        <p:spPr>
          <a:xfrm>
            <a:off x="2995748" y="4241902"/>
            <a:ext cx="907433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CKD of unknown etiology in a longitudinal study –Dr.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Waikar</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and colleagues at Stanford. </a:t>
            </a:r>
          </a:p>
        </p:txBody>
      </p:sp>
      <p:sp>
        <p:nvSpPr>
          <p:cNvPr id="3" name="Rectangle 2">
            <a:extLst>
              <a:ext uri="{FF2B5EF4-FFF2-40B4-BE49-F238E27FC236}">
                <a16:creationId xmlns:a16="http://schemas.microsoft.com/office/drawing/2014/main" id="{074C00EB-EEBC-C670-6E77-3EABCBAB2A92}"/>
              </a:ext>
            </a:extLst>
          </p:cNvPr>
          <p:cNvSpPr/>
          <p:nvPr/>
        </p:nvSpPr>
        <p:spPr>
          <a:xfrm>
            <a:off x="2995748" y="4956436"/>
            <a:ext cx="907433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Noninvasive testing for Steatotic Liver Disease - The role of Laboratory Medicine</a:t>
            </a:r>
          </a:p>
        </p:txBody>
      </p:sp>
      <p:sp>
        <p:nvSpPr>
          <p:cNvPr id="11" name="Rectangle 10">
            <a:extLst>
              <a:ext uri="{FF2B5EF4-FFF2-40B4-BE49-F238E27FC236}">
                <a16:creationId xmlns:a16="http://schemas.microsoft.com/office/drawing/2014/main" id="{7DA3A95A-49BF-E249-EE43-0BDEE185D9D5}"/>
              </a:ext>
            </a:extLst>
          </p:cNvPr>
          <p:cNvSpPr/>
          <p:nvPr/>
        </p:nvSpPr>
        <p:spPr>
          <a:xfrm>
            <a:off x="2995748" y="5325768"/>
            <a:ext cx="9074332"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Socio-environmental context in monoclonal gammopathy of undetermined significance (MGUS) disparities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12121"/>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Arial" panose="020B0604020202020204" pitchFamily="34" charset="0"/>
                <a:ea typeface="+mn-ea"/>
                <a:cs typeface="Arial" panose="020B0604020202020204" pitchFamily="34" charset="0"/>
              </a:rPr>
              <a:t>Determinants of the racial/ethnic disparity in MGUS risk: An epidemiologic study in 4 cohorts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73340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7A896A-70B4-B087-7E9C-63ED6BFB4B15}"/>
              </a:ext>
            </a:extLst>
          </p:cNvPr>
          <p:cNvSpPr txBox="1"/>
          <p:nvPr/>
        </p:nvSpPr>
        <p:spPr>
          <a:xfrm>
            <a:off x="1903447" y="431178"/>
            <a:ext cx="10111182" cy="32932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Ivana Delalle, MD, PhD, Professor of Pathology &amp; Laboratory Medicine, </a:t>
            </a:r>
            <a:r>
              <a:rPr kumimoji="0" lang="en-US" sz="1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Neuropathologist, </a:t>
            </a: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conducts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research bridging basic and clinical science to advance the understanding of the pathogenesis of neurodegenerative diseases.  Her present focus, supported by the by National Institutes of Health (NIH) / National Institute of Aging (NIA) (~ $ 7 millions), is on novel, early, and reliable biomarkers of Alzheimer’s Disease.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Recent NIH/NIA supported studies, directed by Dr. Delalle and her co-senior authors at the University of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Goettingen</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Germany, and Indiana University, demonstrated  that evaluating microRNAs in blood can be used not only to diagnose mild cognitive impairment (MCI) but also, critically, to predict the conversion from MCI to Alzheimer’s Disease (AD). Moreover, the team uncovered microRNA candidate molecular biomarkers that associate with current Amyloid, Tau, and Neurodegeneration (A/T/N) AD biomarkers.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These novel findings are important because, unlike the current AD biomarkers, microRNAs may serve as blood molecular biomarkers years before AD-associated clinical symptoms begins, enabling successful AD prevention and/or early intervention to stop AD.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90CD6980-6146-027D-4B20-EFF740110F66}"/>
              </a:ext>
            </a:extLst>
          </p:cNvPr>
          <p:cNvSpPr txBox="1"/>
          <p:nvPr/>
        </p:nvSpPr>
        <p:spPr>
          <a:xfrm>
            <a:off x="-95875" y="4628629"/>
            <a:ext cx="12549351"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Helvetica" pitchFamily="2" charset="0"/>
                <a:ea typeface="+mn-ea"/>
                <a:cs typeface="+mn-cs"/>
              </a:rPr>
              <a:t> </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2024 publications: </a:t>
            </a: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a:ln>
                  <a:noFill/>
                </a:ln>
                <a:solidFill>
                  <a:srgbClr val="4C2C92"/>
                </a:solidFill>
                <a:effectLst/>
                <a:uLnTx/>
                <a:uFillTx/>
                <a:latin typeface="Times New Roman" panose="02020603050405020304" pitchFamily="18" charset="0"/>
                <a:ea typeface="+mn-ea"/>
                <a:cs typeface="Times New Roman" panose="02020603050405020304" pitchFamily="18" charset="0"/>
                <a:hlinkClick r:id="rId3"/>
              </a:rPr>
              <a:t>The plasma miRNAome in ADNI: Signatures to aid the detection of at-risk individuals.</a:t>
            </a:r>
            <a:r>
              <a:rPr kumimoji="0" lang="en-US" sz="1600" b="0" i="0" u="none" strike="noStrike" kern="1200" cap="none" spc="0" normalizeH="0" baseline="0" noProof="0" dirty="0">
                <a:ln>
                  <a:noFill/>
                </a:ln>
                <a:solidFill>
                  <a:srgbClr val="212121"/>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srgbClr val="4D8055"/>
                </a:solidFill>
                <a:effectLst/>
                <a:uLnTx/>
                <a:uFillTx/>
                <a:latin typeface="Times New Roman" panose="02020603050405020304" pitchFamily="18" charset="0"/>
                <a:ea typeface="+mn-ea"/>
                <a:cs typeface="Times New Roman" panose="02020603050405020304" pitchFamily="18" charset="0"/>
              </a:rPr>
              <a:t>Alzheimers</a:t>
            </a:r>
            <a:r>
              <a:rPr kumimoji="0" lang="en-US" sz="1600" b="0" i="0" u="none" strike="noStrike" kern="1200" cap="none" spc="0" normalizeH="0" baseline="0" noProof="0" dirty="0">
                <a:ln>
                  <a:noFill/>
                </a:ln>
                <a:solidFill>
                  <a:srgbClr val="4D8055"/>
                </a:solidFill>
                <a:effectLst/>
                <a:uLnTx/>
                <a:uFillTx/>
                <a:latin typeface="Times New Roman" panose="02020603050405020304" pitchFamily="18" charset="0"/>
                <a:ea typeface="+mn-ea"/>
                <a:cs typeface="Times New Roman" panose="02020603050405020304" pitchFamily="18" charset="0"/>
              </a:rPr>
              <a:t> Dement. 2024 PMID: 39291752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a:ln>
                  <a:noFill/>
                </a:ln>
                <a:solidFill>
                  <a:srgbClr val="4C2C92"/>
                </a:solidFill>
                <a:effectLst/>
                <a:uLnTx/>
                <a:uFillTx/>
                <a:latin typeface="Times New Roman" panose="02020603050405020304" pitchFamily="18" charset="0"/>
                <a:ea typeface="+mn-ea"/>
                <a:cs typeface="Times New Roman" panose="02020603050405020304" pitchFamily="18" charset="0"/>
                <a:hlinkClick r:id="rId4"/>
              </a:rPr>
              <a:t>Plasma miRNAs across the Alzheimer's disease continuum: Relationship to central biomarkers.</a:t>
            </a:r>
            <a:r>
              <a:rPr kumimoji="0" lang="en-US" sz="1600" b="0" i="0" u="none" strike="noStrike" kern="1200" cap="none" spc="0" normalizeH="0" baseline="0" noProof="0" dirty="0">
                <a:ln>
                  <a:noFill/>
                </a:ln>
                <a:solidFill>
                  <a:srgbClr val="212121"/>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srgbClr val="4D8055"/>
                </a:solidFill>
                <a:effectLst/>
                <a:uLnTx/>
                <a:uFillTx/>
                <a:latin typeface="Times New Roman" panose="02020603050405020304" pitchFamily="18" charset="0"/>
                <a:ea typeface="+mn-ea"/>
                <a:cs typeface="Times New Roman" panose="02020603050405020304" pitchFamily="18" charset="0"/>
              </a:rPr>
              <a:t>Alzheimers</a:t>
            </a:r>
            <a:r>
              <a:rPr kumimoji="0" lang="en-US" sz="1600" b="0" i="0" u="none" strike="noStrike" kern="1200" cap="none" spc="0" normalizeH="0" baseline="0" noProof="0" dirty="0">
                <a:ln>
                  <a:noFill/>
                </a:ln>
                <a:solidFill>
                  <a:srgbClr val="4D8055"/>
                </a:solidFill>
                <a:effectLst/>
                <a:uLnTx/>
                <a:uFillTx/>
                <a:latin typeface="Times New Roman" panose="02020603050405020304" pitchFamily="18" charset="0"/>
                <a:ea typeface="+mn-ea"/>
                <a:cs typeface="Times New Roman" panose="02020603050405020304" pitchFamily="18" charset="0"/>
              </a:rPr>
              <a:t> Dement. 2024 PMID: 39291737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a:ln>
                  <a:noFill/>
                </a:ln>
                <a:solidFill>
                  <a:srgbClr val="4C2C92"/>
                </a:solidFill>
                <a:effectLst/>
                <a:uLnTx/>
                <a:uFillTx/>
                <a:latin typeface="Times New Roman" panose="02020603050405020304" pitchFamily="18" charset="0"/>
                <a:ea typeface="+mn-ea"/>
                <a:cs typeface="Times New Roman" panose="02020603050405020304" pitchFamily="18" charset="0"/>
                <a:hlinkClick r:id="rId5"/>
              </a:rPr>
              <a:t>PRDM16-DT is a novel lncRNA that regulates astrocyte function in Alzheimer's disease.</a:t>
            </a:r>
            <a:r>
              <a:rPr kumimoji="0" lang="en-US" sz="1600" b="0" i="0" u="none" strike="noStrike" kern="1200" cap="none" spc="0" normalizeH="0" baseline="0" noProof="0" dirty="0">
                <a:ln>
                  <a:noFill/>
                </a:ln>
                <a:solidFill>
                  <a:srgbClr val="212121"/>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a:ln>
                  <a:noFill/>
                </a:ln>
                <a:solidFill>
                  <a:srgbClr val="4D8055"/>
                </a:solidFill>
                <a:effectLst/>
                <a:uLnTx/>
                <a:uFillTx/>
                <a:latin typeface="Times New Roman" panose="02020603050405020304" pitchFamily="18" charset="0"/>
                <a:ea typeface="+mn-ea"/>
                <a:cs typeface="Times New Roman" panose="02020603050405020304" pitchFamily="18" charset="0"/>
              </a:rPr>
              <a:t>Acta </a:t>
            </a:r>
            <a:r>
              <a:rPr kumimoji="0" lang="en-US" sz="1600" b="0" i="0" u="none" strike="noStrike" kern="1200" cap="none" spc="0" normalizeH="0" baseline="0" noProof="0" dirty="0" err="1">
                <a:ln>
                  <a:noFill/>
                </a:ln>
                <a:solidFill>
                  <a:srgbClr val="4D8055"/>
                </a:solidFill>
                <a:effectLst/>
                <a:uLnTx/>
                <a:uFillTx/>
                <a:latin typeface="Times New Roman" panose="02020603050405020304" pitchFamily="18" charset="0"/>
                <a:ea typeface="+mn-ea"/>
                <a:cs typeface="Times New Roman" panose="02020603050405020304" pitchFamily="18" charset="0"/>
              </a:rPr>
              <a:t>Neuropathol</a:t>
            </a:r>
            <a:r>
              <a:rPr kumimoji="0" lang="en-US" sz="1600" b="0" i="0" u="none" strike="noStrike" kern="1200" cap="none" spc="0" normalizeH="0" baseline="0" noProof="0" dirty="0">
                <a:ln>
                  <a:noFill/>
                </a:ln>
                <a:solidFill>
                  <a:srgbClr val="4D8055"/>
                </a:solidFill>
                <a:effectLst/>
                <a:uLnTx/>
                <a:uFillTx/>
                <a:latin typeface="Times New Roman" panose="02020603050405020304" pitchFamily="18" charset="0"/>
                <a:ea typeface="+mn-ea"/>
                <a:cs typeface="Times New Roman" panose="02020603050405020304" pitchFamily="18" charset="0"/>
              </a:rPr>
              <a:t>. 2024 PMID: 39207536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a:ln>
                  <a:noFill/>
                </a:ln>
                <a:solidFill>
                  <a:srgbClr val="4C2C92"/>
                </a:solidFill>
                <a:effectLst/>
                <a:uLnTx/>
                <a:uFillTx/>
                <a:latin typeface="Times New Roman" panose="02020603050405020304" pitchFamily="18" charset="0"/>
                <a:ea typeface="+mn-ea"/>
                <a:cs typeface="Times New Roman" panose="02020603050405020304" pitchFamily="18" charset="0"/>
                <a:hlinkClick r:id="rId6"/>
              </a:rPr>
              <a:t>Regulation of Zbp1 by miR-99b-5p in microglia controls the development of schizophrenia-like symptoms in mice</a:t>
            </a:r>
            <a:r>
              <a:rPr kumimoji="0" lang="en-US" sz="1600" b="0" i="0" u="none" strike="noStrike" kern="1200" cap="none" spc="0" normalizeH="0" baseline="0" noProof="0" dirty="0">
                <a:ln>
                  <a:noFill/>
                </a:ln>
                <a:solidFill>
                  <a:srgbClr val="212121"/>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a:ln>
                  <a:noFill/>
                </a:ln>
                <a:solidFill>
                  <a:srgbClr val="4D8055"/>
                </a:solidFill>
                <a:effectLst/>
                <a:uLnTx/>
                <a:uFillTx/>
                <a:latin typeface="Times New Roman" panose="02020603050405020304" pitchFamily="18" charset="0"/>
                <a:ea typeface="+mn-ea"/>
                <a:cs typeface="Times New Roman" panose="02020603050405020304" pitchFamily="18" charset="0"/>
              </a:rPr>
              <a:t>EMBO J.2024 PMID: 38528182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a:ln>
                  <a:noFill/>
                </a:ln>
                <a:solidFill>
                  <a:srgbClr val="4C2C92"/>
                </a:solidFill>
                <a:effectLst/>
                <a:uLnTx/>
                <a:uFillTx/>
                <a:latin typeface="Times New Roman" panose="02020603050405020304" pitchFamily="18" charset="0"/>
                <a:ea typeface="+mn-ea"/>
                <a:cs typeface="Times New Roman" panose="02020603050405020304" pitchFamily="18" charset="0"/>
                <a:hlinkClick r:id="rId7"/>
              </a:rPr>
              <a:t>Cortical-sparing chronic traumatic encephalopathy (CSCTE): a distinct subtype of CTE.</a:t>
            </a:r>
            <a:r>
              <a:rPr kumimoji="0" lang="en-US" sz="1600" b="0" i="0" u="none" strike="noStrike" kern="1200" cap="none" spc="0" normalizeH="0" baseline="0" noProof="0" dirty="0">
                <a:ln>
                  <a:noFill/>
                </a:ln>
                <a:solidFill>
                  <a:srgbClr val="212121"/>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a:ln>
                  <a:noFill/>
                </a:ln>
                <a:solidFill>
                  <a:srgbClr val="4D8055"/>
                </a:solidFill>
                <a:effectLst/>
                <a:uLnTx/>
                <a:uFillTx/>
                <a:latin typeface="Times New Roman" panose="02020603050405020304" pitchFamily="18" charset="0"/>
                <a:ea typeface="+mn-ea"/>
                <a:cs typeface="Times New Roman" panose="02020603050405020304" pitchFamily="18" charset="0"/>
              </a:rPr>
              <a:t>Acta </a:t>
            </a:r>
            <a:r>
              <a:rPr kumimoji="0" lang="en-US" sz="1600" b="0" i="0" u="none" strike="noStrike" kern="1200" cap="none" spc="0" normalizeH="0" baseline="0" noProof="0" dirty="0" err="1">
                <a:ln>
                  <a:noFill/>
                </a:ln>
                <a:solidFill>
                  <a:srgbClr val="4D8055"/>
                </a:solidFill>
                <a:effectLst/>
                <a:uLnTx/>
                <a:uFillTx/>
                <a:latin typeface="Times New Roman" panose="02020603050405020304" pitchFamily="18" charset="0"/>
                <a:ea typeface="+mn-ea"/>
                <a:cs typeface="Times New Roman" panose="02020603050405020304" pitchFamily="18" charset="0"/>
              </a:rPr>
              <a:t>Neuropathol</a:t>
            </a:r>
            <a:r>
              <a:rPr kumimoji="0" lang="en-US" sz="1600" b="0" i="0" u="none" strike="noStrike" kern="1200" cap="none" spc="0" normalizeH="0" baseline="0" noProof="0" dirty="0">
                <a:ln>
                  <a:noFill/>
                </a:ln>
                <a:solidFill>
                  <a:srgbClr val="4D8055"/>
                </a:solidFill>
                <a:effectLst/>
                <a:uLnTx/>
                <a:uFillTx/>
                <a:latin typeface="Times New Roman" panose="02020603050405020304" pitchFamily="18" charset="0"/>
                <a:ea typeface="+mn-ea"/>
                <a:cs typeface="Times New Roman" panose="02020603050405020304" pitchFamily="18" charset="0"/>
              </a:rPr>
              <a:t>. 2024 PMID: 38407651</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00799D48-8EB9-042E-0B9F-6C050D76D2CD}"/>
              </a:ext>
            </a:extLst>
          </p:cNvPr>
          <p:cNvPicPr>
            <a:picLocks noChangeAspect="1"/>
          </p:cNvPicPr>
          <p:nvPr/>
        </p:nvPicPr>
        <p:blipFill>
          <a:blip r:embed="rId8"/>
          <a:stretch>
            <a:fillRect/>
          </a:stretch>
        </p:blipFill>
        <p:spPr>
          <a:xfrm>
            <a:off x="0" y="382771"/>
            <a:ext cx="1903447" cy="2463284"/>
          </a:xfrm>
          <a:prstGeom prst="rect">
            <a:avLst/>
          </a:prstGeom>
        </p:spPr>
      </p:pic>
      <p:sp>
        <p:nvSpPr>
          <p:cNvPr id="10" name="TextBox 9">
            <a:extLst>
              <a:ext uri="{FF2B5EF4-FFF2-40B4-BE49-F238E27FC236}">
                <a16:creationId xmlns:a16="http://schemas.microsoft.com/office/drawing/2014/main" id="{D95939C9-9A4F-F8C9-0D14-CEE18CF7FE0F}"/>
              </a:ext>
            </a:extLst>
          </p:cNvPr>
          <p:cNvSpPr txBox="1"/>
          <p:nvPr/>
        </p:nvSpPr>
        <p:spPr>
          <a:xfrm>
            <a:off x="0" y="3649498"/>
            <a:ext cx="130118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Funding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NIH/NIA): </a:t>
            </a: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RF1AG078299 (09/2022 - 08/2027): MicroRNAs as Diagnostic and Prognostic Biomarker of Alzheimer's Disease.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R01AG084624 (09/2024 - 08/2029): Long Non-coding RNAs as Therapeutic Targets and Biomarkers of Alzheimer's Disease and Related Dementias. </a:t>
            </a:r>
          </a:p>
        </p:txBody>
      </p:sp>
    </p:spTree>
    <p:extLst>
      <p:ext uri="{BB962C8B-B14F-4D97-AF65-F5344CB8AC3E}">
        <p14:creationId xmlns:p14="http://schemas.microsoft.com/office/powerpoint/2010/main" val="515064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rotWithShape="1">
          <a:blip r:embed="rId2"/>
          <a:srcRect l="54151" t="11105" r="4641" b="7345"/>
          <a:stretch/>
        </p:blipFill>
        <p:spPr bwMode="auto">
          <a:xfrm>
            <a:off x="281354" y="114300"/>
            <a:ext cx="11597053" cy="6576646"/>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838200" y="5453688"/>
            <a:ext cx="600221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400" b="1" i="0" u="sng" strike="noStrike" kern="1200" cap="none" spc="0" normalizeH="0" baseline="0" noProof="0" dirty="0">
                <a:ln>
                  <a:noFill/>
                </a:ln>
                <a:solidFill>
                  <a:prstClr val="black"/>
                </a:solidFill>
                <a:effectLst/>
                <a:uLnTx/>
                <a:uFillTx/>
                <a:latin typeface="Aptos" panose="02110004020202020204"/>
                <a:ea typeface="+mn-ea"/>
                <a:cs typeface="+mn-cs"/>
              </a:rPr>
              <a:t>Recent collaboration</a:t>
            </a: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Higgins, S, MD,  Zhao QG, MD, Clarke T,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"Understanding the roles of ZNF280A in DNA damage repair and therapy response in colorectal cancer“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BMC Cancer Center Early Career Faculty Funding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0080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069" y="751987"/>
            <a:ext cx="10515600" cy="1325563"/>
          </a:xfrm>
        </p:spPr>
        <p:txBody>
          <a:bodyPr>
            <a:normAutofit/>
          </a:bodyPr>
          <a:lstStyle/>
          <a:p>
            <a:r>
              <a:rPr lang="en-US">
                <a:latin typeface="Arial" panose="020B0604020202020204" pitchFamily="34" charset="0"/>
                <a:cs typeface="Arial" panose="020B0604020202020204" pitchFamily="34" charset="0"/>
              </a:rPr>
              <a:t>NEIDL Comparative </a:t>
            </a:r>
            <a:r>
              <a:rPr lang="en-US" dirty="0">
                <a:latin typeface="Arial" panose="020B0604020202020204" pitchFamily="34" charset="0"/>
                <a:cs typeface="Arial" panose="020B0604020202020204" pitchFamily="34" charset="0"/>
              </a:rPr>
              <a:t>Pathology Laboratory (NCPL), NEIDL, BU </a:t>
            </a:r>
          </a:p>
        </p:txBody>
      </p:sp>
      <p:sp>
        <p:nvSpPr>
          <p:cNvPr id="3" name="Content Placeholder 2"/>
          <p:cNvSpPr>
            <a:spLocks noGrp="1"/>
          </p:cNvSpPr>
          <p:nvPr>
            <p:ph idx="1"/>
          </p:nvPr>
        </p:nvSpPr>
        <p:spPr>
          <a:xfrm>
            <a:off x="838200" y="2506662"/>
            <a:ext cx="10515600" cy="4351338"/>
          </a:xfrm>
        </p:spPr>
        <p:txBody>
          <a:bodyPr>
            <a:normAutofit/>
          </a:bodyPr>
          <a:lstStyle/>
          <a:p>
            <a:r>
              <a:rPr lang="en-US" b="1" dirty="0">
                <a:latin typeface="Arial" panose="020B0604020202020204" pitchFamily="34" charset="0"/>
                <a:cs typeface="Arial" panose="020B0604020202020204" pitchFamily="34" charset="0"/>
              </a:rPr>
              <a:t>Nicholas Crossland DVM, DACVP</a:t>
            </a:r>
          </a:p>
          <a:p>
            <a:r>
              <a:rPr lang="en-US" b="1" dirty="0">
                <a:latin typeface="Arial" panose="020B0604020202020204" pitchFamily="34" charset="0"/>
                <a:cs typeface="Arial" panose="020B0604020202020204" pitchFamily="34" charset="0"/>
              </a:rPr>
              <a:t>Ming Lo, DVM, PhD, DACVP</a:t>
            </a:r>
          </a:p>
          <a:p>
            <a:pPr marL="0" indent="0">
              <a:buNone/>
            </a:pPr>
            <a:r>
              <a:rPr lang="en-US" dirty="0">
                <a:latin typeface="Arial" panose="020B0604020202020204" pitchFamily="34" charset="0"/>
                <a:cs typeface="Arial" panose="020B0604020202020204" pitchFamily="34" charset="0"/>
              </a:rPr>
              <a:t>Pathogen-host interactions of highly pathogenic microbes. Histopathology, spatial </a:t>
            </a:r>
            <a:r>
              <a:rPr lang="en-US" dirty="0" err="1">
                <a:latin typeface="Arial" panose="020B0604020202020204" pitchFamily="34" charset="0"/>
                <a:cs typeface="Arial" panose="020B0604020202020204" pitchFamily="34" charset="0"/>
              </a:rPr>
              <a:t>transcriptomics</a:t>
            </a:r>
            <a:r>
              <a:rPr lang="en-US" dirty="0">
                <a:latin typeface="Arial" panose="020B0604020202020204" pitchFamily="34" charset="0"/>
                <a:cs typeface="Arial" panose="020B0604020202020204" pitchFamily="34" charset="0"/>
              </a:rPr>
              <a:t> and quantitative image analysis.</a:t>
            </a:r>
          </a:p>
          <a:p>
            <a:pPr marL="0" indent="0">
              <a:buNone/>
            </a:pPr>
            <a:r>
              <a:rPr lang="en-US" dirty="0">
                <a:latin typeface="Arial" panose="020B0604020202020204" pitchFamily="34" charset="0"/>
                <a:cs typeface="Arial" panose="020B0604020202020204" pitchFamily="34" charset="0"/>
              </a:rPr>
              <a:t> This approach enables the discovery of biological pathways driving and preventing disease. At the translational level, we use our expertise to evaluate the efficacy of medical counter measures with the ultimate goal of alleviating and preventing human suffering.</a:t>
            </a:r>
          </a:p>
        </p:txBody>
      </p:sp>
      <p:pic>
        <p:nvPicPr>
          <p:cNvPr id="4" name="Picture 3"/>
          <p:cNvPicPr>
            <a:picLocks noChangeAspect="1"/>
          </p:cNvPicPr>
          <p:nvPr/>
        </p:nvPicPr>
        <p:blipFill>
          <a:blip r:embed="rId2"/>
          <a:stretch>
            <a:fillRect/>
          </a:stretch>
        </p:blipFill>
        <p:spPr>
          <a:xfrm>
            <a:off x="8174102" y="141157"/>
            <a:ext cx="3792041" cy="792549"/>
          </a:xfrm>
          <a:prstGeom prst="rect">
            <a:avLst/>
          </a:prstGeom>
        </p:spPr>
      </p:pic>
      <p:sp>
        <p:nvSpPr>
          <p:cNvPr id="5" name="TextBox 4"/>
          <p:cNvSpPr txBox="1"/>
          <p:nvPr/>
        </p:nvSpPr>
        <p:spPr>
          <a:xfrm>
            <a:off x="7974623" y="102092"/>
            <a:ext cx="1943100" cy="76834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32609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987B7-E670-C883-168B-9C122298CE64}"/>
              </a:ext>
            </a:extLst>
          </p:cNvPr>
          <p:cNvSpPr>
            <a:spLocks noGrp="1"/>
          </p:cNvSpPr>
          <p:nvPr>
            <p:ph type="ctrTitle"/>
          </p:nvPr>
        </p:nvSpPr>
        <p:spPr>
          <a:xfrm>
            <a:off x="91435" y="2036761"/>
            <a:ext cx="11769638" cy="2387600"/>
          </a:xfrm>
        </p:spPr>
        <p:txBody>
          <a:bodyPr>
            <a:noAutofit/>
          </a:bodyPr>
          <a:lstStyle/>
          <a:p>
            <a:r>
              <a:rPr lang="en-US" sz="4000" b="1" dirty="0"/>
              <a:t>How to access and utilize biospecimens: </a:t>
            </a:r>
            <a:br>
              <a:rPr lang="en-US" sz="4000" b="1" dirty="0"/>
            </a:br>
            <a:br>
              <a:rPr lang="en-US" sz="4000" b="1" dirty="0"/>
            </a:br>
            <a:r>
              <a:rPr lang="en-US" sz="4000" b="1" dirty="0"/>
              <a:t>Creating and sustaining a biospecimen procurement, storage, management and distribution program </a:t>
            </a:r>
            <a:r>
              <a:rPr lang="en-US" sz="4000" b="1" dirty="0" err="1"/>
              <a:t>LABSCore</a:t>
            </a:r>
            <a:r>
              <a:rPr lang="en-US" sz="4000" b="1" dirty="0"/>
              <a:t>, in the setting of a Safety Net Hospital and Academic Medical Center in Boston, MA</a:t>
            </a:r>
            <a:endParaRPr lang="en-US" sz="4000" dirty="0"/>
          </a:p>
        </p:txBody>
      </p:sp>
      <p:sp>
        <p:nvSpPr>
          <p:cNvPr id="3" name="Subtitle 2">
            <a:extLst>
              <a:ext uri="{FF2B5EF4-FFF2-40B4-BE49-F238E27FC236}">
                <a16:creationId xmlns:a16="http://schemas.microsoft.com/office/drawing/2014/main" id="{1E12F4D1-96D5-7C92-FA8B-AB1E475945A2}"/>
              </a:ext>
            </a:extLst>
          </p:cNvPr>
          <p:cNvSpPr>
            <a:spLocks noGrp="1"/>
          </p:cNvSpPr>
          <p:nvPr>
            <p:ph type="subTitle" idx="1"/>
          </p:nvPr>
        </p:nvSpPr>
        <p:spPr>
          <a:xfrm>
            <a:off x="942700" y="4673192"/>
            <a:ext cx="10067109" cy="1655762"/>
          </a:xfrm>
        </p:spPr>
        <p:txBody>
          <a:bodyPr/>
          <a:lstStyle/>
          <a:p>
            <a:r>
              <a:rPr lang="en-US" dirty="0"/>
              <a:t>Elizabeth R Duffy, MA, Chris Andry, PhD, Yachana Kataria, PhD</a:t>
            </a:r>
          </a:p>
          <a:p>
            <a:r>
              <a:rPr lang="en-US" dirty="0"/>
              <a:t>Boston Medical Center and Boston University Chobanian &amp; </a:t>
            </a:r>
          </a:p>
          <a:p>
            <a:r>
              <a:rPr lang="en-US" dirty="0"/>
              <a:t>Avedisian School of Medicine, Boston MA, USA</a:t>
            </a:r>
          </a:p>
        </p:txBody>
      </p:sp>
      <p:pic>
        <p:nvPicPr>
          <p:cNvPr id="4" name="Picture 3"/>
          <p:cNvPicPr>
            <a:picLocks noChangeAspect="1"/>
          </p:cNvPicPr>
          <p:nvPr/>
        </p:nvPicPr>
        <p:blipFill>
          <a:blip r:embed="rId2"/>
          <a:stretch>
            <a:fillRect/>
          </a:stretch>
        </p:blipFill>
        <p:spPr>
          <a:xfrm>
            <a:off x="3761874" y="207479"/>
            <a:ext cx="3790718" cy="792410"/>
          </a:xfrm>
          <a:prstGeom prst="rect">
            <a:avLst/>
          </a:prstGeom>
        </p:spPr>
      </p:pic>
    </p:spTree>
    <p:extLst>
      <p:ext uri="{BB962C8B-B14F-4D97-AF65-F5344CB8AC3E}">
        <p14:creationId xmlns:p14="http://schemas.microsoft.com/office/powerpoint/2010/main" val="478199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a:stretch>
                        <a:fillRect/>
                      </a:stretch>
                    </p:blipFill>
                    <p:spPr>
                      <a:xfrm>
                        <a:off x="1525588" y="1588"/>
                        <a:ext cx="1588" cy="158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B86200E0-4B2E-4A91-CF21-98406BCDC9C1}"/>
              </a:ext>
            </a:extLst>
          </p:cNvPr>
          <p:cNvPicPr>
            <a:picLocks noChangeAspect="1"/>
          </p:cNvPicPr>
          <p:nvPr/>
        </p:nvPicPr>
        <p:blipFill>
          <a:blip r:embed="rId6"/>
          <a:srcRect b="20524"/>
          <a:stretch/>
        </p:blipFill>
        <p:spPr>
          <a:xfrm>
            <a:off x="0" y="0"/>
            <a:ext cx="12192000" cy="5058383"/>
          </a:xfrm>
          <a:prstGeom prst="rect">
            <a:avLst/>
          </a:prstGeom>
        </p:spPr>
      </p:pic>
      <p:sp>
        <p:nvSpPr>
          <p:cNvPr id="3" name="Rectangle 2" hidden="1"/>
          <p:cNvSpPr/>
          <p:nvPr>
            <p:custDataLst>
              <p:tags r:id="rId2"/>
            </p:custDataLst>
          </p:nvPr>
        </p:nvSpPr>
        <p:spPr>
          <a:xfrm>
            <a:off x="152400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449"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Title 1"/>
          <p:cNvSpPr>
            <a:spLocks noGrp="1"/>
          </p:cNvSpPr>
          <p:nvPr>
            <p:ph type="ctrTitle"/>
          </p:nvPr>
        </p:nvSpPr>
        <p:spPr>
          <a:xfrm>
            <a:off x="1207270" y="1034691"/>
            <a:ext cx="10669343" cy="1845733"/>
          </a:xfrm>
        </p:spPr>
        <p:txBody>
          <a:bodyPr vert="horz" tIns="91440" bIns="91440">
            <a:noAutofit/>
          </a:bodyPr>
          <a:lstStyle/>
          <a:p>
            <a:r>
              <a:rPr lang="en-US" sz="6600" dirty="0">
                <a:solidFill>
                  <a:schemeClr val="bg1"/>
                </a:solidFill>
                <a:latin typeface="Arial"/>
                <a:ea typeface="Verdana"/>
                <a:cs typeface="Arial"/>
              </a:rPr>
              <a:t>Boston Medical Center</a:t>
            </a:r>
            <a:br>
              <a:rPr lang="en-US" sz="6600" dirty="0">
                <a:solidFill>
                  <a:schemeClr val="bg1"/>
                </a:solidFill>
              </a:rPr>
            </a:br>
            <a:r>
              <a:rPr lang="en-US" sz="2800" dirty="0">
                <a:solidFill>
                  <a:schemeClr val="bg1"/>
                </a:solidFill>
                <a:latin typeface="Arial"/>
                <a:ea typeface="Verdana"/>
                <a:cs typeface="Arial"/>
              </a:rPr>
              <a:t>Clinical Research Unit </a:t>
            </a:r>
            <a:br>
              <a:rPr lang="en-US" sz="2800" dirty="0">
                <a:solidFill>
                  <a:schemeClr val="bg1"/>
                </a:solidFill>
              </a:rPr>
            </a:br>
            <a:br>
              <a:rPr lang="en-US" sz="2800" dirty="0">
                <a:solidFill>
                  <a:schemeClr val="bg1"/>
                </a:solidFill>
              </a:rPr>
            </a:br>
            <a:r>
              <a:rPr lang="en-US" sz="2000" dirty="0">
                <a:solidFill>
                  <a:schemeClr val="bg1"/>
                </a:solidFill>
                <a:latin typeface="Arial"/>
                <a:ea typeface="Verdana"/>
                <a:cs typeface="Arial"/>
              </a:rPr>
              <a:t> December 2024</a:t>
            </a:r>
            <a:endParaRPr lang="en-US" sz="5400" dirty="0">
              <a:solidFill>
                <a:schemeClr val="bg1"/>
              </a:solidFill>
              <a:latin typeface="Arial"/>
              <a:ea typeface="Verdana"/>
              <a:cs typeface="Arial"/>
            </a:endParaRPr>
          </a:p>
        </p:txBody>
      </p:sp>
      <p:sp>
        <p:nvSpPr>
          <p:cNvPr id="7" name="Oval 6">
            <a:extLst>
              <a:ext uri="{FF2B5EF4-FFF2-40B4-BE49-F238E27FC236}">
                <a16:creationId xmlns:a16="http://schemas.microsoft.com/office/drawing/2014/main" id="{6253FAC0-EDF1-0004-7A7D-B63556BFA5B9}"/>
              </a:ext>
            </a:extLst>
          </p:cNvPr>
          <p:cNvSpPr/>
          <p:nvPr/>
        </p:nvSpPr>
        <p:spPr>
          <a:xfrm>
            <a:off x="-1122745" y="2529191"/>
            <a:ext cx="2245489" cy="2141316"/>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578F399D-1951-1773-4A94-AA26D555C41B}"/>
              </a:ext>
            </a:extLst>
          </p:cNvPr>
          <p:cNvSpPr/>
          <p:nvPr/>
        </p:nvSpPr>
        <p:spPr>
          <a:xfrm>
            <a:off x="-2178996" y="1595336"/>
            <a:ext cx="2178996" cy="3774332"/>
          </a:xfrm>
          <a:prstGeom prst="rect">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91431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5CE818-7367-6A4C-AA8A-8ACF11B1523A}" type="slidenum">
              <a:rPr kumimoji="0" lang="en-US" sz="10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2"/>
          <a:stretch>
            <a:fillRect/>
          </a:stretch>
        </p:blipFill>
        <p:spPr>
          <a:xfrm>
            <a:off x="0" y="1"/>
            <a:ext cx="5310601" cy="6858000"/>
          </a:xfrm>
          <a:prstGeom prst="rect">
            <a:avLst/>
          </a:prstGeom>
        </p:spPr>
      </p:pic>
      <p:pic>
        <p:nvPicPr>
          <p:cNvPr id="3" name="Picture Placeholder 2"/>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l="20358" r="20358"/>
          <a:stretch>
            <a:fillRect/>
          </a:stretch>
        </p:blipFill>
        <p:spPr/>
      </p:pic>
    </p:spTree>
    <p:extLst>
      <p:ext uri="{BB962C8B-B14F-4D97-AF65-F5344CB8AC3E}">
        <p14:creationId xmlns:p14="http://schemas.microsoft.com/office/powerpoint/2010/main" val="3282595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4A788E-7BD4-036C-0AF3-809E4F3102C7}"/>
              </a:ext>
            </a:extLst>
          </p:cNvPr>
          <p:cNvSpPr>
            <a:spLocks noGrp="1"/>
          </p:cNvSpPr>
          <p:nvPr>
            <p:ph type="sldNum" sz="quarter" idx="4294967295"/>
          </p:nvPr>
        </p:nvSpPr>
        <p:spPr>
          <a:xfrm>
            <a:off x="11785600" y="6356350"/>
            <a:ext cx="406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5CE818-7367-6A4C-AA8A-8ACF11B1523A}"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9" name="Picture Placeholder 18">
            <a:extLst>
              <a:ext uri="{FF2B5EF4-FFF2-40B4-BE49-F238E27FC236}">
                <a16:creationId xmlns:a16="http://schemas.microsoft.com/office/drawing/2014/main" id="{AEFC57C0-EADB-788A-301B-7077B24181EC}"/>
              </a:ext>
            </a:extLst>
          </p:cNvPr>
          <p:cNvPicPr>
            <a:picLocks noGrp="1" noChangeAspect="1"/>
          </p:cNvPicPr>
          <p:nvPr>
            <p:ph type="pic" sz="quarter" idx="11"/>
          </p:nvPr>
        </p:nvPicPr>
        <p:blipFill>
          <a:blip r:embed="rId3"/>
          <a:srcRect l="3493" r="3493"/>
          <a:stretch/>
        </p:blipFill>
        <p:spPr>
          <a:xfrm>
            <a:off x="0" y="0"/>
            <a:ext cx="12192000" cy="6858000"/>
          </a:xfrm>
        </p:spPr>
      </p:pic>
      <p:sp>
        <p:nvSpPr>
          <p:cNvPr id="16" name="Title 15">
            <a:extLst>
              <a:ext uri="{FF2B5EF4-FFF2-40B4-BE49-F238E27FC236}">
                <a16:creationId xmlns:a16="http://schemas.microsoft.com/office/drawing/2014/main" id="{F81182A0-4CB9-E0B0-967D-D5C2EAAC8B78}"/>
              </a:ext>
            </a:extLst>
          </p:cNvPr>
          <p:cNvSpPr>
            <a:spLocks noGrp="1"/>
          </p:cNvSpPr>
          <p:nvPr>
            <p:ph type="title"/>
          </p:nvPr>
        </p:nvSpPr>
        <p:spPr>
          <a:xfrm>
            <a:off x="1797797" y="3367088"/>
            <a:ext cx="10191003" cy="2852737"/>
          </a:xfrm>
        </p:spPr>
        <p:txBody>
          <a:bodyPr/>
          <a:lstStyle/>
          <a:p>
            <a:r>
              <a:rPr lang="en-US" sz="5400" dirty="0"/>
              <a:t>Driving inclusive research</a:t>
            </a:r>
            <a:br>
              <a:rPr lang="en-US" dirty="0"/>
            </a:br>
            <a:r>
              <a:rPr lang="en-US" sz="4000" dirty="0">
                <a:solidFill>
                  <a:srgbClr val="FFC000"/>
                </a:solidFill>
              </a:rPr>
              <a:t>BMC Clinical Research Unit is now open.</a:t>
            </a:r>
            <a:endParaRPr lang="en-US" dirty="0">
              <a:solidFill>
                <a:srgbClr val="FFC000"/>
              </a:solidFill>
            </a:endParaRPr>
          </a:p>
        </p:txBody>
      </p:sp>
      <p:sp>
        <p:nvSpPr>
          <p:cNvPr id="20" name="Oval 19">
            <a:extLst>
              <a:ext uri="{FF2B5EF4-FFF2-40B4-BE49-F238E27FC236}">
                <a16:creationId xmlns:a16="http://schemas.microsoft.com/office/drawing/2014/main" id="{B9834A4D-57D9-1DD9-49B0-BD9BCDB0CE2B}"/>
              </a:ext>
            </a:extLst>
          </p:cNvPr>
          <p:cNvSpPr/>
          <p:nvPr/>
        </p:nvSpPr>
        <p:spPr>
          <a:xfrm>
            <a:off x="-1122745" y="3722798"/>
            <a:ext cx="2245489" cy="2141316"/>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0ABAE97E-C1D7-7BCF-9627-1D3242FB86DD}"/>
              </a:ext>
            </a:extLst>
          </p:cNvPr>
          <p:cNvSpPr/>
          <p:nvPr/>
        </p:nvSpPr>
        <p:spPr>
          <a:xfrm>
            <a:off x="-1964987" y="2918298"/>
            <a:ext cx="1964987" cy="3618689"/>
          </a:xfrm>
          <a:prstGeom prst="rect">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87791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EDA46CF-0D8F-87FE-0702-AFC92A864986}"/>
              </a:ext>
            </a:extLst>
          </p:cNvPr>
          <p:cNvSpPr>
            <a:spLocks noGrp="1"/>
          </p:cNvSpPr>
          <p:nvPr>
            <p:ph type="title"/>
          </p:nvPr>
        </p:nvSpPr>
        <p:spPr>
          <a:xfrm>
            <a:off x="639759" y="50396"/>
            <a:ext cx="10844029" cy="983029"/>
          </a:xfrm>
        </p:spPr>
        <p:txBody>
          <a:bodyPr/>
          <a:lstStyle/>
          <a:p>
            <a:r>
              <a:rPr lang="en-US" sz="2800" dirty="0">
                <a:solidFill>
                  <a:schemeClr val="accent1"/>
                </a:solidFill>
                <a:latin typeface="Calibri" panose="020F0502020204030204" pitchFamily="34" charset="0"/>
                <a:cs typeface="Calibri" panose="020F0502020204030204" pitchFamily="34" charset="0"/>
              </a:rPr>
              <a:t>Clinical Research Unit Team</a:t>
            </a:r>
          </a:p>
        </p:txBody>
      </p:sp>
      <p:sp>
        <p:nvSpPr>
          <p:cNvPr id="25" name="Content Placeholder 11">
            <a:extLst>
              <a:ext uri="{FF2B5EF4-FFF2-40B4-BE49-F238E27FC236}">
                <a16:creationId xmlns:a16="http://schemas.microsoft.com/office/drawing/2014/main" id="{AFD0DE0C-B296-A116-5A45-B25773EE4BBB}"/>
              </a:ext>
            </a:extLst>
          </p:cNvPr>
          <p:cNvSpPr>
            <a:spLocks noGrp="1"/>
          </p:cNvSpPr>
          <p:nvPr>
            <p:ph idx="1"/>
          </p:nvPr>
        </p:nvSpPr>
        <p:spPr>
          <a:xfrm>
            <a:off x="8457078" y="2930635"/>
            <a:ext cx="2070847" cy="901368"/>
          </a:xfrm>
        </p:spPr>
        <p:txBody>
          <a:bodyPr/>
          <a:lstStyle/>
          <a:p>
            <a:pPr algn="ctr"/>
            <a:r>
              <a:rPr lang="en-US" sz="1600" b="1" dirty="0">
                <a:latin typeface="Calibri" panose="020F0502020204030204" pitchFamily="34" charset="0"/>
                <a:cs typeface="Calibri" panose="020F0502020204030204" pitchFamily="34" charset="0"/>
              </a:rPr>
              <a:t>Ryan Schroeder</a:t>
            </a:r>
          </a:p>
          <a:p>
            <a:pPr algn="ctr"/>
            <a:r>
              <a:rPr lang="en-US" dirty="0">
                <a:latin typeface="Calibri" panose="020F0502020204030204" pitchFamily="34" charset="0"/>
                <a:cs typeface="Calibri" panose="020F0502020204030204" pitchFamily="34" charset="0"/>
              </a:rPr>
              <a:t>Director of Business Operations</a:t>
            </a:r>
            <a:endParaRPr lang="en-US" sz="160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64038D3C-3021-AE19-497F-90EFE5B4FE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5CE818-7367-6A4C-AA8A-8ACF11B1523A}" type="slidenum">
              <a:rPr kumimoji="0" lang="en-US" sz="1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Oval 1"/>
          <p:cNvSpPr/>
          <p:nvPr/>
        </p:nvSpPr>
        <p:spPr>
          <a:xfrm>
            <a:off x="8730935" y="4114305"/>
            <a:ext cx="1498615" cy="14949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Oval 18"/>
          <p:cNvSpPr/>
          <p:nvPr/>
        </p:nvSpPr>
        <p:spPr>
          <a:xfrm>
            <a:off x="10449568" y="4153749"/>
            <a:ext cx="1498615" cy="14949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Content Placeholder 11">
            <a:extLst>
              <a:ext uri="{FF2B5EF4-FFF2-40B4-BE49-F238E27FC236}">
                <a16:creationId xmlns:a16="http://schemas.microsoft.com/office/drawing/2014/main" id="{8D442BD9-86A8-A2D8-9A6E-1EE380E713F2}"/>
              </a:ext>
            </a:extLst>
          </p:cNvPr>
          <p:cNvSpPr txBox="1">
            <a:spLocks/>
          </p:cNvSpPr>
          <p:nvPr/>
        </p:nvSpPr>
        <p:spPr>
          <a:xfrm>
            <a:off x="6318347" y="2930261"/>
            <a:ext cx="2688796" cy="5699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0188" indent="-22383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2pPr>
            <a:lvl3pPr marL="461963" indent="-223838" algn="l" defTabSz="914400" rtl="0" eaLnBrk="1" latinLnBrk="0" hangingPunct="1">
              <a:lnSpc>
                <a:spcPct val="90000"/>
              </a:lnSpc>
              <a:spcBef>
                <a:spcPts val="500"/>
              </a:spcBef>
              <a:buSzPct val="80000"/>
              <a:buFont typeface="Courier New" panose="02070309020205020404" pitchFamily="49" charset="0"/>
              <a:buChar char="o"/>
              <a:tabLst/>
              <a:defRPr sz="1400" kern="1200">
                <a:solidFill>
                  <a:schemeClr val="tx1"/>
                </a:solidFill>
                <a:latin typeface="Arial" panose="020B0604020202020204" pitchFamily="34" charset="0"/>
                <a:ea typeface="+mn-ea"/>
                <a:cs typeface="Arial" panose="020B0604020202020204" pitchFamily="34" charset="0"/>
              </a:defRPr>
            </a:lvl3pPr>
            <a:lvl4pPr marL="687388" indent="-231775" algn="l" defTabSz="914400" rtl="0" eaLnBrk="1" latinLnBrk="0" hangingPunct="1">
              <a:lnSpc>
                <a:spcPct val="90000"/>
              </a:lnSpc>
              <a:spcBef>
                <a:spcPts val="500"/>
              </a:spcBef>
              <a:buFont typeface="System Font Regular"/>
              <a:buChar char="-"/>
              <a:tabLst/>
              <a:defRPr sz="1400" kern="1200">
                <a:solidFill>
                  <a:schemeClr val="tx1"/>
                </a:solidFill>
                <a:latin typeface="Arial" panose="020B0604020202020204" pitchFamily="34" charset="0"/>
                <a:ea typeface="+mn-ea"/>
                <a:cs typeface="Arial" panose="020B0604020202020204" pitchFamily="34" charset="0"/>
              </a:defRPr>
            </a:lvl4pPr>
            <a:lvl5pPr marL="919163" indent="-231775" algn="l" defTabSz="914400" rtl="0" eaLnBrk="1" latinLnBrk="0" hangingPunct="1">
              <a:lnSpc>
                <a:spcPct val="90000"/>
              </a:lnSpc>
              <a:spcBef>
                <a:spcPts val="500"/>
              </a:spcBef>
              <a:buFont typeface="System Font Regular"/>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Anh Tran, MS, BSN, RN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Clinical Director</a:t>
            </a:r>
          </a:p>
        </p:txBody>
      </p:sp>
      <p:sp>
        <p:nvSpPr>
          <p:cNvPr id="15" name="Content Placeholder 11">
            <a:extLst>
              <a:ext uri="{FF2B5EF4-FFF2-40B4-BE49-F238E27FC236}">
                <a16:creationId xmlns:a16="http://schemas.microsoft.com/office/drawing/2014/main" id="{26279FC2-50B1-14C0-E720-FF982985F0B6}"/>
              </a:ext>
            </a:extLst>
          </p:cNvPr>
          <p:cNvSpPr txBox="1">
            <a:spLocks/>
          </p:cNvSpPr>
          <p:nvPr/>
        </p:nvSpPr>
        <p:spPr>
          <a:xfrm>
            <a:off x="4361848" y="2917384"/>
            <a:ext cx="2688796" cy="5699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0188" indent="-22383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2pPr>
            <a:lvl3pPr marL="461963" indent="-223838" algn="l" defTabSz="914400" rtl="0" eaLnBrk="1" latinLnBrk="0" hangingPunct="1">
              <a:lnSpc>
                <a:spcPct val="90000"/>
              </a:lnSpc>
              <a:spcBef>
                <a:spcPts val="500"/>
              </a:spcBef>
              <a:buSzPct val="80000"/>
              <a:buFont typeface="Courier New" panose="02070309020205020404" pitchFamily="49" charset="0"/>
              <a:buChar char="o"/>
              <a:tabLst/>
              <a:defRPr sz="1400" kern="1200">
                <a:solidFill>
                  <a:schemeClr val="tx1"/>
                </a:solidFill>
                <a:latin typeface="Arial" panose="020B0604020202020204" pitchFamily="34" charset="0"/>
                <a:ea typeface="+mn-ea"/>
                <a:cs typeface="Arial" panose="020B0604020202020204" pitchFamily="34" charset="0"/>
              </a:defRPr>
            </a:lvl3pPr>
            <a:lvl4pPr marL="687388" indent="-231775" algn="l" defTabSz="914400" rtl="0" eaLnBrk="1" latinLnBrk="0" hangingPunct="1">
              <a:lnSpc>
                <a:spcPct val="90000"/>
              </a:lnSpc>
              <a:spcBef>
                <a:spcPts val="500"/>
              </a:spcBef>
              <a:buFont typeface="System Font Regular"/>
              <a:buChar char="-"/>
              <a:tabLst/>
              <a:defRPr sz="1400" kern="1200">
                <a:solidFill>
                  <a:schemeClr val="tx1"/>
                </a:solidFill>
                <a:latin typeface="Arial" panose="020B0604020202020204" pitchFamily="34" charset="0"/>
                <a:ea typeface="+mn-ea"/>
                <a:cs typeface="Arial" panose="020B0604020202020204" pitchFamily="34" charset="0"/>
              </a:defRPr>
            </a:lvl4pPr>
            <a:lvl5pPr marL="919163" indent="-231775" algn="l" defTabSz="914400" rtl="0" eaLnBrk="1" latinLnBrk="0" hangingPunct="1">
              <a:lnSpc>
                <a:spcPct val="90000"/>
              </a:lnSpc>
              <a:spcBef>
                <a:spcPts val="500"/>
              </a:spcBef>
              <a:buFont typeface="System Font Regular"/>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Archana Asundi, MD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Medical Director</a:t>
            </a:r>
          </a:p>
        </p:txBody>
      </p:sp>
      <p:sp>
        <p:nvSpPr>
          <p:cNvPr id="16" name="Content Placeholder 11">
            <a:extLst>
              <a:ext uri="{FF2B5EF4-FFF2-40B4-BE49-F238E27FC236}">
                <a16:creationId xmlns:a16="http://schemas.microsoft.com/office/drawing/2014/main" id="{B353DCE3-B530-2743-313E-C30853D387BA}"/>
              </a:ext>
            </a:extLst>
          </p:cNvPr>
          <p:cNvSpPr txBox="1">
            <a:spLocks/>
          </p:cNvSpPr>
          <p:nvPr/>
        </p:nvSpPr>
        <p:spPr>
          <a:xfrm>
            <a:off x="4261030" y="5809985"/>
            <a:ext cx="2688796" cy="5699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0188" indent="-22383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2pPr>
            <a:lvl3pPr marL="461963" indent="-223838" algn="l" defTabSz="914400" rtl="0" eaLnBrk="1" latinLnBrk="0" hangingPunct="1">
              <a:lnSpc>
                <a:spcPct val="90000"/>
              </a:lnSpc>
              <a:spcBef>
                <a:spcPts val="500"/>
              </a:spcBef>
              <a:buSzPct val="80000"/>
              <a:buFont typeface="Courier New" panose="02070309020205020404" pitchFamily="49" charset="0"/>
              <a:buChar char="o"/>
              <a:tabLst/>
              <a:defRPr sz="1400" kern="1200">
                <a:solidFill>
                  <a:schemeClr val="tx1"/>
                </a:solidFill>
                <a:latin typeface="Arial" panose="020B0604020202020204" pitchFamily="34" charset="0"/>
                <a:ea typeface="+mn-ea"/>
                <a:cs typeface="Arial" panose="020B0604020202020204" pitchFamily="34" charset="0"/>
              </a:defRPr>
            </a:lvl3pPr>
            <a:lvl4pPr marL="687388" indent="-231775" algn="l" defTabSz="914400" rtl="0" eaLnBrk="1" latinLnBrk="0" hangingPunct="1">
              <a:lnSpc>
                <a:spcPct val="90000"/>
              </a:lnSpc>
              <a:spcBef>
                <a:spcPts val="500"/>
              </a:spcBef>
              <a:buFont typeface="System Font Regular"/>
              <a:buChar char="-"/>
              <a:tabLst/>
              <a:defRPr sz="1400" kern="1200">
                <a:solidFill>
                  <a:schemeClr val="tx1"/>
                </a:solidFill>
                <a:latin typeface="Arial" panose="020B0604020202020204" pitchFamily="34" charset="0"/>
                <a:ea typeface="+mn-ea"/>
                <a:cs typeface="Arial" panose="020B0604020202020204" pitchFamily="34" charset="0"/>
              </a:defRPr>
            </a:lvl4pPr>
            <a:lvl5pPr marL="919163" indent="-231775" algn="l" defTabSz="914400" rtl="0" eaLnBrk="1" latinLnBrk="0" hangingPunct="1">
              <a:lnSpc>
                <a:spcPct val="90000"/>
              </a:lnSpc>
              <a:spcBef>
                <a:spcPts val="500"/>
              </a:spcBef>
              <a:buFont typeface="System Font Regular"/>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Dean Robinson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Financial Analyst</a:t>
            </a:r>
          </a:p>
        </p:txBody>
      </p:sp>
      <p:sp>
        <p:nvSpPr>
          <p:cNvPr id="17" name="Content Placeholder 11">
            <a:extLst>
              <a:ext uri="{FF2B5EF4-FFF2-40B4-BE49-F238E27FC236}">
                <a16:creationId xmlns:a16="http://schemas.microsoft.com/office/drawing/2014/main" id="{A80C0697-951E-0DF1-4FA6-8243CD5705F2}"/>
              </a:ext>
            </a:extLst>
          </p:cNvPr>
          <p:cNvSpPr txBox="1">
            <a:spLocks/>
          </p:cNvSpPr>
          <p:nvPr/>
        </p:nvSpPr>
        <p:spPr>
          <a:xfrm>
            <a:off x="8148711" y="5830320"/>
            <a:ext cx="2688796" cy="5699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0188" indent="-22383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2pPr>
            <a:lvl3pPr marL="461963" indent="-223838" algn="l" defTabSz="914400" rtl="0" eaLnBrk="1" latinLnBrk="0" hangingPunct="1">
              <a:lnSpc>
                <a:spcPct val="90000"/>
              </a:lnSpc>
              <a:spcBef>
                <a:spcPts val="500"/>
              </a:spcBef>
              <a:buSzPct val="80000"/>
              <a:buFont typeface="Courier New" panose="02070309020205020404" pitchFamily="49" charset="0"/>
              <a:buChar char="o"/>
              <a:tabLst/>
              <a:defRPr sz="1400" kern="1200">
                <a:solidFill>
                  <a:schemeClr val="tx1"/>
                </a:solidFill>
                <a:latin typeface="Arial" panose="020B0604020202020204" pitchFamily="34" charset="0"/>
                <a:ea typeface="+mn-ea"/>
                <a:cs typeface="Arial" panose="020B0604020202020204" pitchFamily="34" charset="0"/>
              </a:defRPr>
            </a:lvl3pPr>
            <a:lvl4pPr marL="687388" indent="-231775" algn="l" defTabSz="914400" rtl="0" eaLnBrk="1" latinLnBrk="0" hangingPunct="1">
              <a:lnSpc>
                <a:spcPct val="90000"/>
              </a:lnSpc>
              <a:spcBef>
                <a:spcPts val="500"/>
              </a:spcBef>
              <a:buFont typeface="System Font Regular"/>
              <a:buChar char="-"/>
              <a:tabLst/>
              <a:defRPr sz="1400" kern="1200">
                <a:solidFill>
                  <a:schemeClr val="tx1"/>
                </a:solidFill>
                <a:latin typeface="Arial" panose="020B0604020202020204" pitchFamily="34" charset="0"/>
                <a:ea typeface="+mn-ea"/>
                <a:cs typeface="Arial" panose="020B0604020202020204" pitchFamily="34" charset="0"/>
              </a:defRPr>
            </a:lvl4pPr>
            <a:lvl5pPr marL="919163" indent="-231775" algn="l" defTabSz="914400" rtl="0" eaLnBrk="1" latinLnBrk="0" hangingPunct="1">
              <a:lnSpc>
                <a:spcPct val="90000"/>
              </a:lnSpc>
              <a:spcBef>
                <a:spcPts val="500"/>
              </a:spcBef>
              <a:buFont typeface="System Font Regular"/>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Recruiting</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Office Coordinator</a:t>
            </a:r>
          </a:p>
        </p:txBody>
      </p:sp>
      <p:sp>
        <p:nvSpPr>
          <p:cNvPr id="20" name="Content Placeholder 11">
            <a:extLst>
              <a:ext uri="{FF2B5EF4-FFF2-40B4-BE49-F238E27FC236}">
                <a16:creationId xmlns:a16="http://schemas.microsoft.com/office/drawing/2014/main" id="{7FEF479F-932F-558C-3FBE-EC9391CF5F03}"/>
              </a:ext>
            </a:extLst>
          </p:cNvPr>
          <p:cNvSpPr txBox="1">
            <a:spLocks/>
          </p:cNvSpPr>
          <p:nvPr/>
        </p:nvSpPr>
        <p:spPr>
          <a:xfrm>
            <a:off x="9936650" y="5830320"/>
            <a:ext cx="2688796" cy="5699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0188" indent="-22383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2pPr>
            <a:lvl3pPr marL="461963" indent="-223838" algn="l" defTabSz="914400" rtl="0" eaLnBrk="1" latinLnBrk="0" hangingPunct="1">
              <a:lnSpc>
                <a:spcPct val="90000"/>
              </a:lnSpc>
              <a:spcBef>
                <a:spcPts val="500"/>
              </a:spcBef>
              <a:buSzPct val="80000"/>
              <a:buFont typeface="Courier New" panose="02070309020205020404" pitchFamily="49" charset="0"/>
              <a:buChar char="o"/>
              <a:tabLst/>
              <a:defRPr sz="1400" kern="1200">
                <a:solidFill>
                  <a:schemeClr val="tx1"/>
                </a:solidFill>
                <a:latin typeface="Arial" panose="020B0604020202020204" pitchFamily="34" charset="0"/>
                <a:ea typeface="+mn-ea"/>
                <a:cs typeface="Arial" panose="020B0604020202020204" pitchFamily="34" charset="0"/>
              </a:defRPr>
            </a:lvl3pPr>
            <a:lvl4pPr marL="687388" indent="-231775" algn="l" defTabSz="914400" rtl="0" eaLnBrk="1" latinLnBrk="0" hangingPunct="1">
              <a:lnSpc>
                <a:spcPct val="90000"/>
              </a:lnSpc>
              <a:spcBef>
                <a:spcPts val="500"/>
              </a:spcBef>
              <a:buFont typeface="System Font Regular"/>
              <a:buChar char="-"/>
              <a:tabLst/>
              <a:defRPr sz="1400" kern="1200">
                <a:solidFill>
                  <a:schemeClr val="tx1"/>
                </a:solidFill>
                <a:latin typeface="Arial" panose="020B0604020202020204" pitchFamily="34" charset="0"/>
                <a:ea typeface="+mn-ea"/>
                <a:cs typeface="Arial" panose="020B0604020202020204" pitchFamily="34" charset="0"/>
              </a:defRPr>
            </a:lvl4pPr>
            <a:lvl5pPr marL="919163" indent="-231775" algn="l" defTabSz="914400" rtl="0" eaLnBrk="1" latinLnBrk="0" hangingPunct="1">
              <a:lnSpc>
                <a:spcPct val="90000"/>
              </a:lnSpc>
              <a:spcBef>
                <a:spcPts val="500"/>
              </a:spcBef>
              <a:buFont typeface="System Font Regular"/>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Recruiting</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Clinical Coordinator</a:t>
            </a:r>
          </a:p>
        </p:txBody>
      </p:sp>
      <p:sp>
        <p:nvSpPr>
          <p:cNvPr id="22" name="TextBox 21">
            <a:extLst>
              <a:ext uri="{FF2B5EF4-FFF2-40B4-BE49-F238E27FC236}">
                <a16:creationId xmlns:a16="http://schemas.microsoft.com/office/drawing/2014/main" id="{737E3D49-3B82-66CB-5688-4031008DCFA3}"/>
              </a:ext>
            </a:extLst>
          </p:cNvPr>
          <p:cNvSpPr txBox="1"/>
          <p:nvPr/>
        </p:nvSpPr>
        <p:spPr>
          <a:xfrm>
            <a:off x="373349" y="1583003"/>
            <a:ext cx="4077576" cy="4247317"/>
          </a:xfrm>
          <a:prstGeom prst="rect">
            <a:avLst/>
          </a:prstGeom>
          <a:noFill/>
        </p:spPr>
        <p:txBody>
          <a:bodyPr wrap="square">
            <a:spAutoFit/>
          </a:bodyPr>
          <a:lstStyle/>
          <a:p>
            <a:pPr marL="285750" marR="0" lvl="1"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As we continue to </a:t>
            </a:r>
            <a:r>
              <a:rPr kumimoji="0" lang="en-US" sz="2000" b="1" i="0" u="none" strike="noStrike" kern="1200" cap="none" spc="0" normalizeH="0" baseline="0" noProof="0" dirty="0">
                <a:ln>
                  <a:noFill/>
                </a:ln>
                <a:solidFill>
                  <a:srgbClr val="00867B"/>
                </a:solidFill>
                <a:effectLst/>
                <a:uLnTx/>
                <a:uFillTx/>
                <a:latin typeface="Arial" panose="020B0604020202020204"/>
                <a:ea typeface="+mn-ea"/>
                <a:cs typeface="+mn-cs"/>
              </a:rPr>
              <a:t>elevate our research profile</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 we are thrilled to be opening new clinical research space that will enable more studies at the forefront of innovation and health equity</a:t>
            </a: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 </a:t>
            </a:r>
            <a:endParaRPr kumimoji="0" lang="en-US" sz="2000" b="1" i="0" u="none" strike="noStrike" kern="1200" cap="none" spc="0" normalizeH="0" baseline="0" noProof="0" dirty="0">
              <a:ln>
                <a:noFill/>
              </a:ln>
              <a:solidFill>
                <a:srgbClr val="000000"/>
              </a:solidFill>
              <a:effectLst/>
              <a:uLnTx/>
              <a:uFillTx/>
              <a:latin typeface="Arial" panose="020B0604020202020204"/>
              <a:ea typeface="+mn-ea"/>
              <a:cs typeface="Arial"/>
            </a:endParaRPr>
          </a:p>
          <a:p>
            <a:pPr marL="285750" marR="0" lvl="1"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1"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1"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BMC's </a:t>
            </a:r>
            <a:r>
              <a:rPr kumimoji="0" lang="en-US" sz="2000" b="1" i="0" u="none" strike="noStrike" kern="1200" cap="none" spc="0" normalizeH="0" baseline="0" noProof="0" dirty="0">
                <a:ln>
                  <a:noFill/>
                </a:ln>
                <a:solidFill>
                  <a:srgbClr val="00867B"/>
                </a:solidFill>
                <a:effectLst/>
                <a:uLnTx/>
                <a:uFillTx/>
                <a:latin typeface="Arial" panose="020B0604020202020204"/>
                <a:ea typeface="+mn-ea"/>
                <a:cs typeface="+mn-cs"/>
              </a:rPr>
              <a:t>Clinical Research Unit</a:t>
            </a: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 or CRU, features 3,000 square feet of state-of-the-art clinical research space and will help us extend our research mission to </a:t>
            </a:r>
            <a:r>
              <a:rPr kumimoji="0" lang="en-US" sz="2000" b="1" i="0" u="none" strike="noStrike" kern="1200" cap="none" spc="0" normalizeH="0" baseline="0" noProof="0" dirty="0">
                <a:ln>
                  <a:noFill/>
                </a:ln>
                <a:solidFill>
                  <a:srgbClr val="00867B"/>
                </a:solidFill>
                <a:effectLst/>
                <a:uLnTx/>
                <a:uFillTx/>
                <a:latin typeface="Arial" panose="020B0604020202020204"/>
                <a:ea typeface="+mn-ea"/>
                <a:cs typeface="+mn-cs"/>
              </a:rPr>
              <a:t>advance science for all</a:t>
            </a:r>
            <a:endParaRPr kumimoji="0" lang="en-US" sz="2000" b="1" i="0" u="none" strike="noStrike" kern="1200" cap="none" spc="0" normalizeH="0" baseline="0" noProof="0" dirty="0">
              <a:ln>
                <a:noFill/>
              </a:ln>
              <a:solidFill>
                <a:srgbClr val="00867B"/>
              </a:solidFill>
              <a:effectLst/>
              <a:uLnTx/>
              <a:uFillTx/>
              <a:latin typeface="Arial" panose="020B0604020202020204"/>
              <a:ea typeface="+mn-ea"/>
              <a:cs typeface="Arial" panose="020B0604020202020204"/>
            </a:endParaRPr>
          </a:p>
        </p:txBody>
      </p:sp>
      <p:pic>
        <p:nvPicPr>
          <p:cNvPr id="32" name="Picture 31" descr="A close-up of a person smiling&#10;&#10;Description automatically generated">
            <a:extLst>
              <a:ext uri="{FF2B5EF4-FFF2-40B4-BE49-F238E27FC236}">
                <a16:creationId xmlns:a16="http://schemas.microsoft.com/office/drawing/2014/main" id="{486497FF-1015-CA98-7AF9-23581761DA4B}"/>
              </a:ext>
            </a:extLst>
          </p:cNvPr>
          <p:cNvPicPr>
            <a:picLocks noChangeAspect="1"/>
          </p:cNvPicPr>
          <p:nvPr/>
        </p:nvPicPr>
        <p:blipFill>
          <a:blip r:embed="rId3"/>
          <a:stretch>
            <a:fillRect/>
          </a:stretch>
        </p:blipFill>
        <p:spPr>
          <a:xfrm>
            <a:off x="8730935" y="905086"/>
            <a:ext cx="1289686" cy="1892808"/>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a:extLst>
              <a:ext uri="{FF2B5EF4-FFF2-40B4-BE49-F238E27FC236}">
                <a16:creationId xmlns:a16="http://schemas.microsoft.com/office/drawing/2014/main" id="{4C1FB29B-A766-303A-521C-E30BF28C3310}"/>
              </a:ext>
            </a:extLst>
          </p:cNvPr>
          <p:cNvPicPr preferRelativeResize="0">
            <a:picLocks noChangeAspect="1" noChangeArrowheads="1"/>
          </p:cNvPicPr>
          <p:nvPr/>
        </p:nvPicPr>
        <p:blipFill rotWithShape="1">
          <a:blip r:embed="rId4">
            <a:extLst>
              <a:ext uri="{28A0092B-C50C-407E-A947-70E740481C1C}">
                <a14:useLocalDpi xmlns:a14="http://schemas.microsoft.com/office/drawing/2010/main" val="0"/>
              </a:ext>
            </a:extLst>
          </a:blip>
          <a:srcRect l="10715" r="14326"/>
          <a:stretch/>
        </p:blipFill>
        <p:spPr bwMode="auto">
          <a:xfrm>
            <a:off x="6796259" y="901973"/>
            <a:ext cx="1418796" cy="1892808"/>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5" name="Picture 34" descr="A person smiling at camera&#10;&#10;Description automatically generated">
            <a:extLst>
              <a:ext uri="{FF2B5EF4-FFF2-40B4-BE49-F238E27FC236}">
                <a16:creationId xmlns:a16="http://schemas.microsoft.com/office/drawing/2014/main" id="{534E292B-BDEB-4C3A-3114-FA4B2406FD2D}"/>
              </a:ext>
            </a:extLst>
          </p:cNvPr>
          <p:cNvPicPr>
            <a:picLocks noChangeAspect="1"/>
          </p:cNvPicPr>
          <p:nvPr/>
        </p:nvPicPr>
        <p:blipFill>
          <a:blip r:embed="rId5"/>
          <a:srcRect l="28792" t="7786" r="37522" b="32294"/>
          <a:stretch/>
        </p:blipFill>
        <p:spPr>
          <a:xfrm>
            <a:off x="4940667" y="899724"/>
            <a:ext cx="1330405" cy="1892808"/>
          </a:xfrm>
          <a:prstGeom prst="rect">
            <a:avLst/>
          </a:prstGeom>
          <a:ln w="12700" cap="sq">
            <a:solidFill>
              <a:schemeClr val="tx1"/>
            </a:solidFill>
            <a:prstDash val="solid"/>
            <a:miter lim="800000"/>
          </a:ln>
          <a:effectLst>
            <a:outerShdw blurRad="50800" dist="38100" dir="2700000" algn="tl" rotWithShape="0">
              <a:srgbClr val="000000">
                <a:alpha val="43000"/>
              </a:srgbClr>
            </a:outerShdw>
          </a:effectLst>
        </p:spPr>
      </p:pic>
      <p:pic>
        <p:nvPicPr>
          <p:cNvPr id="37" name="Picture 36" descr="A person in a suit and tie&#10;&#10;Description automatically generated">
            <a:extLst>
              <a:ext uri="{FF2B5EF4-FFF2-40B4-BE49-F238E27FC236}">
                <a16:creationId xmlns:a16="http://schemas.microsoft.com/office/drawing/2014/main" id="{F392F341-8D3D-83B2-1BBA-890845680E99}"/>
              </a:ext>
            </a:extLst>
          </p:cNvPr>
          <p:cNvPicPr>
            <a:picLocks noChangeAspect="1"/>
          </p:cNvPicPr>
          <p:nvPr/>
        </p:nvPicPr>
        <p:blipFill>
          <a:blip r:embed="rId6"/>
          <a:srcRect l="30205" t="3355" r="16529" b="17453"/>
          <a:stretch/>
        </p:blipFill>
        <p:spPr>
          <a:xfrm>
            <a:off x="4939785" y="3718786"/>
            <a:ext cx="1331287" cy="1890478"/>
          </a:xfrm>
          <a:prstGeom prst="rect">
            <a:avLst/>
          </a:prstGeom>
        </p:spPr>
      </p:pic>
      <p:pic>
        <p:nvPicPr>
          <p:cNvPr id="39" name="Picture 38" descr="A person smiling at the camera&#10;&#10;Description automatically generated">
            <a:extLst>
              <a:ext uri="{FF2B5EF4-FFF2-40B4-BE49-F238E27FC236}">
                <a16:creationId xmlns:a16="http://schemas.microsoft.com/office/drawing/2014/main" id="{8302CDC9-BC5F-3C50-00EA-96882722D332}"/>
              </a:ext>
            </a:extLst>
          </p:cNvPr>
          <p:cNvPicPr>
            <a:picLocks noChangeAspect="1"/>
          </p:cNvPicPr>
          <p:nvPr/>
        </p:nvPicPr>
        <p:blipFill>
          <a:blip r:embed="rId7"/>
          <a:srcRect l="22557" t="4482" r="25752" b="21662"/>
          <a:stretch/>
        </p:blipFill>
        <p:spPr>
          <a:xfrm>
            <a:off x="10536501" y="899724"/>
            <a:ext cx="1324750" cy="1892808"/>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46" name="Content Placeholder 11">
            <a:extLst>
              <a:ext uri="{FF2B5EF4-FFF2-40B4-BE49-F238E27FC236}">
                <a16:creationId xmlns:a16="http://schemas.microsoft.com/office/drawing/2014/main" id="{2D81091E-998A-4E46-2AFD-8188FB791A3A}"/>
              </a:ext>
            </a:extLst>
          </p:cNvPr>
          <p:cNvSpPr txBox="1">
            <a:spLocks/>
          </p:cNvSpPr>
          <p:nvPr/>
        </p:nvSpPr>
        <p:spPr>
          <a:xfrm>
            <a:off x="10280047" y="2930261"/>
            <a:ext cx="1911953" cy="5699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0188" indent="-22383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2pPr>
            <a:lvl3pPr marL="461963" indent="-223838" algn="l" defTabSz="914400" rtl="0" eaLnBrk="1" latinLnBrk="0" hangingPunct="1">
              <a:lnSpc>
                <a:spcPct val="90000"/>
              </a:lnSpc>
              <a:spcBef>
                <a:spcPts val="500"/>
              </a:spcBef>
              <a:buSzPct val="80000"/>
              <a:buFont typeface="Courier New" panose="02070309020205020404" pitchFamily="49" charset="0"/>
              <a:buChar char="o"/>
              <a:tabLst/>
              <a:defRPr sz="1400" kern="1200">
                <a:solidFill>
                  <a:schemeClr val="tx1"/>
                </a:solidFill>
                <a:latin typeface="Arial" panose="020B0604020202020204" pitchFamily="34" charset="0"/>
                <a:ea typeface="+mn-ea"/>
                <a:cs typeface="Arial" panose="020B0604020202020204" pitchFamily="34" charset="0"/>
              </a:defRPr>
            </a:lvl3pPr>
            <a:lvl4pPr marL="687388" indent="-231775" algn="l" defTabSz="914400" rtl="0" eaLnBrk="1" latinLnBrk="0" hangingPunct="1">
              <a:lnSpc>
                <a:spcPct val="90000"/>
              </a:lnSpc>
              <a:spcBef>
                <a:spcPts val="500"/>
              </a:spcBef>
              <a:buFont typeface="System Font Regular"/>
              <a:buChar char="-"/>
              <a:tabLst/>
              <a:defRPr sz="1400" kern="1200">
                <a:solidFill>
                  <a:schemeClr val="tx1"/>
                </a:solidFill>
                <a:latin typeface="Arial" panose="020B0604020202020204" pitchFamily="34" charset="0"/>
                <a:ea typeface="+mn-ea"/>
                <a:cs typeface="Arial" panose="020B0604020202020204" pitchFamily="34" charset="0"/>
              </a:defRPr>
            </a:lvl4pPr>
            <a:lvl5pPr marL="919163" indent="-231775" algn="l" defTabSz="914400" rtl="0" eaLnBrk="1" latinLnBrk="0" hangingPunct="1">
              <a:lnSpc>
                <a:spcPct val="90000"/>
              </a:lnSpc>
              <a:spcBef>
                <a:spcPts val="500"/>
              </a:spcBef>
              <a:buFont typeface="System Font Regular"/>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Maggie Faulds, MSN, RN, CNL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Director, HemOnc RN Pool</a:t>
            </a:r>
          </a:p>
        </p:txBody>
      </p:sp>
      <p:pic>
        <p:nvPicPr>
          <p:cNvPr id="48" name="Picture 47" descr="A person with long hair smiling&#10;&#10;Description automatically generated">
            <a:extLst>
              <a:ext uri="{FF2B5EF4-FFF2-40B4-BE49-F238E27FC236}">
                <a16:creationId xmlns:a16="http://schemas.microsoft.com/office/drawing/2014/main" id="{5F3116B3-8372-28DC-10D3-821043958900}"/>
              </a:ext>
            </a:extLst>
          </p:cNvPr>
          <p:cNvPicPr>
            <a:picLocks noChangeAspect="1"/>
          </p:cNvPicPr>
          <p:nvPr/>
        </p:nvPicPr>
        <p:blipFill>
          <a:blip r:embed="rId8"/>
          <a:srcRect l="17202" r="10001"/>
          <a:stretch/>
        </p:blipFill>
        <p:spPr>
          <a:xfrm>
            <a:off x="6883768" y="3722935"/>
            <a:ext cx="1331287" cy="1905000"/>
          </a:xfrm>
          <a:prstGeom prst="rect">
            <a:avLst/>
          </a:prstGeom>
          <a:ln w="12700">
            <a:solidFill>
              <a:schemeClr val="tx1"/>
            </a:solidFill>
          </a:ln>
        </p:spPr>
      </p:pic>
      <p:sp>
        <p:nvSpPr>
          <p:cNvPr id="49" name="Content Placeholder 11">
            <a:extLst>
              <a:ext uri="{FF2B5EF4-FFF2-40B4-BE49-F238E27FC236}">
                <a16:creationId xmlns:a16="http://schemas.microsoft.com/office/drawing/2014/main" id="{B531D145-0366-4669-1DDC-70968DD99318}"/>
              </a:ext>
            </a:extLst>
          </p:cNvPr>
          <p:cNvSpPr txBox="1">
            <a:spLocks/>
          </p:cNvSpPr>
          <p:nvPr/>
        </p:nvSpPr>
        <p:spPr>
          <a:xfrm>
            <a:off x="6470974" y="5815415"/>
            <a:ext cx="2241453" cy="5699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0188" indent="-22383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2pPr>
            <a:lvl3pPr marL="461963" indent="-223838" algn="l" defTabSz="914400" rtl="0" eaLnBrk="1" latinLnBrk="0" hangingPunct="1">
              <a:lnSpc>
                <a:spcPct val="90000"/>
              </a:lnSpc>
              <a:spcBef>
                <a:spcPts val="500"/>
              </a:spcBef>
              <a:buSzPct val="80000"/>
              <a:buFont typeface="Courier New" panose="02070309020205020404" pitchFamily="49" charset="0"/>
              <a:buChar char="o"/>
              <a:tabLst/>
              <a:defRPr sz="1400" kern="1200">
                <a:solidFill>
                  <a:schemeClr val="tx1"/>
                </a:solidFill>
                <a:latin typeface="Arial" panose="020B0604020202020204" pitchFamily="34" charset="0"/>
                <a:ea typeface="+mn-ea"/>
                <a:cs typeface="Arial" panose="020B0604020202020204" pitchFamily="34" charset="0"/>
              </a:defRPr>
            </a:lvl3pPr>
            <a:lvl4pPr marL="687388" indent="-231775" algn="l" defTabSz="914400" rtl="0" eaLnBrk="1" latinLnBrk="0" hangingPunct="1">
              <a:lnSpc>
                <a:spcPct val="90000"/>
              </a:lnSpc>
              <a:spcBef>
                <a:spcPts val="500"/>
              </a:spcBef>
              <a:buFont typeface="System Font Regular"/>
              <a:buChar char="-"/>
              <a:tabLst/>
              <a:defRPr sz="1400" kern="1200">
                <a:solidFill>
                  <a:schemeClr val="tx1"/>
                </a:solidFill>
                <a:latin typeface="Arial" panose="020B0604020202020204" pitchFamily="34" charset="0"/>
                <a:ea typeface="+mn-ea"/>
                <a:cs typeface="Arial" panose="020B0604020202020204" pitchFamily="34" charset="0"/>
              </a:defRPr>
            </a:lvl4pPr>
            <a:lvl5pPr marL="919163" indent="-231775" algn="l" defTabSz="914400" rtl="0" eaLnBrk="1" latinLnBrk="0" hangingPunct="1">
              <a:lnSpc>
                <a:spcPct val="90000"/>
              </a:lnSpc>
              <a:spcBef>
                <a:spcPts val="500"/>
              </a:spcBef>
              <a:buFont typeface="System Font Regular"/>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Elizabeth Duffy, MA</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Director, Research Lab Services Core</a:t>
            </a:r>
          </a:p>
        </p:txBody>
      </p:sp>
      <p:pic>
        <p:nvPicPr>
          <p:cNvPr id="51" name="Graphic 50" descr="Hero Male with solid fill">
            <a:extLst>
              <a:ext uri="{FF2B5EF4-FFF2-40B4-BE49-F238E27FC236}">
                <a16:creationId xmlns:a16="http://schemas.microsoft.com/office/drawing/2014/main" id="{356E49AD-E364-1541-6FF0-E5FACEB62CE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35301" y="4412105"/>
            <a:ext cx="914400" cy="914400"/>
          </a:xfrm>
          <a:prstGeom prst="rect">
            <a:avLst/>
          </a:prstGeom>
        </p:spPr>
      </p:pic>
      <p:pic>
        <p:nvPicPr>
          <p:cNvPr id="52" name="Graphic 51" descr="Hero Male with solid fill">
            <a:extLst>
              <a:ext uri="{FF2B5EF4-FFF2-40B4-BE49-F238E27FC236}">
                <a16:creationId xmlns:a16="http://schemas.microsoft.com/office/drawing/2014/main" id="{31484CCA-82F4-D63D-7FC7-EA5BCE5DBA0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41675" y="4444028"/>
            <a:ext cx="914400" cy="914400"/>
          </a:xfrm>
          <a:prstGeom prst="rect">
            <a:avLst/>
          </a:prstGeom>
        </p:spPr>
      </p:pic>
    </p:spTree>
    <p:extLst>
      <p:ext uri="{BB962C8B-B14F-4D97-AF65-F5344CB8AC3E}">
        <p14:creationId xmlns:p14="http://schemas.microsoft.com/office/powerpoint/2010/main" val="3837562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79FB2-BEB0-2F0D-8C84-C248048D201E}"/>
              </a:ext>
            </a:extLst>
          </p:cNvPr>
          <p:cNvSpPr>
            <a:spLocks noGrp="1"/>
          </p:cNvSpPr>
          <p:nvPr>
            <p:ph type="title"/>
          </p:nvPr>
        </p:nvSpPr>
        <p:spPr>
          <a:xfrm>
            <a:off x="639759" y="172620"/>
            <a:ext cx="5901056" cy="1023134"/>
          </a:xfrm>
        </p:spPr>
        <p:txBody>
          <a:bodyPr/>
          <a:lstStyle/>
          <a:p>
            <a:r>
              <a:rPr lang="en-US"/>
              <a:t>Clinical Research Space (CRS) – Clinical Research Unit (CRU) Timeline </a:t>
            </a:r>
          </a:p>
        </p:txBody>
      </p:sp>
      <p:graphicFrame>
        <p:nvGraphicFramePr>
          <p:cNvPr id="5" name="Content Placeholder 4">
            <a:extLst>
              <a:ext uri="{FF2B5EF4-FFF2-40B4-BE49-F238E27FC236}">
                <a16:creationId xmlns:a16="http://schemas.microsoft.com/office/drawing/2014/main" id="{EC780D3E-03C2-106C-4947-BE751464B498}"/>
              </a:ext>
            </a:extLst>
          </p:cNvPr>
          <p:cNvGraphicFramePr>
            <a:graphicFrameLocks noGrp="1"/>
          </p:cNvGraphicFramePr>
          <p:nvPr>
            <p:ph idx="1"/>
          </p:nvPr>
        </p:nvGraphicFramePr>
        <p:xfrm>
          <a:off x="639763" y="1673225"/>
          <a:ext cx="1084421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utoShape 2" descr="https://usc-powerpoint.officeapps.live.com/pods/GetClipboardImage.ashx?Id=39bac155-bcbf-4df9-814f-daf922dffa31&amp;DC=PUS8&amp;pkey=ca988ee8-9221-44a8-ba4f-0c6e9b487e4c&amp;wdwaccluster=PUS8"/>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6B2F3879-4CB7-4425-6E89-F611C994B401}"/>
              </a:ext>
            </a:extLst>
          </p:cNvPr>
          <p:cNvPicPr>
            <a:picLocks noChangeAspect="1"/>
          </p:cNvPicPr>
          <p:nvPr/>
        </p:nvPicPr>
        <p:blipFill>
          <a:blip r:embed="rId8"/>
          <a:stretch>
            <a:fillRect/>
          </a:stretch>
        </p:blipFill>
        <p:spPr>
          <a:xfrm>
            <a:off x="0" y="0"/>
            <a:ext cx="13117826" cy="6858000"/>
          </a:xfrm>
          <a:prstGeom prst="rect">
            <a:avLst/>
          </a:prstGeom>
        </p:spPr>
      </p:pic>
      <p:sp>
        <p:nvSpPr>
          <p:cNvPr id="7" name="Oval 6">
            <a:extLst>
              <a:ext uri="{FF2B5EF4-FFF2-40B4-BE49-F238E27FC236}">
                <a16:creationId xmlns:a16="http://schemas.microsoft.com/office/drawing/2014/main" id="{CFE325D5-111A-F380-A3C5-ADF08C01AA2A}"/>
              </a:ext>
            </a:extLst>
          </p:cNvPr>
          <p:cNvSpPr/>
          <p:nvPr/>
        </p:nvSpPr>
        <p:spPr>
          <a:xfrm>
            <a:off x="-1122745" y="3722798"/>
            <a:ext cx="2245489" cy="2141316"/>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itle 15">
            <a:extLst>
              <a:ext uri="{FF2B5EF4-FFF2-40B4-BE49-F238E27FC236}">
                <a16:creationId xmlns:a16="http://schemas.microsoft.com/office/drawing/2014/main" id="{F2E28652-31BB-DA79-04A4-CD60CCE2D9B8}"/>
              </a:ext>
            </a:extLst>
          </p:cNvPr>
          <p:cNvSpPr txBox="1">
            <a:spLocks/>
          </p:cNvSpPr>
          <p:nvPr/>
        </p:nvSpPr>
        <p:spPr>
          <a:xfrm>
            <a:off x="1797797" y="3367088"/>
            <a:ext cx="10191003" cy="28527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chemeClr val="tx1"/>
                </a:solidFill>
                <a:latin typeface="Arial" panose="020B0604020202020204" pitchFamily="34" charset="0"/>
                <a:ea typeface="Verdana" panose="020B0604030504040204" pitchFamily="34" charset="0"/>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Driving inclusive research</a:t>
            </a:r>
            <a:br>
              <a:rPr kumimoji="0" lang="en-US" sz="2200" b="1" i="0" u="none" strike="noStrike" kern="1200" cap="none" spc="0" normalizeH="0" baseline="0" noProof="0" dirty="0">
                <a:ln>
                  <a:noFill/>
                </a:ln>
                <a:solidFill>
                  <a:srgbClr val="000000"/>
                </a:solidFill>
                <a:effectLst/>
                <a:uLnTx/>
                <a:uFillTx/>
                <a:latin typeface="Arial" panose="020B0604020202020204" pitchFamily="34" charset="0"/>
                <a:ea typeface="Verdana" panose="020B0604030504040204" pitchFamily="34" charset="0"/>
                <a:cs typeface="Arial" panose="020B0604020202020204" pitchFamily="34" charset="0"/>
              </a:rPr>
            </a:br>
            <a:r>
              <a:rPr kumimoji="0" lang="en-US" sz="4000" b="1" i="0" u="none" strike="noStrike" kern="1200" cap="none" spc="0" normalizeH="0" baseline="0" noProof="0" dirty="0">
                <a:ln>
                  <a:noFill/>
                </a:ln>
                <a:solidFill>
                  <a:srgbClr val="FFC000"/>
                </a:solidFill>
                <a:effectLst/>
                <a:uLnTx/>
                <a:uFillTx/>
                <a:latin typeface="Arial" panose="020B0604020202020204" pitchFamily="34" charset="0"/>
                <a:ea typeface="Verdana" panose="020B0604030504040204" pitchFamily="34" charset="0"/>
                <a:cs typeface="Arial" panose="020B0604020202020204" pitchFamily="34" charset="0"/>
              </a:rPr>
              <a:t>The value of partnerships.</a:t>
            </a:r>
            <a:endParaRPr kumimoji="0" lang="en-US" sz="2200" b="1" i="0" u="none" strike="noStrike" kern="1200" cap="none" spc="0" normalizeH="0" baseline="0" noProof="0" dirty="0">
              <a:ln>
                <a:noFill/>
              </a:ln>
              <a:solidFill>
                <a:srgbClr val="FFC000"/>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5135FC6-F7E9-2784-CC4A-435C732684A5}"/>
              </a:ext>
            </a:extLst>
          </p:cNvPr>
          <p:cNvSpPr/>
          <p:nvPr/>
        </p:nvSpPr>
        <p:spPr>
          <a:xfrm>
            <a:off x="-1692613" y="3367088"/>
            <a:ext cx="1657323" cy="2657475"/>
          </a:xfrm>
          <a:prstGeom prst="rect">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301220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010TyZ8RTJOp56LaVLqcC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2013 - 2022">
  <a:themeElements>
    <a:clrScheme name="BMCHS2023">
      <a:dk1>
        <a:srgbClr val="000000"/>
      </a:dk1>
      <a:lt1>
        <a:srgbClr val="FFFFFF"/>
      </a:lt1>
      <a:dk2>
        <a:srgbClr val="656565"/>
      </a:dk2>
      <a:lt2>
        <a:srgbClr val="E7E6E6"/>
      </a:lt2>
      <a:accent1>
        <a:srgbClr val="00867B"/>
      </a:accent1>
      <a:accent2>
        <a:srgbClr val="00556E"/>
      </a:accent2>
      <a:accent3>
        <a:srgbClr val="69808E"/>
      </a:accent3>
      <a:accent4>
        <a:srgbClr val="ADB7BD"/>
      </a:accent4>
      <a:accent5>
        <a:srgbClr val="553077"/>
      </a:accent5>
      <a:accent6>
        <a:srgbClr val="EAAB1E"/>
      </a:accent6>
      <a:hlink>
        <a:srgbClr val="553078"/>
      </a:hlink>
      <a:folHlink>
        <a:srgbClr val="20154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2013 - 2022">
  <a:themeElements>
    <a:clrScheme name="BMCHS2023">
      <a:dk1>
        <a:srgbClr val="000000"/>
      </a:dk1>
      <a:lt1>
        <a:srgbClr val="FFFFFF"/>
      </a:lt1>
      <a:dk2>
        <a:srgbClr val="656565"/>
      </a:dk2>
      <a:lt2>
        <a:srgbClr val="E7E6E6"/>
      </a:lt2>
      <a:accent1>
        <a:srgbClr val="00867B"/>
      </a:accent1>
      <a:accent2>
        <a:srgbClr val="00556E"/>
      </a:accent2>
      <a:accent3>
        <a:srgbClr val="69808E"/>
      </a:accent3>
      <a:accent4>
        <a:srgbClr val="ADB7BD"/>
      </a:accent4>
      <a:accent5>
        <a:srgbClr val="553077"/>
      </a:accent5>
      <a:accent6>
        <a:srgbClr val="EAAB1E"/>
      </a:accent6>
      <a:hlink>
        <a:srgbClr val="553078"/>
      </a:hlink>
      <a:folHlink>
        <a:srgbClr val="20154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2013 - 2022">
  <a:themeElements>
    <a:clrScheme name="BMC-Brand 2023">
      <a:dk1>
        <a:srgbClr val="000000"/>
      </a:dk1>
      <a:lt1>
        <a:srgbClr val="FFFFFF"/>
      </a:lt1>
      <a:dk2>
        <a:srgbClr val="00867B"/>
      </a:dk2>
      <a:lt2>
        <a:srgbClr val="E7E6E6"/>
      </a:lt2>
      <a:accent1>
        <a:srgbClr val="00556F"/>
      </a:accent1>
      <a:accent2>
        <a:srgbClr val="553078"/>
      </a:accent2>
      <a:accent3>
        <a:srgbClr val="EBAB20"/>
      </a:accent3>
      <a:accent4>
        <a:srgbClr val="DF5828"/>
      </a:accent4>
      <a:accent5>
        <a:srgbClr val="201545"/>
      </a:accent5>
      <a:accent6>
        <a:srgbClr val="D1D666"/>
      </a:accent6>
      <a:hlink>
        <a:srgbClr val="553078"/>
      </a:hlink>
      <a:folHlink>
        <a:srgbClr val="20154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3_Office Theme 2013 - 2022">
  <a:themeElements>
    <a:clrScheme name="BMC-Brand 2023">
      <a:dk1>
        <a:srgbClr val="000000"/>
      </a:dk1>
      <a:lt1>
        <a:srgbClr val="FFFFFF"/>
      </a:lt1>
      <a:dk2>
        <a:srgbClr val="00867B"/>
      </a:dk2>
      <a:lt2>
        <a:srgbClr val="E7E6E6"/>
      </a:lt2>
      <a:accent1>
        <a:srgbClr val="00556F"/>
      </a:accent1>
      <a:accent2>
        <a:srgbClr val="553078"/>
      </a:accent2>
      <a:accent3>
        <a:srgbClr val="EBAB20"/>
      </a:accent3>
      <a:accent4>
        <a:srgbClr val="DF5828"/>
      </a:accent4>
      <a:accent5>
        <a:srgbClr val="201545"/>
      </a:accent5>
      <a:accent6>
        <a:srgbClr val="D1D666"/>
      </a:accent6>
      <a:hlink>
        <a:srgbClr val="553078"/>
      </a:hlink>
      <a:folHlink>
        <a:srgbClr val="20154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7.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5730</TotalTime>
  <Words>5331</Words>
  <Application>Microsoft Office PowerPoint</Application>
  <PresentationFormat>Widescreen</PresentationFormat>
  <Paragraphs>542</Paragraphs>
  <Slides>46</Slides>
  <Notes>31</Notes>
  <HiddenSlides>0</HiddenSlides>
  <MMClips>0</MMClips>
  <ScaleCrop>false</ScaleCrop>
  <HeadingPairs>
    <vt:vector size="8" baseType="variant">
      <vt:variant>
        <vt:lpstr>Fonts Used</vt:lpstr>
      </vt:variant>
      <vt:variant>
        <vt:i4>16</vt:i4>
      </vt:variant>
      <vt:variant>
        <vt:lpstr>Theme</vt:lpstr>
      </vt:variant>
      <vt:variant>
        <vt:i4>6</vt:i4>
      </vt:variant>
      <vt:variant>
        <vt:lpstr>Embedded OLE Servers</vt:lpstr>
      </vt:variant>
      <vt:variant>
        <vt:i4>1</vt:i4>
      </vt:variant>
      <vt:variant>
        <vt:lpstr>Slide Titles</vt:lpstr>
      </vt:variant>
      <vt:variant>
        <vt:i4>46</vt:i4>
      </vt:variant>
    </vt:vector>
  </HeadingPairs>
  <TitlesOfParts>
    <vt:vector size="69" baseType="lpstr">
      <vt:lpstr>.Hiragino Kaku Gothic Interface W3</vt:lpstr>
      <vt:lpstr>Aptos</vt:lpstr>
      <vt:lpstr>Aptos Display</vt:lpstr>
      <vt:lpstr>Arial</vt:lpstr>
      <vt:lpstr>Arial Black</vt:lpstr>
      <vt:lpstr>Benton-Sans</vt:lpstr>
      <vt:lpstr>Calibri</vt:lpstr>
      <vt:lpstr>Courier New</vt:lpstr>
      <vt:lpstr>Figtree</vt:lpstr>
      <vt:lpstr>Helvetica</vt:lpstr>
      <vt:lpstr>Osaka</vt:lpstr>
      <vt:lpstr>Palatino Linotype</vt:lpstr>
      <vt:lpstr>System Font Regular</vt:lpstr>
      <vt:lpstr>Times New Roman</vt:lpstr>
      <vt:lpstr>Verdana</vt:lpstr>
      <vt:lpstr>Wingdings</vt:lpstr>
      <vt:lpstr>Office Theme 2013 - 2022</vt:lpstr>
      <vt:lpstr>1_Office Theme 2013 - 2022</vt:lpstr>
      <vt:lpstr>Office Theme</vt:lpstr>
      <vt:lpstr>1_Office Theme</vt:lpstr>
      <vt:lpstr>2_Office Theme 2013 - 2022</vt:lpstr>
      <vt:lpstr>3_Office Theme 2013 - 2022</vt:lpstr>
      <vt:lpstr>think-cell Slide</vt:lpstr>
      <vt:lpstr>PowerPoint Presentation</vt:lpstr>
      <vt:lpstr>Agenda</vt:lpstr>
      <vt:lpstr>BMC's Development and Research teams are accelerating growth and maximizing efficiency for external funding by aligning portfolios with their expertise</vt:lpstr>
      <vt:lpstr>Officially Welcoming Strategic Research Growth to the Research Enterprise</vt:lpstr>
      <vt:lpstr>Boston Medical Center Clinical Research Unit    December 2024</vt:lpstr>
      <vt:lpstr>PowerPoint Presentation</vt:lpstr>
      <vt:lpstr>Driving inclusive research BMC Clinical Research Unit is now open.</vt:lpstr>
      <vt:lpstr>Clinical Research Unit Team</vt:lpstr>
      <vt:lpstr>Clinical Research Space (CRS) – Clinical Research Unit (CRU) Timeline </vt:lpstr>
      <vt:lpstr>Getting Started</vt:lpstr>
      <vt:lpstr>PowerPoint Presentation</vt:lpstr>
      <vt:lpstr>Development of Writing and Editing Support Services</vt:lpstr>
      <vt:lpstr>The Data and Methods Core</vt:lpstr>
      <vt:lpstr>PowerPoint Presentation</vt:lpstr>
      <vt:lpstr>Agenda</vt:lpstr>
      <vt:lpstr>PowerPoint Presentation</vt:lpstr>
      <vt:lpstr>Research Areas: What We’re Known For</vt:lpstr>
      <vt:lpstr>PowerPoint Presentation</vt:lpstr>
      <vt:lpstr>PowerPoint Presentation</vt:lpstr>
      <vt:lpstr>Publications</vt:lpstr>
      <vt:lpstr>BMC Research Forum</vt:lpstr>
      <vt:lpstr>BMC Research Forum</vt:lpstr>
      <vt:lpstr>New Faculty and Developing Research Areas</vt:lpstr>
      <vt:lpstr>PowerPoint Presentation</vt:lpstr>
      <vt:lpstr>Research Activities Department of  Obstetrics &amp; Gynecology  Naima T. Joseph, MD</vt:lpstr>
      <vt:lpstr>Department of OBGYN Research </vt:lpstr>
      <vt:lpstr>Dr. Naima Joseph</vt:lpstr>
      <vt:lpstr>Dr. Wendy Kuohung</vt:lpstr>
      <vt:lpstr>Dr. Glenn Markenson</vt:lpstr>
      <vt:lpstr>Dr. Julie Mottl-Santiago</vt:lpstr>
      <vt:lpstr>Dr. Nyia Noel</vt:lpstr>
      <vt:lpstr>PowerPoint Presentation</vt:lpstr>
      <vt:lpstr>Dr. Kelly Treder</vt:lpstr>
      <vt:lpstr>Dr. Katharine White</vt:lpstr>
      <vt:lpstr>PowerPoint Presentation</vt:lpstr>
      <vt:lpstr>PowerPoint Presentation</vt:lpstr>
      <vt:lpstr>Department of Pathology &amp; Laboratory Medicine Research Portfolio Christopher D. Andry M.Phil., Ph.D.  Chief and Chair, Department of Pathology &amp; Laboratory Medicine Professor of Pathology &amp; Laboratory Medicine and Family Medicine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NEIDL Comparative Pathology Laboratory (NCPL), NEIDL, BU </vt:lpstr>
      <vt:lpstr>How to access and utilize biospecimens:   Creating and sustaining a biospecimen procurement, storage, management and distribution program LABSCore, in the setting of a Safety Net Hospital and Academic Medical Center in Boston, MA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Katelyn Burkhart</dc:creator>
  <cp:lastModifiedBy>Onyechi, Vivian</cp:lastModifiedBy>
  <cp:revision>688</cp:revision>
  <cp:lastPrinted>2023-03-30T12:43:20Z</cp:lastPrinted>
  <dcterms:created xsi:type="dcterms:W3CDTF">2023-01-03T21:51:38Z</dcterms:created>
  <dcterms:modified xsi:type="dcterms:W3CDTF">2024-12-10T13:21:26Z</dcterms:modified>
</cp:coreProperties>
</file>