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365" r:id="rId2"/>
    <p:sldId id="311" r:id="rId3"/>
    <p:sldId id="312" r:id="rId4"/>
    <p:sldId id="258" r:id="rId5"/>
    <p:sldId id="315" r:id="rId6"/>
    <p:sldId id="283" r:id="rId7"/>
    <p:sldId id="307" r:id="rId8"/>
    <p:sldId id="361" r:id="rId9"/>
    <p:sldId id="296" r:id="rId10"/>
    <p:sldId id="353" r:id="rId11"/>
    <p:sldId id="290" r:id="rId12"/>
    <p:sldId id="362" r:id="rId13"/>
    <p:sldId id="354" r:id="rId14"/>
    <p:sldId id="355" r:id="rId15"/>
    <p:sldId id="350" r:id="rId16"/>
    <p:sldId id="357" r:id="rId17"/>
    <p:sldId id="339" r:id="rId18"/>
    <p:sldId id="359" r:id="rId19"/>
    <p:sldId id="351" r:id="rId20"/>
    <p:sldId id="343" r:id="rId21"/>
    <p:sldId id="36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tzGerald, Madyson" initials="FM" lastIdx="9" clrIdx="0">
    <p:extLst>
      <p:ext uri="{19B8F6BF-5375-455C-9EA6-DF929625EA0E}">
        <p15:presenceInfo xmlns:p15="http://schemas.microsoft.com/office/powerpoint/2012/main" userId="S-1-5-21-1013449540-720069183-311576647-286570" providerId="AD"/>
      </p:ext>
    </p:extLst>
  </p:cmAuthor>
  <p:cmAuthor id="2" name="Amburgey, Deborah" initials="AD" lastIdx="11" clrIdx="1">
    <p:extLst>
      <p:ext uri="{19B8F6BF-5375-455C-9EA6-DF929625EA0E}">
        <p15:presenceInfo xmlns:p15="http://schemas.microsoft.com/office/powerpoint/2012/main" userId="S-1-5-21-1013449540-720069183-311576647-262056" providerId="AD"/>
      </p:ext>
    </p:extLst>
  </p:cmAuthor>
  <p:cmAuthor id="3" name="Battaglia, Tracy" initials="BT" lastIdx="12" clrIdx="2">
    <p:extLst>
      <p:ext uri="{19B8F6BF-5375-455C-9EA6-DF929625EA0E}">
        <p15:presenceInfo xmlns:p15="http://schemas.microsoft.com/office/powerpoint/2012/main" userId="S-1-5-21-1013449540-720069183-311576647-7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64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FITZG1\Documents\SNA%20bar%20cha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FITZG1\Documents\SNA%20bar%20cha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 NH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Days to start treatment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F-4418-A645-0CB2A5CDD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NH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Days to start treatment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F-4418-A645-0CB2A5CDD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241480"/>
        <c:axId val="383243832"/>
      </c:barChart>
      <c:catAx>
        <c:axId val="38324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3832"/>
        <c:crosses val="autoZero"/>
        <c:auto val="1"/>
        <c:lblAlgn val="ctr"/>
        <c:lblOffset val="100"/>
        <c:noMultiLvlLbl val="0"/>
      </c:catAx>
      <c:valAx>
        <c:axId val="38324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6-4F05-80DA-9ECB9E7882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6-4F05-80DA-9ECB9E7882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6-4F05-80DA-9ECB9E7882CF}"/>
              </c:ext>
            </c:extLst>
          </c:dPt>
          <c:cat>
            <c:strRef>
              <c:f>Sheet1!$A$2:$A$4</c:f>
              <c:strCache>
                <c:ptCount val="3"/>
                <c:pt idx="0">
                  <c:v>&lt;50 yr</c:v>
                </c:pt>
                <c:pt idx="1">
                  <c:v>50- 64 yr</c:v>
                </c:pt>
                <c:pt idx="2">
                  <c:v>65+ yr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B6-4F05-80DA-9ECB9E78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798826617261075E-4"/>
          <c:y val="0.72900795111756422"/>
          <c:w val="0.99972402346765477"/>
          <c:h val="0.25348019390817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5C-4887-AF04-453A6661ED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5C-4887-AF04-453A6661ED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5C-4887-AF04-453A6661ED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5C-4887-AF04-453A6661ED9A}"/>
              </c:ext>
            </c:extLst>
          </c:dPt>
          <c:cat>
            <c:strRef>
              <c:f>Sheet1!$A$2:$A$5</c:f>
              <c:strCache>
                <c:ptCount val="4"/>
                <c:pt idx="0">
                  <c:v>Hispanic</c:v>
                </c:pt>
                <c:pt idx="1">
                  <c:v>White NH</c:v>
                </c:pt>
                <c:pt idx="2">
                  <c:v>Black NH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42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5C-4887-AF04-453A6661E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2-42CC-91F7-38C6B5D1EC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2-42CC-91F7-38C6B5D1EC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92-42CC-91F7-38C6B5D1EC82}"/>
              </c:ext>
            </c:extLst>
          </c:dPt>
          <c:cat>
            <c:strRef>
              <c:f>Sheet1!$A$2:$A$4</c:f>
              <c:strCache>
                <c:ptCount val="3"/>
                <c:pt idx="0">
                  <c:v>Commercial</c:v>
                </c:pt>
                <c:pt idx="1">
                  <c:v>Medicare</c:v>
                </c:pt>
                <c:pt idx="2">
                  <c:v>Medicaid/ Uninsured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17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92-42CC-91F7-38C6B5D1E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798826617261075E-4"/>
          <c:y val="0.66742280847514601"/>
          <c:w val="0.99972402346765477"/>
          <c:h val="0.31506523819376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Language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9-4124-8C90-34ECD4B116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9-4124-8C90-34ECD4B11615}"/>
              </c:ext>
            </c:extLst>
          </c:dPt>
          <c:cat>
            <c:strRef>
              <c:f>Sheet1!$A$2:$A$3</c:f>
              <c:strCache>
                <c:ptCount val="2"/>
                <c:pt idx="0">
                  <c:v>English</c:v>
                </c:pt>
                <c:pt idx="1">
                  <c:v>Non-English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9-4124-8C90-34ECD4B11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3 Components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C12-8AA3-8D9750BFE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6-4C12-8AA3-8D9750BFE7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6-4C12-8AA3-8D9750BFE7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6-4C12-8AA3-8D9750BFE7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Navigation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6-4C12-8AA3-8D9750BFE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409176"/>
        <c:axId val="330401728"/>
      </c:barChart>
      <c:catAx>
        <c:axId val="330409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401728"/>
        <c:crosses val="autoZero"/>
        <c:auto val="1"/>
        <c:lblAlgn val="ctr"/>
        <c:lblOffset val="100"/>
        <c:noMultiLvlLbl val="0"/>
      </c:catAx>
      <c:valAx>
        <c:axId val="330401728"/>
        <c:scaling>
          <c:orientation val="minMax"/>
          <c:max val="1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40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Percent</a:t>
            </a:r>
            <a:r>
              <a:rPr lang="en-US" sz="2800" baseline="0" dirty="0">
                <a:solidFill>
                  <a:schemeClr val="tx1"/>
                </a:solidFill>
              </a:rPr>
              <a:t> of patients who reported social needs</a:t>
            </a:r>
            <a:endParaRPr lang="en-US" sz="2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43-467D-ADF9-2204050BC57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43-467D-ADF9-2204050BC57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43-467D-ADF9-2204050BC57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43-467D-ADF9-2204050BC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3+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50</c:v>
                </c:pt>
                <c:pt idx="1">
                  <c:v>24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1-434A-80A7-4A7EEA0D24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243440"/>
        <c:axId val="383240304"/>
      </c:barChart>
      <c:catAx>
        <c:axId val="38324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Number of Social</a:t>
                </a:r>
                <a:r>
                  <a:rPr lang="en-US" sz="2800" baseline="0" dirty="0"/>
                  <a:t> Needs</a:t>
                </a:r>
                <a:endParaRPr lang="en-US" sz="2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0304"/>
        <c:crosses val="autoZero"/>
        <c:auto val="1"/>
        <c:lblAlgn val="ctr"/>
        <c:lblOffset val="100"/>
        <c:noMultiLvlLbl val="0"/>
      </c:catAx>
      <c:valAx>
        <c:axId val="38324030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Percentage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1-42EF-8F58-AB9AD898D5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1-42EF-8F58-AB9AD898D5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31-42EF-8F58-AB9AD898D5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31-42EF-8F58-AB9AD898D5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Medical $$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1-42EF-8F58-AB9AD898D53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31-42EF-8F58-AB9AD898D53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31-42EF-8F58-AB9AD898D5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6137328"/>
        <c:axId val="796142424"/>
      </c:barChart>
      <c:catAx>
        <c:axId val="7961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142424"/>
        <c:crosses val="autoZero"/>
        <c:auto val="1"/>
        <c:lblAlgn val="ctr"/>
        <c:lblOffset val="100"/>
        <c:noMultiLvlLbl val="0"/>
      </c:catAx>
      <c:valAx>
        <c:axId val="79614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13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Women who Started Treatment Within 30 days </a:t>
            </a:r>
          </a:p>
          <a:p>
            <a:pPr>
              <a:defRPr/>
            </a:pPr>
            <a:r>
              <a:rPr lang="en-US" dirty="0"/>
              <a:t>by Study Group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8C-40FD-8F05-18B5FA92AC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8C-40FD-8F05-18B5FA92AC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8C-40FD-8F05-18B5FA92AC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8C-40FD-8F05-18B5FA92A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Sheet3!$B$3:$B$6</c:f>
              <c:strCache>
                <c:ptCount val="4"/>
                <c:pt idx="0">
                  <c:v>Historical Control</c:v>
                </c:pt>
                <c:pt idx="1">
                  <c:v>Not Navigated</c:v>
                </c:pt>
                <c:pt idx="2">
                  <c:v>Navigated, 
No SNA</c:v>
                </c:pt>
                <c:pt idx="3">
                  <c:v>Navigated and SNA</c:v>
                </c:pt>
              </c:strCache>
            </c:strRef>
          </c:cat>
          <c:val>
            <c:numRef>
              <c:f>Sheet3!$C$3:$C$6</c:f>
              <c:numCache>
                <c:formatCode>0%</c:formatCode>
                <c:ptCount val="4"/>
                <c:pt idx="0">
                  <c:v>0.39</c:v>
                </c:pt>
                <c:pt idx="1">
                  <c:v>0.3</c:v>
                </c:pt>
                <c:pt idx="2">
                  <c:v>0.24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5-44E9-9590-50CBB60252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3241088"/>
        <c:axId val="383241872"/>
      </c:barChart>
      <c:catAx>
        <c:axId val="383241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Treatment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1872"/>
        <c:crosses val="autoZero"/>
        <c:auto val="1"/>
        <c:lblAlgn val="ctr"/>
        <c:lblOffset val="100"/>
        <c:noMultiLvlLbl val="0"/>
      </c:catAx>
      <c:valAx>
        <c:axId val="383241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38324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016B0-8E36-EF41-BF8F-78E560437AB4}">
      <dgm:prSet custT="1"/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dirty="0"/>
            <a:t>Clinical Advisory Panel (CAP)</a:t>
          </a:r>
        </a:p>
      </dgm:t>
    </dgm:pt>
    <dgm:pt modelId="{32D0DFBE-1A37-654C-BBFF-D7D3FC1EF02D}" type="parTrans" cxnId="{A6567CC8-0C88-324C-82CE-36FB45E773E5}">
      <dgm:prSet/>
      <dgm:spPr/>
      <dgm:t>
        <a:bodyPr/>
        <a:lstStyle/>
        <a:p>
          <a:endParaRPr lang="en-US"/>
        </a:p>
      </dgm:t>
    </dgm:pt>
    <dgm:pt modelId="{BD6A7407-B5F8-C440-B8CB-45D443216A68}" type="sibTrans" cxnId="{A6567CC8-0C88-324C-82CE-36FB45E773E5}">
      <dgm:prSet/>
      <dgm:spPr/>
      <dgm:t>
        <a:bodyPr/>
        <a:lstStyle/>
        <a:p>
          <a:endParaRPr lang="en-US"/>
        </a:p>
      </dgm:t>
    </dgm:pt>
    <dgm:pt modelId="{34342D3B-FDF0-FE45-810D-4AD45847364F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BMC</a:t>
          </a:r>
        </a:p>
      </dgm:t>
    </dgm:pt>
    <dgm:pt modelId="{3B619E74-6822-DB4F-963E-E51A5EDE7592}" type="parTrans" cxnId="{5DFFC091-F3C2-5E4A-8208-825AC731A9F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88EB9E0-6A3E-4644-AECB-4D8ED9831622}" type="sibTrans" cxnId="{5DFFC091-F3C2-5E4A-8208-825AC731A9FC}">
      <dgm:prSet/>
      <dgm:spPr/>
      <dgm:t>
        <a:bodyPr/>
        <a:lstStyle/>
        <a:p>
          <a:endParaRPr lang="en-US"/>
        </a:p>
      </dgm:t>
    </dgm:pt>
    <dgm:pt modelId="{27EF2B47-03AA-6C4A-A9B6-C066D9809024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Naomi Ko MD, MPH</a:t>
          </a:r>
        </a:p>
      </dgm:t>
    </dgm:pt>
    <dgm:pt modelId="{3C3237CB-6580-0046-8F09-1763A0045C40}" type="parTrans" cxnId="{4168CE11-6AF8-E743-B0A0-FF18A97EF43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ECA391E8-D6E8-D94A-B4C5-8AF272D7EC66}" type="sibTrans" cxnId="{4168CE11-6AF8-E743-B0A0-FF18A97EF43E}">
      <dgm:prSet/>
      <dgm:spPr/>
      <dgm:t>
        <a:bodyPr/>
        <a:lstStyle/>
        <a:p>
          <a:endParaRPr lang="en-US"/>
        </a:p>
      </dgm:t>
    </dgm:pt>
    <dgm:pt modelId="{E223A853-10FC-B141-82C6-ADC9AA18CC5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BIDMC</a:t>
          </a:r>
        </a:p>
      </dgm:t>
    </dgm:pt>
    <dgm:pt modelId="{3FFF6B03-AF44-F945-9E43-3AA7C5EB4A34}" type="parTrans" cxnId="{5678BC73-2CC2-D846-8B48-A0EFB8C973E3}">
      <dgm:prSet/>
      <dgm:spPr/>
      <dgm:t>
        <a:bodyPr/>
        <a:lstStyle/>
        <a:p>
          <a:endParaRPr lang="en-US"/>
        </a:p>
      </dgm:t>
    </dgm:pt>
    <dgm:pt modelId="{B314AA50-978C-AC40-92B6-D3E67AFBF640}" type="sibTrans" cxnId="{5678BC73-2CC2-D846-8B48-A0EFB8C973E3}">
      <dgm:prSet/>
      <dgm:spPr/>
      <dgm:t>
        <a:bodyPr/>
        <a:lstStyle/>
        <a:p>
          <a:endParaRPr lang="en-US"/>
        </a:p>
      </dgm:t>
    </dgm:pt>
    <dgm:pt modelId="{FD7F9599-C737-1446-BF1C-C256875E9280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Ted James MD</a:t>
          </a:r>
        </a:p>
      </dgm:t>
    </dgm:pt>
    <dgm:pt modelId="{D4F65DEC-974A-3C4C-9CFC-D5BAF805676E}" type="parTrans" cxnId="{C430CAFE-8DF2-9F40-8626-6CF94E17B73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BB9618E-0D9B-6446-8B3C-5BE4052BA3D2}" type="sibTrans" cxnId="{C430CAFE-8DF2-9F40-8626-6CF94E17B735}">
      <dgm:prSet/>
      <dgm:spPr/>
      <dgm:t>
        <a:bodyPr/>
        <a:lstStyle/>
        <a:p>
          <a:endParaRPr lang="en-US"/>
        </a:p>
      </dgm:t>
    </dgm:pt>
    <dgm:pt modelId="{41AEDDEA-0BA4-D745-82A0-F111C74592C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Monica Valero Camacho MD</a:t>
          </a:r>
        </a:p>
      </dgm:t>
    </dgm:pt>
    <dgm:pt modelId="{EB0B2B50-62E8-C44F-A9C4-C7EF6AD88556}" type="parTrans" cxnId="{9A6425D6-D30E-6E48-9204-1D387A1F419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7ECF33C-9574-1B41-BBEB-E4DBCD4343C6}" type="sibTrans" cxnId="{9A6425D6-D30E-6E48-9204-1D387A1F419C}">
      <dgm:prSet/>
      <dgm:spPr/>
      <dgm:t>
        <a:bodyPr/>
        <a:lstStyle/>
        <a:p>
          <a:endParaRPr lang="en-US"/>
        </a:p>
      </dgm:t>
    </dgm:pt>
    <dgm:pt modelId="{CA5422A6-6D6C-084F-914E-99DAD1C9C2AD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Tufts</a:t>
          </a:r>
        </a:p>
      </dgm:t>
    </dgm:pt>
    <dgm:pt modelId="{A901AD6B-D786-B945-8173-F608EEA81551}" type="parTrans" cxnId="{1EA9348E-FD55-FB44-9CBD-C560DF8BA4F7}">
      <dgm:prSet/>
      <dgm:spPr/>
      <dgm:t>
        <a:bodyPr/>
        <a:lstStyle/>
        <a:p>
          <a:endParaRPr lang="en-US"/>
        </a:p>
      </dgm:t>
    </dgm:pt>
    <dgm:pt modelId="{577BAC0A-B9E7-F443-A777-3FEA60CC6EA4}" type="sibTrans" cxnId="{1EA9348E-FD55-FB44-9CBD-C560DF8BA4F7}">
      <dgm:prSet/>
      <dgm:spPr/>
      <dgm:t>
        <a:bodyPr/>
        <a:lstStyle/>
        <a:p>
          <a:endParaRPr lang="en-US"/>
        </a:p>
      </dgm:t>
    </dgm:pt>
    <dgm:pt modelId="{3783A006-F8D8-F24C-9D74-6C77B3312C43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Susan Parsons MD</a:t>
          </a:r>
        </a:p>
      </dgm:t>
    </dgm:pt>
    <dgm:pt modelId="{E632120C-F731-3D42-B619-A5FDFD0A29ED}" type="parTrans" cxnId="{57B3AABD-16DF-6B45-BA56-B6F625B777D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D695D1C-4BC9-024F-98D4-C83B3A5EB21C}" type="sibTrans" cxnId="{57B3AABD-16DF-6B45-BA56-B6F625B777DA}">
      <dgm:prSet/>
      <dgm:spPr/>
      <dgm:t>
        <a:bodyPr/>
        <a:lstStyle/>
        <a:p>
          <a:endParaRPr lang="en-US"/>
        </a:p>
      </dgm:t>
    </dgm:pt>
    <dgm:pt modelId="{1D6EB29F-6521-A941-B16F-ECA7FE5AC5E4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DFCI</a:t>
          </a:r>
        </a:p>
      </dgm:t>
    </dgm:pt>
    <dgm:pt modelId="{7FA4F07D-4BED-0E42-A71D-CE1504615ABC}" type="parTrans" cxnId="{BDEE4F15-D2A6-EE48-A9A1-B62C7107A8A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172360D-E532-644F-9EAF-C4C35FB83BFE}" type="sibTrans" cxnId="{BDEE4F15-D2A6-EE48-A9A1-B62C7107A8A9}">
      <dgm:prSet/>
      <dgm:spPr/>
      <dgm:t>
        <a:bodyPr/>
        <a:lstStyle/>
        <a:p>
          <a:endParaRPr lang="en-US"/>
        </a:p>
      </dgm:t>
    </dgm:pt>
    <dgm:pt modelId="{D77BC84D-621E-CB47-874F-248DE0611D8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Rachel Freedman MD, MPH</a:t>
          </a:r>
        </a:p>
      </dgm:t>
    </dgm:pt>
    <dgm:pt modelId="{8CDA9CA9-2475-414C-B7A7-38331849123A}" type="parTrans" cxnId="{0EB66F03-44CF-F34D-9867-F88F438ABD4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E53DBCE-8D77-0841-8360-DA773A46F794}" type="sibTrans" cxnId="{0EB66F03-44CF-F34D-9867-F88F438ABD4C}">
      <dgm:prSet/>
      <dgm:spPr/>
      <dgm:t>
        <a:bodyPr/>
        <a:lstStyle/>
        <a:p>
          <a:endParaRPr lang="en-US"/>
        </a:p>
      </dgm:t>
    </dgm:pt>
    <dgm:pt modelId="{22A78367-6916-3041-886F-D786D164D0B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MGH</a:t>
          </a:r>
        </a:p>
      </dgm:t>
    </dgm:pt>
    <dgm:pt modelId="{2CE0D934-74F5-BB4D-9FB3-7B8E6BDA166C}" type="parTrans" cxnId="{AD1D20AF-CFF4-5B44-87D6-CEF617B14F0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2CC2324-76F9-434D-AA61-26FDD2C6A4DC}" type="sibTrans" cxnId="{AD1D20AF-CFF4-5B44-87D6-CEF617B14F07}">
      <dgm:prSet/>
      <dgm:spPr/>
      <dgm:t>
        <a:bodyPr/>
        <a:lstStyle/>
        <a:p>
          <a:endParaRPr lang="en-US"/>
        </a:p>
      </dgm:t>
    </dgm:pt>
    <dgm:pt modelId="{232F48ED-A4F9-FF48-8684-1FCAC89A721D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Beverly Moy MD, MPH</a:t>
          </a:r>
        </a:p>
      </dgm:t>
    </dgm:pt>
    <dgm:pt modelId="{9B27307E-75DC-E844-8779-00ABB83C665C}" type="parTrans" cxnId="{2DB22A39-B169-714B-8AAC-0617E7AB78D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EAB74E4-781B-BC4D-A435-A2F3B64F4F40}" type="sibTrans" cxnId="{2DB22A39-B169-714B-8AAC-0617E7AB78D7}">
      <dgm:prSet/>
      <dgm:spPr/>
      <dgm:t>
        <a:bodyPr/>
        <a:lstStyle/>
        <a:p>
          <a:endParaRPr lang="en-US"/>
        </a:p>
      </dgm:t>
    </dgm:pt>
    <dgm:pt modelId="{72AE3274-3E34-424C-9C2A-769209C968DD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JoEllen</a:t>
          </a:r>
          <a:r>
            <a:rPr lang="en-US" dirty="0"/>
            <a:t> Ross RN</a:t>
          </a:r>
        </a:p>
      </dgm:t>
    </dgm:pt>
    <dgm:pt modelId="{CC7AD032-47E3-2A41-BBEE-6AAC70D1B059}" type="parTrans" cxnId="{A64B2A9F-2EA9-714C-922E-E710154E14E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647E84D-36C2-CE42-BE10-A83E59769696}" type="sibTrans" cxnId="{A64B2A9F-2EA9-714C-922E-E710154E14E3}">
      <dgm:prSet/>
      <dgm:spPr/>
      <dgm:t>
        <a:bodyPr/>
        <a:lstStyle/>
        <a:p>
          <a:endParaRPr lang="en-US"/>
        </a:p>
      </dgm:t>
    </dgm:pt>
    <dgm:pt modelId="{80A1EBFD-B065-F549-9A9B-EB844A37221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Feng Qing Wang</a:t>
          </a:r>
        </a:p>
      </dgm:t>
    </dgm:pt>
    <dgm:pt modelId="{9840EA88-414E-1D4A-B78C-353CA6D77242}" type="parTrans" cxnId="{68CBA3C4-72B6-2745-B912-11C76AFF640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DF614D0-BDC0-6D4C-89A7-80512924C478}" type="sibTrans" cxnId="{68CBA3C4-72B6-2745-B912-11C76AFF640F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3B5523-9338-A54D-951F-DB13DA73041D}" type="pres">
      <dgm:prSet presAssocID="{83B016B0-8E36-EF41-BF8F-78E560437AB4}" presName="hierRoot1" presStyleCnt="0">
        <dgm:presLayoutVars>
          <dgm:hierBranch val="init"/>
        </dgm:presLayoutVars>
      </dgm:prSet>
      <dgm:spPr/>
    </dgm:pt>
    <dgm:pt modelId="{8FC85B21-60B2-3D4D-889B-ACF4438E58F0}" type="pres">
      <dgm:prSet presAssocID="{83B016B0-8E36-EF41-BF8F-78E560437AB4}" presName="rootComposite1" presStyleCnt="0"/>
      <dgm:spPr/>
    </dgm:pt>
    <dgm:pt modelId="{9413C326-3AFE-E24D-924D-E14CF46559CB}" type="pres">
      <dgm:prSet presAssocID="{83B016B0-8E36-EF41-BF8F-78E560437AB4}" presName="rootText1" presStyleLbl="node0" presStyleIdx="0" presStyleCnt="1" custScaleX="301190" custScaleY="147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1F1DD-037B-D04E-B12B-E79DB2FEB8DE}" type="pres">
      <dgm:prSet presAssocID="{83B016B0-8E36-EF41-BF8F-78E560437AB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16B9EA-9862-DD45-B487-D3D1E98DABEB}" type="pres">
      <dgm:prSet presAssocID="{83B016B0-8E36-EF41-BF8F-78E560437AB4}" presName="hierChild2" presStyleCnt="0"/>
      <dgm:spPr/>
    </dgm:pt>
    <dgm:pt modelId="{882248D5-2EC6-9041-9C1A-579E7AF02F86}" type="pres">
      <dgm:prSet presAssocID="{3B619E74-6822-DB4F-963E-E51A5EDE759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4E95153-7E38-BB48-B7EA-EEBFDB81EF2F}" type="pres">
      <dgm:prSet presAssocID="{34342D3B-FDF0-FE45-810D-4AD45847364F}" presName="hierRoot2" presStyleCnt="0">
        <dgm:presLayoutVars>
          <dgm:hierBranch val="init"/>
        </dgm:presLayoutVars>
      </dgm:prSet>
      <dgm:spPr/>
    </dgm:pt>
    <dgm:pt modelId="{C50C3B7B-857F-4D4B-A2F3-146F6D1CA4F4}" type="pres">
      <dgm:prSet presAssocID="{34342D3B-FDF0-FE45-810D-4AD45847364F}" presName="rootComposite" presStyleCnt="0"/>
      <dgm:spPr/>
    </dgm:pt>
    <dgm:pt modelId="{D20533B6-D9A4-844D-B722-C9009D00C8AA}" type="pres">
      <dgm:prSet presAssocID="{34342D3B-FDF0-FE45-810D-4AD45847364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5A9E0-2AED-A74A-9A95-C9EDA751F495}" type="pres">
      <dgm:prSet presAssocID="{34342D3B-FDF0-FE45-810D-4AD45847364F}" presName="rootConnector" presStyleLbl="node2" presStyleIdx="0" presStyleCnt="5"/>
      <dgm:spPr/>
      <dgm:t>
        <a:bodyPr/>
        <a:lstStyle/>
        <a:p>
          <a:endParaRPr lang="en-US"/>
        </a:p>
      </dgm:t>
    </dgm:pt>
    <dgm:pt modelId="{24A84CD5-C5D2-0C44-8A58-39DD15CF7FA6}" type="pres">
      <dgm:prSet presAssocID="{34342D3B-FDF0-FE45-810D-4AD45847364F}" presName="hierChild4" presStyleCnt="0"/>
      <dgm:spPr/>
    </dgm:pt>
    <dgm:pt modelId="{89C0B37E-BAFC-8E48-94D5-846E9CB670C0}" type="pres">
      <dgm:prSet presAssocID="{3C3237CB-6580-0046-8F09-1763A0045C40}" presName="Name37" presStyleLbl="parChTrans1D3" presStyleIdx="0" presStyleCnt="8"/>
      <dgm:spPr/>
      <dgm:t>
        <a:bodyPr/>
        <a:lstStyle/>
        <a:p>
          <a:endParaRPr lang="en-US"/>
        </a:p>
      </dgm:t>
    </dgm:pt>
    <dgm:pt modelId="{796AF8A0-2939-1042-8B90-F0F75B931E2A}" type="pres">
      <dgm:prSet presAssocID="{27EF2B47-03AA-6C4A-A9B6-C066D9809024}" presName="hierRoot2" presStyleCnt="0">
        <dgm:presLayoutVars>
          <dgm:hierBranch val="init"/>
        </dgm:presLayoutVars>
      </dgm:prSet>
      <dgm:spPr/>
    </dgm:pt>
    <dgm:pt modelId="{BD7D3E1F-D4AF-5247-9682-DE044E94F3EB}" type="pres">
      <dgm:prSet presAssocID="{27EF2B47-03AA-6C4A-A9B6-C066D9809024}" presName="rootComposite" presStyleCnt="0"/>
      <dgm:spPr/>
    </dgm:pt>
    <dgm:pt modelId="{2490AE6A-727D-4247-A1D3-DD0DA6AC9EC7}" type="pres">
      <dgm:prSet presAssocID="{27EF2B47-03AA-6C4A-A9B6-C066D9809024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4B372-3918-864E-8361-929BF944FC50}" type="pres">
      <dgm:prSet presAssocID="{27EF2B47-03AA-6C4A-A9B6-C066D9809024}" presName="rootConnector" presStyleLbl="node3" presStyleIdx="0" presStyleCnt="8"/>
      <dgm:spPr/>
      <dgm:t>
        <a:bodyPr/>
        <a:lstStyle/>
        <a:p>
          <a:endParaRPr lang="en-US"/>
        </a:p>
      </dgm:t>
    </dgm:pt>
    <dgm:pt modelId="{9894367D-3F55-D24F-91D6-A2FAFE9D0B12}" type="pres">
      <dgm:prSet presAssocID="{27EF2B47-03AA-6C4A-A9B6-C066D9809024}" presName="hierChild4" presStyleCnt="0"/>
      <dgm:spPr/>
    </dgm:pt>
    <dgm:pt modelId="{5433BBBF-FB42-714E-9065-C5A1F6B9D01A}" type="pres">
      <dgm:prSet presAssocID="{27EF2B47-03AA-6C4A-A9B6-C066D9809024}" presName="hierChild5" presStyleCnt="0"/>
      <dgm:spPr/>
    </dgm:pt>
    <dgm:pt modelId="{7F022863-E772-274B-929E-63498A2CEF14}" type="pres">
      <dgm:prSet presAssocID="{34342D3B-FDF0-FE45-810D-4AD45847364F}" presName="hierChild5" presStyleCnt="0"/>
      <dgm:spPr/>
    </dgm:pt>
    <dgm:pt modelId="{7FB80D73-7C15-5442-B4E4-DBB5F6125CB6}" type="pres">
      <dgm:prSet presAssocID="{3FFF6B03-AF44-F945-9E43-3AA7C5EB4A3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CBDD64FD-30D9-F641-ABA5-0C2DEECBAA4F}" type="pres">
      <dgm:prSet presAssocID="{E223A853-10FC-B141-82C6-ADC9AA18CC56}" presName="hierRoot2" presStyleCnt="0">
        <dgm:presLayoutVars>
          <dgm:hierBranch val="init"/>
        </dgm:presLayoutVars>
      </dgm:prSet>
      <dgm:spPr/>
    </dgm:pt>
    <dgm:pt modelId="{7A293FE1-7FDD-C149-99D8-EA30C29CAC42}" type="pres">
      <dgm:prSet presAssocID="{E223A853-10FC-B141-82C6-ADC9AA18CC56}" presName="rootComposite" presStyleCnt="0"/>
      <dgm:spPr/>
    </dgm:pt>
    <dgm:pt modelId="{99D28B42-84B6-C849-B6C4-7B03C24256B8}" type="pres">
      <dgm:prSet presAssocID="{E223A853-10FC-B141-82C6-ADC9AA18CC5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67AD2-5843-5248-B1B1-09DAA266220A}" type="pres">
      <dgm:prSet presAssocID="{E223A853-10FC-B141-82C6-ADC9AA18CC56}" presName="rootConnector" presStyleLbl="node2" presStyleIdx="1" presStyleCnt="5"/>
      <dgm:spPr/>
      <dgm:t>
        <a:bodyPr/>
        <a:lstStyle/>
        <a:p>
          <a:endParaRPr lang="en-US"/>
        </a:p>
      </dgm:t>
    </dgm:pt>
    <dgm:pt modelId="{C2F6F2EB-FE8B-744C-AC66-5E159A4E1C73}" type="pres">
      <dgm:prSet presAssocID="{E223A853-10FC-B141-82C6-ADC9AA18CC56}" presName="hierChild4" presStyleCnt="0"/>
      <dgm:spPr/>
    </dgm:pt>
    <dgm:pt modelId="{273BF22B-CDA8-C242-B12D-8A5CFA1A406A}" type="pres">
      <dgm:prSet presAssocID="{D4F65DEC-974A-3C4C-9CFC-D5BAF805676E}" presName="Name37" presStyleLbl="parChTrans1D3" presStyleIdx="1" presStyleCnt="8"/>
      <dgm:spPr/>
      <dgm:t>
        <a:bodyPr/>
        <a:lstStyle/>
        <a:p>
          <a:endParaRPr lang="en-US"/>
        </a:p>
      </dgm:t>
    </dgm:pt>
    <dgm:pt modelId="{E2FFD3F9-8100-A444-B286-87EAAEFDDD97}" type="pres">
      <dgm:prSet presAssocID="{FD7F9599-C737-1446-BF1C-C256875E9280}" presName="hierRoot2" presStyleCnt="0">
        <dgm:presLayoutVars>
          <dgm:hierBranch val="init"/>
        </dgm:presLayoutVars>
      </dgm:prSet>
      <dgm:spPr/>
    </dgm:pt>
    <dgm:pt modelId="{80BB5840-C6D4-2D4E-9674-40ED727EB468}" type="pres">
      <dgm:prSet presAssocID="{FD7F9599-C737-1446-BF1C-C256875E9280}" presName="rootComposite" presStyleCnt="0"/>
      <dgm:spPr/>
    </dgm:pt>
    <dgm:pt modelId="{0A6DAFF4-5A81-5045-AC95-C069EB32A858}" type="pres">
      <dgm:prSet presAssocID="{FD7F9599-C737-1446-BF1C-C256875E9280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2A268-2400-5B47-B1F5-157A5038674B}" type="pres">
      <dgm:prSet presAssocID="{FD7F9599-C737-1446-BF1C-C256875E9280}" presName="rootConnector" presStyleLbl="node3" presStyleIdx="1" presStyleCnt="8"/>
      <dgm:spPr/>
      <dgm:t>
        <a:bodyPr/>
        <a:lstStyle/>
        <a:p>
          <a:endParaRPr lang="en-US"/>
        </a:p>
      </dgm:t>
    </dgm:pt>
    <dgm:pt modelId="{E03C4A2D-3BEF-924F-81E8-4E9E7E78B342}" type="pres">
      <dgm:prSet presAssocID="{FD7F9599-C737-1446-BF1C-C256875E9280}" presName="hierChild4" presStyleCnt="0"/>
      <dgm:spPr/>
    </dgm:pt>
    <dgm:pt modelId="{7EA58171-77F2-4148-B222-F834B8121C99}" type="pres">
      <dgm:prSet presAssocID="{FD7F9599-C737-1446-BF1C-C256875E9280}" presName="hierChild5" presStyleCnt="0"/>
      <dgm:spPr/>
    </dgm:pt>
    <dgm:pt modelId="{C2C91572-8B1C-CB4B-8059-20FA10D951BA}" type="pres">
      <dgm:prSet presAssocID="{EB0B2B50-62E8-C44F-A9C4-C7EF6AD88556}" presName="Name37" presStyleLbl="parChTrans1D3" presStyleIdx="2" presStyleCnt="8"/>
      <dgm:spPr/>
      <dgm:t>
        <a:bodyPr/>
        <a:lstStyle/>
        <a:p>
          <a:endParaRPr lang="en-US"/>
        </a:p>
      </dgm:t>
    </dgm:pt>
    <dgm:pt modelId="{B35B7DAF-6696-DA4F-9047-A9C38F3A48CA}" type="pres">
      <dgm:prSet presAssocID="{41AEDDEA-0BA4-D745-82A0-F111C74592C1}" presName="hierRoot2" presStyleCnt="0">
        <dgm:presLayoutVars>
          <dgm:hierBranch val="init"/>
        </dgm:presLayoutVars>
      </dgm:prSet>
      <dgm:spPr/>
    </dgm:pt>
    <dgm:pt modelId="{1D79F10C-0394-6348-B46A-1B318CF792B0}" type="pres">
      <dgm:prSet presAssocID="{41AEDDEA-0BA4-D745-82A0-F111C74592C1}" presName="rootComposite" presStyleCnt="0"/>
      <dgm:spPr/>
    </dgm:pt>
    <dgm:pt modelId="{48AB5295-7C8E-2440-B65A-6B4F71142DC1}" type="pres">
      <dgm:prSet presAssocID="{41AEDDEA-0BA4-D745-82A0-F111C74592C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8701B-E349-674C-BAA0-5EB22110936D}" type="pres">
      <dgm:prSet presAssocID="{41AEDDEA-0BA4-D745-82A0-F111C74592C1}" presName="rootConnector" presStyleLbl="node3" presStyleIdx="2" presStyleCnt="8"/>
      <dgm:spPr/>
      <dgm:t>
        <a:bodyPr/>
        <a:lstStyle/>
        <a:p>
          <a:endParaRPr lang="en-US"/>
        </a:p>
      </dgm:t>
    </dgm:pt>
    <dgm:pt modelId="{A693E425-9616-714C-8CC1-7B60B313ED69}" type="pres">
      <dgm:prSet presAssocID="{41AEDDEA-0BA4-D745-82A0-F111C74592C1}" presName="hierChild4" presStyleCnt="0"/>
      <dgm:spPr/>
    </dgm:pt>
    <dgm:pt modelId="{40921F75-4359-E64E-AEC1-69E7F68DFAF5}" type="pres">
      <dgm:prSet presAssocID="{41AEDDEA-0BA4-D745-82A0-F111C74592C1}" presName="hierChild5" presStyleCnt="0"/>
      <dgm:spPr/>
    </dgm:pt>
    <dgm:pt modelId="{8224A60E-0234-F348-A889-C0FA15C232D3}" type="pres">
      <dgm:prSet presAssocID="{CC7AD032-47E3-2A41-BBEE-6AAC70D1B059}" presName="Name37" presStyleLbl="parChTrans1D3" presStyleIdx="3" presStyleCnt="8"/>
      <dgm:spPr/>
      <dgm:t>
        <a:bodyPr/>
        <a:lstStyle/>
        <a:p>
          <a:endParaRPr lang="en-US"/>
        </a:p>
      </dgm:t>
    </dgm:pt>
    <dgm:pt modelId="{6F822065-ABD5-4B44-B5FB-E62676CEC7BF}" type="pres">
      <dgm:prSet presAssocID="{72AE3274-3E34-424C-9C2A-769209C968DD}" presName="hierRoot2" presStyleCnt="0">
        <dgm:presLayoutVars>
          <dgm:hierBranch val="init"/>
        </dgm:presLayoutVars>
      </dgm:prSet>
      <dgm:spPr/>
    </dgm:pt>
    <dgm:pt modelId="{A402D408-7B53-AC40-9342-AD812400E9F5}" type="pres">
      <dgm:prSet presAssocID="{72AE3274-3E34-424C-9C2A-769209C968DD}" presName="rootComposite" presStyleCnt="0"/>
      <dgm:spPr/>
    </dgm:pt>
    <dgm:pt modelId="{DF25E626-EFC8-364F-A20E-773EEFDEC857}" type="pres">
      <dgm:prSet presAssocID="{72AE3274-3E34-424C-9C2A-769209C968DD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0B8EF9-1D9C-7E46-9EDC-1CF4CE55BE9B}" type="pres">
      <dgm:prSet presAssocID="{72AE3274-3E34-424C-9C2A-769209C968DD}" presName="rootConnector" presStyleLbl="node3" presStyleIdx="3" presStyleCnt="8"/>
      <dgm:spPr/>
      <dgm:t>
        <a:bodyPr/>
        <a:lstStyle/>
        <a:p>
          <a:endParaRPr lang="en-US"/>
        </a:p>
      </dgm:t>
    </dgm:pt>
    <dgm:pt modelId="{29CE7C53-352F-D84D-A603-EF9D8E3AD9CE}" type="pres">
      <dgm:prSet presAssocID="{72AE3274-3E34-424C-9C2A-769209C968DD}" presName="hierChild4" presStyleCnt="0"/>
      <dgm:spPr/>
    </dgm:pt>
    <dgm:pt modelId="{F0EE1D9D-0C94-E34A-8C18-8704127AE22D}" type="pres">
      <dgm:prSet presAssocID="{72AE3274-3E34-424C-9C2A-769209C968DD}" presName="hierChild5" presStyleCnt="0"/>
      <dgm:spPr/>
    </dgm:pt>
    <dgm:pt modelId="{67A05DE4-D313-1041-A100-4BBD927425FB}" type="pres">
      <dgm:prSet presAssocID="{E223A853-10FC-B141-82C6-ADC9AA18CC56}" presName="hierChild5" presStyleCnt="0"/>
      <dgm:spPr/>
    </dgm:pt>
    <dgm:pt modelId="{3F032905-E525-6E48-8529-7A021EB12BBB}" type="pres">
      <dgm:prSet presAssocID="{A901AD6B-D786-B945-8173-F608EEA81551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299CC1B-B7CD-9B49-A832-22830FCD791F}" type="pres">
      <dgm:prSet presAssocID="{CA5422A6-6D6C-084F-914E-99DAD1C9C2AD}" presName="hierRoot2" presStyleCnt="0">
        <dgm:presLayoutVars>
          <dgm:hierBranch val="init"/>
        </dgm:presLayoutVars>
      </dgm:prSet>
      <dgm:spPr/>
    </dgm:pt>
    <dgm:pt modelId="{81ACF720-7F50-5246-A14B-C1D93E7AE6E0}" type="pres">
      <dgm:prSet presAssocID="{CA5422A6-6D6C-084F-914E-99DAD1C9C2AD}" presName="rootComposite" presStyleCnt="0"/>
      <dgm:spPr/>
    </dgm:pt>
    <dgm:pt modelId="{0ECED03C-588F-5C49-883F-68341C3EF52A}" type="pres">
      <dgm:prSet presAssocID="{CA5422A6-6D6C-084F-914E-99DAD1C9C2A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F354F-C36D-E541-91F1-CE796C84C47B}" type="pres">
      <dgm:prSet presAssocID="{CA5422A6-6D6C-084F-914E-99DAD1C9C2AD}" presName="rootConnector" presStyleLbl="node2" presStyleIdx="2" presStyleCnt="5"/>
      <dgm:spPr/>
      <dgm:t>
        <a:bodyPr/>
        <a:lstStyle/>
        <a:p>
          <a:endParaRPr lang="en-US"/>
        </a:p>
      </dgm:t>
    </dgm:pt>
    <dgm:pt modelId="{8D7E550E-4022-6440-B898-7478A55E029B}" type="pres">
      <dgm:prSet presAssocID="{CA5422A6-6D6C-084F-914E-99DAD1C9C2AD}" presName="hierChild4" presStyleCnt="0"/>
      <dgm:spPr/>
    </dgm:pt>
    <dgm:pt modelId="{7577F898-DCA7-DC49-B748-F151FF44F634}" type="pres">
      <dgm:prSet presAssocID="{E632120C-F731-3D42-B619-A5FDFD0A29ED}" presName="Name37" presStyleLbl="parChTrans1D3" presStyleIdx="4" presStyleCnt="8"/>
      <dgm:spPr/>
      <dgm:t>
        <a:bodyPr/>
        <a:lstStyle/>
        <a:p>
          <a:endParaRPr lang="en-US"/>
        </a:p>
      </dgm:t>
    </dgm:pt>
    <dgm:pt modelId="{CD50486A-6DDB-3548-A0B4-45EEC20599E0}" type="pres">
      <dgm:prSet presAssocID="{3783A006-F8D8-F24C-9D74-6C77B3312C43}" presName="hierRoot2" presStyleCnt="0">
        <dgm:presLayoutVars>
          <dgm:hierBranch val="init"/>
        </dgm:presLayoutVars>
      </dgm:prSet>
      <dgm:spPr/>
    </dgm:pt>
    <dgm:pt modelId="{059DD858-A98F-A443-B5E3-05A29AB2AE02}" type="pres">
      <dgm:prSet presAssocID="{3783A006-F8D8-F24C-9D74-6C77B3312C43}" presName="rootComposite" presStyleCnt="0"/>
      <dgm:spPr/>
    </dgm:pt>
    <dgm:pt modelId="{99F29F4A-FCE3-2D4E-BCA8-A2FF88CAC836}" type="pres">
      <dgm:prSet presAssocID="{3783A006-F8D8-F24C-9D74-6C77B3312C43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569C0-3EA3-7044-B3E9-BDB1EC2FE6E2}" type="pres">
      <dgm:prSet presAssocID="{3783A006-F8D8-F24C-9D74-6C77B3312C43}" presName="rootConnector" presStyleLbl="node3" presStyleIdx="4" presStyleCnt="8"/>
      <dgm:spPr/>
      <dgm:t>
        <a:bodyPr/>
        <a:lstStyle/>
        <a:p>
          <a:endParaRPr lang="en-US"/>
        </a:p>
      </dgm:t>
    </dgm:pt>
    <dgm:pt modelId="{7FEA5A3F-3F7D-4942-8A43-ED4E536FA575}" type="pres">
      <dgm:prSet presAssocID="{3783A006-F8D8-F24C-9D74-6C77B3312C43}" presName="hierChild4" presStyleCnt="0"/>
      <dgm:spPr/>
    </dgm:pt>
    <dgm:pt modelId="{CC50219C-6751-8447-BF15-6AF08E76A115}" type="pres">
      <dgm:prSet presAssocID="{3783A006-F8D8-F24C-9D74-6C77B3312C43}" presName="hierChild5" presStyleCnt="0"/>
      <dgm:spPr/>
    </dgm:pt>
    <dgm:pt modelId="{797F3018-40DB-BE46-AC2F-29D1A5A3D8AA}" type="pres">
      <dgm:prSet presAssocID="{9840EA88-414E-1D4A-B78C-353CA6D77242}" presName="Name37" presStyleLbl="parChTrans1D3" presStyleIdx="5" presStyleCnt="8"/>
      <dgm:spPr/>
      <dgm:t>
        <a:bodyPr/>
        <a:lstStyle/>
        <a:p>
          <a:endParaRPr lang="en-US"/>
        </a:p>
      </dgm:t>
    </dgm:pt>
    <dgm:pt modelId="{6059B628-30FB-D041-99D1-EAAA7FE3ADD0}" type="pres">
      <dgm:prSet presAssocID="{80A1EBFD-B065-F549-9A9B-EB844A372219}" presName="hierRoot2" presStyleCnt="0">
        <dgm:presLayoutVars>
          <dgm:hierBranch val="init"/>
        </dgm:presLayoutVars>
      </dgm:prSet>
      <dgm:spPr/>
    </dgm:pt>
    <dgm:pt modelId="{507A2C7E-0812-4348-8CFD-E7957635AC26}" type="pres">
      <dgm:prSet presAssocID="{80A1EBFD-B065-F549-9A9B-EB844A372219}" presName="rootComposite" presStyleCnt="0"/>
      <dgm:spPr/>
    </dgm:pt>
    <dgm:pt modelId="{44287E40-5AA9-EB4F-B757-F1921B852C8C}" type="pres">
      <dgm:prSet presAssocID="{80A1EBFD-B065-F549-9A9B-EB844A372219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E3A4D-F1D2-0D4B-B161-B4B2A89AEB42}" type="pres">
      <dgm:prSet presAssocID="{80A1EBFD-B065-F549-9A9B-EB844A372219}" presName="rootConnector" presStyleLbl="node3" presStyleIdx="5" presStyleCnt="8"/>
      <dgm:spPr/>
      <dgm:t>
        <a:bodyPr/>
        <a:lstStyle/>
        <a:p>
          <a:endParaRPr lang="en-US"/>
        </a:p>
      </dgm:t>
    </dgm:pt>
    <dgm:pt modelId="{0EBFEC01-94A9-484E-B7AE-FC79E7831667}" type="pres">
      <dgm:prSet presAssocID="{80A1EBFD-B065-F549-9A9B-EB844A372219}" presName="hierChild4" presStyleCnt="0"/>
      <dgm:spPr/>
    </dgm:pt>
    <dgm:pt modelId="{9FA1A517-CDC1-C944-9ED3-BA7A74E02A23}" type="pres">
      <dgm:prSet presAssocID="{80A1EBFD-B065-F549-9A9B-EB844A372219}" presName="hierChild5" presStyleCnt="0"/>
      <dgm:spPr/>
    </dgm:pt>
    <dgm:pt modelId="{BA04ABD5-0C93-DB4D-A4AC-C9B6DAE6620F}" type="pres">
      <dgm:prSet presAssocID="{CA5422A6-6D6C-084F-914E-99DAD1C9C2AD}" presName="hierChild5" presStyleCnt="0"/>
      <dgm:spPr/>
    </dgm:pt>
    <dgm:pt modelId="{52211585-A24D-FE4A-AB7A-CD5B30FB3A6D}" type="pres">
      <dgm:prSet presAssocID="{7FA4F07D-4BED-0E42-A71D-CE1504615A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5E12E647-7D58-364D-9EB0-3EA43583E4D9}" type="pres">
      <dgm:prSet presAssocID="{1D6EB29F-6521-A941-B16F-ECA7FE5AC5E4}" presName="hierRoot2" presStyleCnt="0">
        <dgm:presLayoutVars>
          <dgm:hierBranch val="init"/>
        </dgm:presLayoutVars>
      </dgm:prSet>
      <dgm:spPr/>
    </dgm:pt>
    <dgm:pt modelId="{C71494FC-A178-7D47-9A80-D6FC2EEFAE53}" type="pres">
      <dgm:prSet presAssocID="{1D6EB29F-6521-A941-B16F-ECA7FE5AC5E4}" presName="rootComposite" presStyleCnt="0"/>
      <dgm:spPr/>
    </dgm:pt>
    <dgm:pt modelId="{5EEE773A-D03D-1F4C-8191-695DC3D199C5}" type="pres">
      <dgm:prSet presAssocID="{1D6EB29F-6521-A941-B16F-ECA7FE5AC5E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1CB63-664A-FD4A-8ACA-A8540C435F01}" type="pres">
      <dgm:prSet presAssocID="{1D6EB29F-6521-A941-B16F-ECA7FE5AC5E4}" presName="rootConnector" presStyleLbl="node2" presStyleIdx="3" presStyleCnt="5"/>
      <dgm:spPr/>
      <dgm:t>
        <a:bodyPr/>
        <a:lstStyle/>
        <a:p>
          <a:endParaRPr lang="en-US"/>
        </a:p>
      </dgm:t>
    </dgm:pt>
    <dgm:pt modelId="{1A9E2193-4923-BA46-A117-8E2D39196162}" type="pres">
      <dgm:prSet presAssocID="{1D6EB29F-6521-A941-B16F-ECA7FE5AC5E4}" presName="hierChild4" presStyleCnt="0"/>
      <dgm:spPr/>
    </dgm:pt>
    <dgm:pt modelId="{37AF5681-8890-154A-BCE0-D0081188A137}" type="pres">
      <dgm:prSet presAssocID="{8CDA9CA9-2475-414C-B7A7-38331849123A}" presName="Name37" presStyleLbl="parChTrans1D3" presStyleIdx="6" presStyleCnt="8"/>
      <dgm:spPr/>
      <dgm:t>
        <a:bodyPr/>
        <a:lstStyle/>
        <a:p>
          <a:endParaRPr lang="en-US"/>
        </a:p>
      </dgm:t>
    </dgm:pt>
    <dgm:pt modelId="{E10502BE-F6D7-8440-A8EE-03CCD94D6E06}" type="pres">
      <dgm:prSet presAssocID="{D77BC84D-621E-CB47-874F-248DE0611D81}" presName="hierRoot2" presStyleCnt="0">
        <dgm:presLayoutVars>
          <dgm:hierBranch val="init"/>
        </dgm:presLayoutVars>
      </dgm:prSet>
      <dgm:spPr/>
    </dgm:pt>
    <dgm:pt modelId="{FF20F4E5-1DA1-4A46-AD96-CA66CAF369FB}" type="pres">
      <dgm:prSet presAssocID="{D77BC84D-621E-CB47-874F-248DE0611D81}" presName="rootComposite" presStyleCnt="0"/>
      <dgm:spPr/>
    </dgm:pt>
    <dgm:pt modelId="{DCA5E597-30AD-994F-8BE5-A12D722790E5}" type="pres">
      <dgm:prSet presAssocID="{D77BC84D-621E-CB47-874F-248DE0611D81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21C3D-72CD-584C-A489-8A628EE182A4}" type="pres">
      <dgm:prSet presAssocID="{D77BC84D-621E-CB47-874F-248DE0611D81}" presName="rootConnector" presStyleLbl="node3" presStyleIdx="6" presStyleCnt="8"/>
      <dgm:spPr/>
      <dgm:t>
        <a:bodyPr/>
        <a:lstStyle/>
        <a:p>
          <a:endParaRPr lang="en-US"/>
        </a:p>
      </dgm:t>
    </dgm:pt>
    <dgm:pt modelId="{D4051A6E-6B06-7645-B89D-AA1069FBBED2}" type="pres">
      <dgm:prSet presAssocID="{D77BC84D-621E-CB47-874F-248DE0611D81}" presName="hierChild4" presStyleCnt="0"/>
      <dgm:spPr/>
    </dgm:pt>
    <dgm:pt modelId="{CF425060-E3EE-D549-876E-158EC7B32A58}" type="pres">
      <dgm:prSet presAssocID="{D77BC84D-621E-CB47-874F-248DE0611D81}" presName="hierChild5" presStyleCnt="0"/>
      <dgm:spPr/>
    </dgm:pt>
    <dgm:pt modelId="{FA4A0A9F-F6E3-0A4A-AE78-3056EA1F3078}" type="pres">
      <dgm:prSet presAssocID="{1D6EB29F-6521-A941-B16F-ECA7FE5AC5E4}" presName="hierChild5" presStyleCnt="0"/>
      <dgm:spPr/>
    </dgm:pt>
    <dgm:pt modelId="{1BFC9FEB-55F8-0048-8438-341A110048A9}" type="pres">
      <dgm:prSet presAssocID="{2CE0D934-74F5-BB4D-9FB3-7B8E6BDA166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879DCA6C-B7E5-344A-9107-09A39F624669}" type="pres">
      <dgm:prSet presAssocID="{22A78367-6916-3041-886F-D786D164D0B6}" presName="hierRoot2" presStyleCnt="0">
        <dgm:presLayoutVars>
          <dgm:hierBranch val="init"/>
        </dgm:presLayoutVars>
      </dgm:prSet>
      <dgm:spPr/>
    </dgm:pt>
    <dgm:pt modelId="{1AE4729F-A1E4-1B48-981D-F327BE760C80}" type="pres">
      <dgm:prSet presAssocID="{22A78367-6916-3041-886F-D786D164D0B6}" presName="rootComposite" presStyleCnt="0"/>
      <dgm:spPr/>
    </dgm:pt>
    <dgm:pt modelId="{1CC23354-5F13-E943-8592-8CCEAD8AE2CA}" type="pres">
      <dgm:prSet presAssocID="{22A78367-6916-3041-886F-D786D164D0B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64B1A-63E5-534F-A080-2206DD35B439}" type="pres">
      <dgm:prSet presAssocID="{22A78367-6916-3041-886F-D786D164D0B6}" presName="rootConnector" presStyleLbl="node2" presStyleIdx="4" presStyleCnt="5"/>
      <dgm:spPr/>
      <dgm:t>
        <a:bodyPr/>
        <a:lstStyle/>
        <a:p>
          <a:endParaRPr lang="en-US"/>
        </a:p>
      </dgm:t>
    </dgm:pt>
    <dgm:pt modelId="{6729EDA3-FB1B-BB43-9AF8-A2F61817CCFF}" type="pres">
      <dgm:prSet presAssocID="{22A78367-6916-3041-886F-D786D164D0B6}" presName="hierChild4" presStyleCnt="0"/>
      <dgm:spPr/>
    </dgm:pt>
    <dgm:pt modelId="{4189C2BD-A7E6-E940-BCDF-9FC10748A369}" type="pres">
      <dgm:prSet presAssocID="{9B27307E-75DC-E844-8779-00ABB83C665C}" presName="Name37" presStyleLbl="parChTrans1D3" presStyleIdx="7" presStyleCnt="8"/>
      <dgm:spPr/>
      <dgm:t>
        <a:bodyPr/>
        <a:lstStyle/>
        <a:p>
          <a:endParaRPr lang="en-US"/>
        </a:p>
      </dgm:t>
    </dgm:pt>
    <dgm:pt modelId="{554D4206-9BD7-7B48-BFEC-CF7F1701A441}" type="pres">
      <dgm:prSet presAssocID="{232F48ED-A4F9-FF48-8684-1FCAC89A721D}" presName="hierRoot2" presStyleCnt="0">
        <dgm:presLayoutVars>
          <dgm:hierBranch val="init"/>
        </dgm:presLayoutVars>
      </dgm:prSet>
      <dgm:spPr/>
    </dgm:pt>
    <dgm:pt modelId="{16ECBA67-72F6-DB4C-86E1-629EE155F29B}" type="pres">
      <dgm:prSet presAssocID="{232F48ED-A4F9-FF48-8684-1FCAC89A721D}" presName="rootComposite" presStyleCnt="0"/>
      <dgm:spPr/>
    </dgm:pt>
    <dgm:pt modelId="{001CA8C8-25D1-1942-BC11-EC75B46D2827}" type="pres">
      <dgm:prSet presAssocID="{232F48ED-A4F9-FF48-8684-1FCAC89A721D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5A2DD-1401-D043-BB4D-35A4C4C74D3F}" type="pres">
      <dgm:prSet presAssocID="{232F48ED-A4F9-FF48-8684-1FCAC89A721D}" presName="rootConnector" presStyleLbl="node3" presStyleIdx="7" presStyleCnt="8"/>
      <dgm:spPr/>
      <dgm:t>
        <a:bodyPr/>
        <a:lstStyle/>
        <a:p>
          <a:endParaRPr lang="en-US"/>
        </a:p>
      </dgm:t>
    </dgm:pt>
    <dgm:pt modelId="{38C9FB51-4BF3-514E-BE43-1197A82A8ACA}" type="pres">
      <dgm:prSet presAssocID="{232F48ED-A4F9-FF48-8684-1FCAC89A721D}" presName="hierChild4" presStyleCnt="0"/>
      <dgm:spPr/>
    </dgm:pt>
    <dgm:pt modelId="{B24A00C1-B92D-7D45-BA87-8391CF8D1B59}" type="pres">
      <dgm:prSet presAssocID="{232F48ED-A4F9-FF48-8684-1FCAC89A721D}" presName="hierChild5" presStyleCnt="0"/>
      <dgm:spPr/>
    </dgm:pt>
    <dgm:pt modelId="{74A478CE-3AF7-2A4E-A03E-22733D3E3810}" type="pres">
      <dgm:prSet presAssocID="{22A78367-6916-3041-886F-D786D164D0B6}" presName="hierChild5" presStyleCnt="0"/>
      <dgm:spPr/>
    </dgm:pt>
    <dgm:pt modelId="{63E18863-5C16-B045-88B2-1233181C41B8}" type="pres">
      <dgm:prSet presAssocID="{83B016B0-8E36-EF41-BF8F-78E560437AB4}" presName="hierChild3" presStyleCnt="0"/>
      <dgm:spPr/>
    </dgm:pt>
  </dgm:ptLst>
  <dgm:cxnLst>
    <dgm:cxn modelId="{9D26525C-2DA0-8749-A00F-8F23B88641C5}" type="presOf" srcId="{34342D3B-FDF0-FE45-810D-4AD45847364F}" destId="{D20533B6-D9A4-844D-B722-C9009D00C8AA}" srcOrd="0" destOrd="0" presId="urn:microsoft.com/office/officeart/2005/8/layout/orgChart1"/>
    <dgm:cxn modelId="{735EDDAE-C64E-3046-B57B-895A0471FD1B}" type="presOf" srcId="{FD7F9599-C737-1446-BF1C-C256875E9280}" destId="{C862A268-2400-5B47-B1F5-157A5038674B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2D7650FF-2AA0-934F-9C19-76270140DE2C}" type="presOf" srcId="{232F48ED-A4F9-FF48-8684-1FCAC89A721D}" destId="{001CA8C8-25D1-1942-BC11-EC75B46D2827}" srcOrd="0" destOrd="0" presId="urn:microsoft.com/office/officeart/2005/8/layout/orgChart1"/>
    <dgm:cxn modelId="{9E79E299-2C28-0B41-B5BD-9C56EE6D9F1E}" type="presOf" srcId="{A901AD6B-D786-B945-8173-F608EEA81551}" destId="{3F032905-E525-6E48-8529-7A021EB12BBB}" srcOrd="0" destOrd="0" presId="urn:microsoft.com/office/officeart/2005/8/layout/orgChart1"/>
    <dgm:cxn modelId="{E9D5569E-2896-EA49-95AD-2E833A0389F7}" type="presOf" srcId="{41AEDDEA-0BA4-D745-82A0-F111C74592C1}" destId="{48AB5295-7C8E-2440-B65A-6B4F71142DC1}" srcOrd="0" destOrd="0" presId="urn:microsoft.com/office/officeart/2005/8/layout/orgChart1"/>
    <dgm:cxn modelId="{0E1CC360-442C-D449-A074-DB674D92F0EC}" type="presOf" srcId="{D4F65DEC-974A-3C4C-9CFC-D5BAF805676E}" destId="{273BF22B-CDA8-C242-B12D-8A5CFA1A406A}" srcOrd="0" destOrd="0" presId="urn:microsoft.com/office/officeart/2005/8/layout/orgChart1"/>
    <dgm:cxn modelId="{E043F57D-8A74-0D40-BE94-DB3D4BE64183}" type="presOf" srcId="{72AE3274-3E34-424C-9C2A-769209C968DD}" destId="{0F0B8EF9-1D9C-7E46-9EDC-1CF4CE55BE9B}" srcOrd="1" destOrd="0" presId="urn:microsoft.com/office/officeart/2005/8/layout/orgChart1"/>
    <dgm:cxn modelId="{68CBA3C4-72B6-2745-B912-11C76AFF640F}" srcId="{CA5422A6-6D6C-084F-914E-99DAD1C9C2AD}" destId="{80A1EBFD-B065-F549-9A9B-EB844A372219}" srcOrd="1" destOrd="0" parTransId="{9840EA88-414E-1D4A-B78C-353CA6D77242}" sibTransId="{3DF614D0-BDC0-6D4C-89A7-80512924C478}"/>
    <dgm:cxn modelId="{F9917933-5291-8745-B203-32DC2AF19F5E}" type="presOf" srcId="{1D6EB29F-6521-A941-B16F-ECA7FE5AC5E4}" destId="{5EEE773A-D03D-1F4C-8191-695DC3D199C5}" srcOrd="0" destOrd="0" presId="urn:microsoft.com/office/officeart/2005/8/layout/orgChart1"/>
    <dgm:cxn modelId="{1EA9348E-FD55-FB44-9CBD-C560DF8BA4F7}" srcId="{83B016B0-8E36-EF41-BF8F-78E560437AB4}" destId="{CA5422A6-6D6C-084F-914E-99DAD1C9C2AD}" srcOrd="2" destOrd="0" parTransId="{A901AD6B-D786-B945-8173-F608EEA81551}" sibTransId="{577BAC0A-B9E7-F443-A777-3FEA60CC6EA4}"/>
    <dgm:cxn modelId="{480FC939-8260-384F-B244-C362F9FDBF27}" type="presOf" srcId="{83B016B0-8E36-EF41-BF8F-78E560437AB4}" destId="{0861F1DD-037B-D04E-B12B-E79DB2FEB8DE}" srcOrd="1" destOrd="0" presId="urn:microsoft.com/office/officeart/2005/8/layout/orgChart1"/>
    <dgm:cxn modelId="{FA2F0F57-8A4D-1748-8467-A1151FC246E1}" type="presOf" srcId="{3FFF6B03-AF44-F945-9E43-3AA7C5EB4A34}" destId="{7FB80D73-7C15-5442-B4E4-DBB5F6125CB6}" srcOrd="0" destOrd="0" presId="urn:microsoft.com/office/officeart/2005/8/layout/orgChart1"/>
    <dgm:cxn modelId="{9A6425D6-D30E-6E48-9204-1D387A1F419C}" srcId="{E223A853-10FC-B141-82C6-ADC9AA18CC56}" destId="{41AEDDEA-0BA4-D745-82A0-F111C74592C1}" srcOrd="1" destOrd="0" parTransId="{EB0B2B50-62E8-C44F-A9C4-C7EF6AD88556}" sibTransId="{27ECF33C-9574-1B41-BBEB-E4DBCD4343C6}"/>
    <dgm:cxn modelId="{9C2DE165-DB56-7146-AC05-DCD3CBF55E24}" type="presOf" srcId="{80A1EBFD-B065-F549-9A9B-EB844A372219}" destId="{44287E40-5AA9-EB4F-B757-F1921B852C8C}" srcOrd="0" destOrd="0" presId="urn:microsoft.com/office/officeart/2005/8/layout/orgChart1"/>
    <dgm:cxn modelId="{014D1DB9-730A-DF45-BEA4-5C131027B5DA}" type="presOf" srcId="{2CE0D934-74F5-BB4D-9FB3-7B8E6BDA166C}" destId="{1BFC9FEB-55F8-0048-8438-341A110048A9}" srcOrd="0" destOrd="0" presId="urn:microsoft.com/office/officeart/2005/8/layout/orgChart1"/>
    <dgm:cxn modelId="{B8A92807-B749-1C40-9AB1-26EEB8BBEB38}" type="presOf" srcId="{27EF2B47-03AA-6C4A-A9B6-C066D9809024}" destId="{DA44B372-3918-864E-8361-929BF944FC50}" srcOrd="1" destOrd="0" presId="urn:microsoft.com/office/officeart/2005/8/layout/orgChart1"/>
    <dgm:cxn modelId="{923C6F89-2EED-9A48-B940-5631D1AC1C2E}" type="presOf" srcId="{CA5422A6-6D6C-084F-914E-99DAD1C9C2AD}" destId="{0ECED03C-588F-5C49-883F-68341C3EF52A}" srcOrd="0" destOrd="0" presId="urn:microsoft.com/office/officeart/2005/8/layout/orgChart1"/>
    <dgm:cxn modelId="{5AED9A62-15FD-A54C-A0F2-431C28BF80F1}" type="presOf" srcId="{27EF2B47-03AA-6C4A-A9B6-C066D9809024}" destId="{2490AE6A-727D-4247-A1D3-DD0DA6AC9EC7}" srcOrd="0" destOrd="0" presId="urn:microsoft.com/office/officeart/2005/8/layout/orgChart1"/>
    <dgm:cxn modelId="{C430CAFE-8DF2-9F40-8626-6CF94E17B735}" srcId="{E223A853-10FC-B141-82C6-ADC9AA18CC56}" destId="{FD7F9599-C737-1446-BF1C-C256875E9280}" srcOrd="0" destOrd="0" parTransId="{D4F65DEC-974A-3C4C-9CFC-D5BAF805676E}" sibTransId="{7BB9618E-0D9B-6446-8B3C-5BE4052BA3D2}"/>
    <dgm:cxn modelId="{1C1F5514-BDA4-2446-AD03-BDA96E1DC62D}" type="presOf" srcId="{22A78367-6916-3041-886F-D786D164D0B6}" destId="{1CC23354-5F13-E943-8592-8CCEAD8AE2CA}" srcOrd="0" destOrd="0" presId="urn:microsoft.com/office/officeart/2005/8/layout/orgChart1"/>
    <dgm:cxn modelId="{4168CE11-6AF8-E743-B0A0-FF18A97EF43E}" srcId="{34342D3B-FDF0-FE45-810D-4AD45847364F}" destId="{27EF2B47-03AA-6C4A-A9B6-C066D9809024}" srcOrd="0" destOrd="0" parTransId="{3C3237CB-6580-0046-8F09-1763A0045C40}" sibTransId="{ECA391E8-D6E8-D94A-B4C5-8AF272D7EC66}"/>
    <dgm:cxn modelId="{0EB66F03-44CF-F34D-9867-F88F438ABD4C}" srcId="{1D6EB29F-6521-A941-B16F-ECA7FE5AC5E4}" destId="{D77BC84D-621E-CB47-874F-248DE0611D81}" srcOrd="0" destOrd="0" parTransId="{8CDA9CA9-2475-414C-B7A7-38331849123A}" sibTransId="{FE53DBCE-8D77-0841-8360-DA773A46F794}"/>
    <dgm:cxn modelId="{6BD99DFA-9577-A04C-A0A9-CCB2721AB8AF}" type="presOf" srcId="{3783A006-F8D8-F24C-9D74-6C77B3312C43}" destId="{99F29F4A-FCE3-2D4E-BCA8-A2FF88CAC836}" srcOrd="0" destOrd="0" presId="urn:microsoft.com/office/officeart/2005/8/layout/orgChart1"/>
    <dgm:cxn modelId="{57B3AABD-16DF-6B45-BA56-B6F625B777DA}" srcId="{CA5422A6-6D6C-084F-914E-99DAD1C9C2AD}" destId="{3783A006-F8D8-F24C-9D74-6C77B3312C43}" srcOrd="0" destOrd="0" parTransId="{E632120C-F731-3D42-B619-A5FDFD0A29ED}" sibTransId="{3D695D1C-4BC9-024F-98D4-C83B3A5EB21C}"/>
    <dgm:cxn modelId="{3E29D456-E915-EA4A-A18A-B6BCB058DC37}" type="presOf" srcId="{E632120C-F731-3D42-B619-A5FDFD0A29ED}" destId="{7577F898-DCA7-DC49-B748-F151FF44F634}" srcOrd="0" destOrd="0" presId="urn:microsoft.com/office/officeart/2005/8/layout/orgChart1"/>
    <dgm:cxn modelId="{C1A5A856-39D4-7847-9DE6-CB0D2251C9E9}" type="presOf" srcId="{FD7F9599-C737-1446-BF1C-C256875E9280}" destId="{0A6DAFF4-5A81-5045-AC95-C069EB32A858}" srcOrd="0" destOrd="0" presId="urn:microsoft.com/office/officeart/2005/8/layout/orgChart1"/>
    <dgm:cxn modelId="{5678BC73-2CC2-D846-8B48-A0EFB8C973E3}" srcId="{83B016B0-8E36-EF41-BF8F-78E560437AB4}" destId="{E223A853-10FC-B141-82C6-ADC9AA18CC56}" srcOrd="1" destOrd="0" parTransId="{3FFF6B03-AF44-F945-9E43-3AA7C5EB4A34}" sibTransId="{B314AA50-978C-AC40-92B6-D3E67AFBF640}"/>
    <dgm:cxn modelId="{A64B2A9F-2EA9-714C-922E-E710154E14E3}" srcId="{E223A853-10FC-B141-82C6-ADC9AA18CC56}" destId="{72AE3274-3E34-424C-9C2A-769209C968DD}" srcOrd="2" destOrd="0" parTransId="{CC7AD032-47E3-2A41-BBEE-6AAC70D1B059}" sibTransId="{4647E84D-36C2-CE42-BE10-A83E59769696}"/>
    <dgm:cxn modelId="{933D9A5D-17DD-224E-A543-A362FA5BA364}" type="presOf" srcId="{80A1EBFD-B065-F549-9A9B-EB844A372219}" destId="{E66E3A4D-F1D2-0D4B-B161-B4B2A89AEB42}" srcOrd="1" destOrd="0" presId="urn:microsoft.com/office/officeart/2005/8/layout/orgChart1"/>
    <dgm:cxn modelId="{5DFFC091-F3C2-5E4A-8208-825AC731A9FC}" srcId="{83B016B0-8E36-EF41-BF8F-78E560437AB4}" destId="{34342D3B-FDF0-FE45-810D-4AD45847364F}" srcOrd="0" destOrd="0" parTransId="{3B619E74-6822-DB4F-963E-E51A5EDE7592}" sibTransId="{988EB9E0-6A3E-4644-AECB-4D8ED9831622}"/>
    <dgm:cxn modelId="{AD1D20AF-CFF4-5B44-87D6-CEF617B14F07}" srcId="{83B016B0-8E36-EF41-BF8F-78E560437AB4}" destId="{22A78367-6916-3041-886F-D786D164D0B6}" srcOrd="4" destOrd="0" parTransId="{2CE0D934-74F5-BB4D-9FB3-7B8E6BDA166C}" sibTransId="{72CC2324-76F9-434D-AA61-26FDD2C6A4DC}"/>
    <dgm:cxn modelId="{A09657A6-4140-3F4C-A9F9-3DE7D630A45F}" type="presOf" srcId="{3B619E74-6822-DB4F-963E-E51A5EDE7592}" destId="{882248D5-2EC6-9041-9C1A-579E7AF02F86}" srcOrd="0" destOrd="0" presId="urn:microsoft.com/office/officeart/2005/8/layout/orgChart1"/>
    <dgm:cxn modelId="{903EF49A-D679-3C42-922C-FD0662BCB3E8}" type="presOf" srcId="{8CDA9CA9-2475-414C-B7A7-38331849123A}" destId="{37AF5681-8890-154A-BCE0-D0081188A137}" srcOrd="0" destOrd="0" presId="urn:microsoft.com/office/officeart/2005/8/layout/orgChart1"/>
    <dgm:cxn modelId="{A6567CC8-0C88-324C-82CE-36FB45E773E5}" srcId="{2B90040C-8B8B-9D47-93E4-5198BE779386}" destId="{83B016B0-8E36-EF41-BF8F-78E560437AB4}" srcOrd="0" destOrd="0" parTransId="{32D0DFBE-1A37-654C-BBFF-D7D3FC1EF02D}" sibTransId="{BD6A7407-B5F8-C440-B8CB-45D443216A68}"/>
    <dgm:cxn modelId="{6F53D4D3-FDBA-3741-BE35-2AF12D53B3E5}" type="presOf" srcId="{41AEDDEA-0BA4-D745-82A0-F111C74592C1}" destId="{1BB8701B-E349-674C-BAA0-5EB22110936D}" srcOrd="1" destOrd="0" presId="urn:microsoft.com/office/officeart/2005/8/layout/orgChart1"/>
    <dgm:cxn modelId="{2DB22A39-B169-714B-8AAC-0617E7AB78D7}" srcId="{22A78367-6916-3041-886F-D786D164D0B6}" destId="{232F48ED-A4F9-FF48-8684-1FCAC89A721D}" srcOrd="0" destOrd="0" parTransId="{9B27307E-75DC-E844-8779-00ABB83C665C}" sibTransId="{8EAB74E4-781B-BC4D-A435-A2F3B64F4F40}"/>
    <dgm:cxn modelId="{F040BF32-CBC4-EE4A-BF09-9D053837CDB1}" type="presOf" srcId="{3C3237CB-6580-0046-8F09-1763A0045C40}" destId="{89C0B37E-BAFC-8E48-94D5-846E9CB670C0}" srcOrd="0" destOrd="0" presId="urn:microsoft.com/office/officeart/2005/8/layout/orgChart1"/>
    <dgm:cxn modelId="{66854E1A-64C7-9C45-8BA1-2D46CA041150}" type="presOf" srcId="{E223A853-10FC-B141-82C6-ADC9AA18CC56}" destId="{B3567AD2-5843-5248-B1B1-09DAA266220A}" srcOrd="1" destOrd="0" presId="urn:microsoft.com/office/officeart/2005/8/layout/orgChart1"/>
    <dgm:cxn modelId="{F49010CF-E38E-D444-8FC6-69ED5A65CAB2}" type="presOf" srcId="{CA5422A6-6D6C-084F-914E-99DAD1C9C2AD}" destId="{779F354F-C36D-E541-91F1-CE796C84C47B}" srcOrd="1" destOrd="0" presId="urn:microsoft.com/office/officeart/2005/8/layout/orgChart1"/>
    <dgm:cxn modelId="{75304D14-706F-3044-8709-3853FEAB0756}" type="presOf" srcId="{D77BC84D-621E-CB47-874F-248DE0611D81}" destId="{C5B21C3D-72CD-584C-A489-8A628EE182A4}" srcOrd="1" destOrd="0" presId="urn:microsoft.com/office/officeart/2005/8/layout/orgChart1"/>
    <dgm:cxn modelId="{A8E1B581-AF11-FB44-9B25-755DCB9A228B}" type="presOf" srcId="{9840EA88-414E-1D4A-B78C-353CA6D77242}" destId="{797F3018-40DB-BE46-AC2F-29D1A5A3D8AA}" srcOrd="0" destOrd="0" presId="urn:microsoft.com/office/officeart/2005/8/layout/orgChart1"/>
    <dgm:cxn modelId="{80E3895E-72E1-B446-A5ED-29E879C936C1}" type="presOf" srcId="{9B27307E-75DC-E844-8779-00ABB83C665C}" destId="{4189C2BD-A7E6-E940-BCDF-9FC10748A369}" srcOrd="0" destOrd="0" presId="urn:microsoft.com/office/officeart/2005/8/layout/orgChart1"/>
    <dgm:cxn modelId="{3BA48295-2E1E-3D47-8F9A-D7D22282F397}" type="presOf" srcId="{E223A853-10FC-B141-82C6-ADC9AA18CC56}" destId="{99D28B42-84B6-C849-B6C4-7B03C24256B8}" srcOrd="0" destOrd="0" presId="urn:microsoft.com/office/officeart/2005/8/layout/orgChart1"/>
    <dgm:cxn modelId="{4AEF1460-12C1-C34E-BE8F-5DCF63C443EC}" type="presOf" srcId="{34342D3B-FDF0-FE45-810D-4AD45847364F}" destId="{DF35A9E0-2AED-A74A-9A95-C9EDA751F495}" srcOrd="1" destOrd="0" presId="urn:microsoft.com/office/officeart/2005/8/layout/orgChart1"/>
    <dgm:cxn modelId="{00F179DF-18EA-C142-8669-9D251DC25AF8}" type="presOf" srcId="{72AE3274-3E34-424C-9C2A-769209C968DD}" destId="{DF25E626-EFC8-364F-A20E-773EEFDEC857}" srcOrd="0" destOrd="0" presId="urn:microsoft.com/office/officeart/2005/8/layout/orgChart1"/>
    <dgm:cxn modelId="{63DD6043-A0FC-5143-A6AC-44766E372450}" type="presOf" srcId="{1D6EB29F-6521-A941-B16F-ECA7FE5AC5E4}" destId="{F3E1CB63-664A-FD4A-8ACA-A8540C435F01}" srcOrd="1" destOrd="0" presId="urn:microsoft.com/office/officeart/2005/8/layout/orgChart1"/>
    <dgm:cxn modelId="{ED3B658F-B870-FC43-94A3-27B574970E3A}" type="presOf" srcId="{83B016B0-8E36-EF41-BF8F-78E560437AB4}" destId="{9413C326-3AFE-E24D-924D-E14CF46559CB}" srcOrd="0" destOrd="0" presId="urn:microsoft.com/office/officeart/2005/8/layout/orgChart1"/>
    <dgm:cxn modelId="{BDEE4F15-D2A6-EE48-A9A1-B62C7107A8A9}" srcId="{83B016B0-8E36-EF41-BF8F-78E560437AB4}" destId="{1D6EB29F-6521-A941-B16F-ECA7FE5AC5E4}" srcOrd="3" destOrd="0" parTransId="{7FA4F07D-4BED-0E42-A71D-CE1504615ABC}" sibTransId="{8172360D-E532-644F-9EAF-C4C35FB83BFE}"/>
    <dgm:cxn modelId="{52D84629-0A67-5049-A648-E34CD29CEAD9}" type="presOf" srcId="{7FA4F07D-4BED-0E42-A71D-CE1504615ABC}" destId="{52211585-A24D-FE4A-AB7A-CD5B30FB3A6D}" srcOrd="0" destOrd="0" presId="urn:microsoft.com/office/officeart/2005/8/layout/orgChart1"/>
    <dgm:cxn modelId="{51CA3B4C-D093-6344-A240-482A4C2F03C8}" type="presOf" srcId="{232F48ED-A4F9-FF48-8684-1FCAC89A721D}" destId="{C2C5A2DD-1401-D043-BB4D-35A4C4C74D3F}" srcOrd="1" destOrd="0" presId="urn:microsoft.com/office/officeart/2005/8/layout/orgChart1"/>
    <dgm:cxn modelId="{A9CA1ABD-BFEC-0E44-934B-006114550916}" type="presOf" srcId="{22A78367-6916-3041-886F-D786D164D0B6}" destId="{5A764B1A-63E5-534F-A080-2206DD35B439}" srcOrd="1" destOrd="0" presId="urn:microsoft.com/office/officeart/2005/8/layout/orgChart1"/>
    <dgm:cxn modelId="{5D91A455-E1EB-7643-89A7-272F61A79C89}" type="presOf" srcId="{D77BC84D-621E-CB47-874F-248DE0611D81}" destId="{DCA5E597-30AD-994F-8BE5-A12D722790E5}" srcOrd="0" destOrd="0" presId="urn:microsoft.com/office/officeart/2005/8/layout/orgChart1"/>
    <dgm:cxn modelId="{46EA2CE6-8BFC-854F-A20A-197A99239366}" type="presOf" srcId="{CC7AD032-47E3-2A41-BBEE-6AAC70D1B059}" destId="{8224A60E-0234-F348-A889-C0FA15C232D3}" srcOrd="0" destOrd="0" presId="urn:microsoft.com/office/officeart/2005/8/layout/orgChart1"/>
    <dgm:cxn modelId="{D46B353A-3317-9045-8E8F-EAC92FF96534}" type="presOf" srcId="{3783A006-F8D8-F24C-9D74-6C77B3312C43}" destId="{6BE569C0-3EA3-7044-B3E9-BDB1EC2FE6E2}" srcOrd="1" destOrd="0" presId="urn:microsoft.com/office/officeart/2005/8/layout/orgChart1"/>
    <dgm:cxn modelId="{9B3D7442-5240-2B4E-A7CF-9415A7B3FD07}" type="presOf" srcId="{EB0B2B50-62E8-C44F-A9C4-C7EF6AD88556}" destId="{C2C91572-8B1C-CB4B-8059-20FA10D951BA}" srcOrd="0" destOrd="0" presId="urn:microsoft.com/office/officeart/2005/8/layout/orgChart1"/>
    <dgm:cxn modelId="{FE4E4B13-4E59-CA44-9E77-14E988E15871}" type="presParOf" srcId="{A7CA2F48-99E9-C543-8C13-D1F25A353F1E}" destId="{253B5523-9338-A54D-951F-DB13DA73041D}" srcOrd="0" destOrd="0" presId="urn:microsoft.com/office/officeart/2005/8/layout/orgChart1"/>
    <dgm:cxn modelId="{1A8EC2A7-1E8E-6346-A950-C884BC6E63A3}" type="presParOf" srcId="{253B5523-9338-A54D-951F-DB13DA73041D}" destId="{8FC85B21-60B2-3D4D-889B-ACF4438E58F0}" srcOrd="0" destOrd="0" presId="urn:microsoft.com/office/officeart/2005/8/layout/orgChart1"/>
    <dgm:cxn modelId="{E0E89AC4-CFF1-304F-A834-684FA8025999}" type="presParOf" srcId="{8FC85B21-60B2-3D4D-889B-ACF4438E58F0}" destId="{9413C326-3AFE-E24D-924D-E14CF46559CB}" srcOrd="0" destOrd="0" presId="urn:microsoft.com/office/officeart/2005/8/layout/orgChart1"/>
    <dgm:cxn modelId="{7DFC27C5-B5D3-BB4E-8FE9-289E7353A18D}" type="presParOf" srcId="{8FC85B21-60B2-3D4D-889B-ACF4438E58F0}" destId="{0861F1DD-037B-D04E-B12B-E79DB2FEB8DE}" srcOrd="1" destOrd="0" presId="urn:microsoft.com/office/officeart/2005/8/layout/orgChart1"/>
    <dgm:cxn modelId="{4CD7D552-FD14-A34E-AEC8-223E517A48DA}" type="presParOf" srcId="{253B5523-9338-A54D-951F-DB13DA73041D}" destId="{1E16B9EA-9862-DD45-B487-D3D1E98DABEB}" srcOrd="1" destOrd="0" presId="urn:microsoft.com/office/officeart/2005/8/layout/orgChart1"/>
    <dgm:cxn modelId="{186AF8A3-172B-044A-BF3A-F2B6AB07594D}" type="presParOf" srcId="{1E16B9EA-9862-DD45-B487-D3D1E98DABEB}" destId="{882248D5-2EC6-9041-9C1A-579E7AF02F86}" srcOrd="0" destOrd="0" presId="urn:microsoft.com/office/officeart/2005/8/layout/orgChart1"/>
    <dgm:cxn modelId="{3D6C792D-BC46-DB4F-AE69-2E0FDA78EE59}" type="presParOf" srcId="{1E16B9EA-9862-DD45-B487-D3D1E98DABEB}" destId="{64E95153-7E38-BB48-B7EA-EEBFDB81EF2F}" srcOrd="1" destOrd="0" presId="urn:microsoft.com/office/officeart/2005/8/layout/orgChart1"/>
    <dgm:cxn modelId="{A9927358-AFE1-1444-A8F1-ABE8CADA6456}" type="presParOf" srcId="{64E95153-7E38-BB48-B7EA-EEBFDB81EF2F}" destId="{C50C3B7B-857F-4D4B-A2F3-146F6D1CA4F4}" srcOrd="0" destOrd="0" presId="urn:microsoft.com/office/officeart/2005/8/layout/orgChart1"/>
    <dgm:cxn modelId="{1C9292E3-4F8C-8349-A7F9-AA850F57C368}" type="presParOf" srcId="{C50C3B7B-857F-4D4B-A2F3-146F6D1CA4F4}" destId="{D20533B6-D9A4-844D-B722-C9009D00C8AA}" srcOrd="0" destOrd="0" presId="urn:microsoft.com/office/officeart/2005/8/layout/orgChart1"/>
    <dgm:cxn modelId="{CB798D8B-AABE-0340-8070-1E8046A0AC49}" type="presParOf" srcId="{C50C3B7B-857F-4D4B-A2F3-146F6D1CA4F4}" destId="{DF35A9E0-2AED-A74A-9A95-C9EDA751F495}" srcOrd="1" destOrd="0" presId="urn:microsoft.com/office/officeart/2005/8/layout/orgChart1"/>
    <dgm:cxn modelId="{CA92188F-D2A9-B849-8FF0-3CD439381AAC}" type="presParOf" srcId="{64E95153-7E38-BB48-B7EA-EEBFDB81EF2F}" destId="{24A84CD5-C5D2-0C44-8A58-39DD15CF7FA6}" srcOrd="1" destOrd="0" presId="urn:microsoft.com/office/officeart/2005/8/layout/orgChart1"/>
    <dgm:cxn modelId="{65A6E8DB-9F5E-4F49-88F8-10DF51F8EC91}" type="presParOf" srcId="{24A84CD5-C5D2-0C44-8A58-39DD15CF7FA6}" destId="{89C0B37E-BAFC-8E48-94D5-846E9CB670C0}" srcOrd="0" destOrd="0" presId="urn:microsoft.com/office/officeart/2005/8/layout/orgChart1"/>
    <dgm:cxn modelId="{46842A5E-03CD-5245-A9E2-0C8629241FEC}" type="presParOf" srcId="{24A84CD5-C5D2-0C44-8A58-39DD15CF7FA6}" destId="{796AF8A0-2939-1042-8B90-F0F75B931E2A}" srcOrd="1" destOrd="0" presId="urn:microsoft.com/office/officeart/2005/8/layout/orgChart1"/>
    <dgm:cxn modelId="{B2AB51E7-7A78-0846-B116-BF791CBDC874}" type="presParOf" srcId="{796AF8A0-2939-1042-8B90-F0F75B931E2A}" destId="{BD7D3E1F-D4AF-5247-9682-DE044E94F3EB}" srcOrd="0" destOrd="0" presId="urn:microsoft.com/office/officeart/2005/8/layout/orgChart1"/>
    <dgm:cxn modelId="{BD1721ED-53C4-074B-B439-58461F8DCBBA}" type="presParOf" srcId="{BD7D3E1F-D4AF-5247-9682-DE044E94F3EB}" destId="{2490AE6A-727D-4247-A1D3-DD0DA6AC9EC7}" srcOrd="0" destOrd="0" presId="urn:microsoft.com/office/officeart/2005/8/layout/orgChart1"/>
    <dgm:cxn modelId="{258B317F-AC88-D345-87A3-8A01AB640951}" type="presParOf" srcId="{BD7D3E1F-D4AF-5247-9682-DE044E94F3EB}" destId="{DA44B372-3918-864E-8361-929BF944FC50}" srcOrd="1" destOrd="0" presId="urn:microsoft.com/office/officeart/2005/8/layout/orgChart1"/>
    <dgm:cxn modelId="{2714A377-997C-6B42-A11B-772416C1C632}" type="presParOf" srcId="{796AF8A0-2939-1042-8B90-F0F75B931E2A}" destId="{9894367D-3F55-D24F-91D6-A2FAFE9D0B12}" srcOrd="1" destOrd="0" presId="urn:microsoft.com/office/officeart/2005/8/layout/orgChart1"/>
    <dgm:cxn modelId="{49262CF8-8733-8E4E-988D-A8D5C12626E4}" type="presParOf" srcId="{796AF8A0-2939-1042-8B90-F0F75B931E2A}" destId="{5433BBBF-FB42-714E-9065-C5A1F6B9D01A}" srcOrd="2" destOrd="0" presId="urn:microsoft.com/office/officeart/2005/8/layout/orgChart1"/>
    <dgm:cxn modelId="{A6895768-EA21-BB4C-A9D9-95E0DF42C9D8}" type="presParOf" srcId="{64E95153-7E38-BB48-B7EA-EEBFDB81EF2F}" destId="{7F022863-E772-274B-929E-63498A2CEF14}" srcOrd="2" destOrd="0" presId="urn:microsoft.com/office/officeart/2005/8/layout/orgChart1"/>
    <dgm:cxn modelId="{CE823C1B-24D5-1342-A9C9-61D765BE5D9E}" type="presParOf" srcId="{1E16B9EA-9862-DD45-B487-D3D1E98DABEB}" destId="{7FB80D73-7C15-5442-B4E4-DBB5F6125CB6}" srcOrd="2" destOrd="0" presId="urn:microsoft.com/office/officeart/2005/8/layout/orgChart1"/>
    <dgm:cxn modelId="{46663C7B-BC4D-6E4D-A251-3DB838021E59}" type="presParOf" srcId="{1E16B9EA-9862-DD45-B487-D3D1E98DABEB}" destId="{CBDD64FD-30D9-F641-ABA5-0C2DEECBAA4F}" srcOrd="3" destOrd="0" presId="urn:microsoft.com/office/officeart/2005/8/layout/orgChart1"/>
    <dgm:cxn modelId="{D1FD9FD7-DD14-F342-B31F-FB82FE8A5C50}" type="presParOf" srcId="{CBDD64FD-30D9-F641-ABA5-0C2DEECBAA4F}" destId="{7A293FE1-7FDD-C149-99D8-EA30C29CAC42}" srcOrd="0" destOrd="0" presId="urn:microsoft.com/office/officeart/2005/8/layout/orgChart1"/>
    <dgm:cxn modelId="{9A183372-2AF7-4F45-BAB1-3D0DEE92172A}" type="presParOf" srcId="{7A293FE1-7FDD-C149-99D8-EA30C29CAC42}" destId="{99D28B42-84B6-C849-B6C4-7B03C24256B8}" srcOrd="0" destOrd="0" presId="urn:microsoft.com/office/officeart/2005/8/layout/orgChart1"/>
    <dgm:cxn modelId="{49FA9D0C-7E7B-BB4D-9112-3B01CF9BBB74}" type="presParOf" srcId="{7A293FE1-7FDD-C149-99D8-EA30C29CAC42}" destId="{B3567AD2-5843-5248-B1B1-09DAA266220A}" srcOrd="1" destOrd="0" presId="urn:microsoft.com/office/officeart/2005/8/layout/orgChart1"/>
    <dgm:cxn modelId="{8F03411E-F78E-2049-8C53-755A269E4C67}" type="presParOf" srcId="{CBDD64FD-30D9-F641-ABA5-0C2DEECBAA4F}" destId="{C2F6F2EB-FE8B-744C-AC66-5E159A4E1C73}" srcOrd="1" destOrd="0" presId="urn:microsoft.com/office/officeart/2005/8/layout/orgChart1"/>
    <dgm:cxn modelId="{D59AC09E-CF62-E84D-8DCC-1799CA515DD9}" type="presParOf" srcId="{C2F6F2EB-FE8B-744C-AC66-5E159A4E1C73}" destId="{273BF22B-CDA8-C242-B12D-8A5CFA1A406A}" srcOrd="0" destOrd="0" presId="urn:microsoft.com/office/officeart/2005/8/layout/orgChart1"/>
    <dgm:cxn modelId="{7C759677-C33D-2040-973E-8BA1CBB8A723}" type="presParOf" srcId="{C2F6F2EB-FE8B-744C-AC66-5E159A4E1C73}" destId="{E2FFD3F9-8100-A444-B286-87EAAEFDDD97}" srcOrd="1" destOrd="0" presId="urn:microsoft.com/office/officeart/2005/8/layout/orgChart1"/>
    <dgm:cxn modelId="{0B7258FE-0585-B746-8CC8-A955FFCC77F9}" type="presParOf" srcId="{E2FFD3F9-8100-A444-B286-87EAAEFDDD97}" destId="{80BB5840-C6D4-2D4E-9674-40ED727EB468}" srcOrd="0" destOrd="0" presId="urn:microsoft.com/office/officeart/2005/8/layout/orgChart1"/>
    <dgm:cxn modelId="{7A6A3834-320A-FF4E-BDC3-74895C91D3C6}" type="presParOf" srcId="{80BB5840-C6D4-2D4E-9674-40ED727EB468}" destId="{0A6DAFF4-5A81-5045-AC95-C069EB32A858}" srcOrd="0" destOrd="0" presId="urn:microsoft.com/office/officeart/2005/8/layout/orgChart1"/>
    <dgm:cxn modelId="{19845EBF-5297-054B-B419-8B43D04F0DAA}" type="presParOf" srcId="{80BB5840-C6D4-2D4E-9674-40ED727EB468}" destId="{C862A268-2400-5B47-B1F5-157A5038674B}" srcOrd="1" destOrd="0" presId="urn:microsoft.com/office/officeart/2005/8/layout/orgChart1"/>
    <dgm:cxn modelId="{2D81BEA8-E5B7-0E46-AF5D-CFC4A48FD48E}" type="presParOf" srcId="{E2FFD3F9-8100-A444-B286-87EAAEFDDD97}" destId="{E03C4A2D-3BEF-924F-81E8-4E9E7E78B342}" srcOrd="1" destOrd="0" presId="urn:microsoft.com/office/officeart/2005/8/layout/orgChart1"/>
    <dgm:cxn modelId="{C22AE622-4C72-D243-B851-67E7A5D7D784}" type="presParOf" srcId="{E2FFD3F9-8100-A444-B286-87EAAEFDDD97}" destId="{7EA58171-77F2-4148-B222-F834B8121C99}" srcOrd="2" destOrd="0" presId="urn:microsoft.com/office/officeart/2005/8/layout/orgChart1"/>
    <dgm:cxn modelId="{220D1843-514C-E447-A11B-6D9436742693}" type="presParOf" srcId="{C2F6F2EB-FE8B-744C-AC66-5E159A4E1C73}" destId="{C2C91572-8B1C-CB4B-8059-20FA10D951BA}" srcOrd="2" destOrd="0" presId="urn:microsoft.com/office/officeart/2005/8/layout/orgChart1"/>
    <dgm:cxn modelId="{7C3ABE26-8B4B-5E42-9E23-10E88A3BF9A4}" type="presParOf" srcId="{C2F6F2EB-FE8B-744C-AC66-5E159A4E1C73}" destId="{B35B7DAF-6696-DA4F-9047-A9C38F3A48CA}" srcOrd="3" destOrd="0" presId="urn:microsoft.com/office/officeart/2005/8/layout/orgChart1"/>
    <dgm:cxn modelId="{7D6CBC76-C683-514D-8473-0DAE02898D5E}" type="presParOf" srcId="{B35B7DAF-6696-DA4F-9047-A9C38F3A48CA}" destId="{1D79F10C-0394-6348-B46A-1B318CF792B0}" srcOrd="0" destOrd="0" presId="urn:microsoft.com/office/officeart/2005/8/layout/orgChart1"/>
    <dgm:cxn modelId="{F088A425-5F8F-B94D-B989-F1E395008115}" type="presParOf" srcId="{1D79F10C-0394-6348-B46A-1B318CF792B0}" destId="{48AB5295-7C8E-2440-B65A-6B4F71142DC1}" srcOrd="0" destOrd="0" presId="urn:microsoft.com/office/officeart/2005/8/layout/orgChart1"/>
    <dgm:cxn modelId="{DF550042-C0F6-1C4C-A58E-6192FF2471AF}" type="presParOf" srcId="{1D79F10C-0394-6348-B46A-1B318CF792B0}" destId="{1BB8701B-E349-674C-BAA0-5EB22110936D}" srcOrd="1" destOrd="0" presId="urn:microsoft.com/office/officeart/2005/8/layout/orgChart1"/>
    <dgm:cxn modelId="{6C33022D-91DC-AC43-88FA-2C548AEBA1AC}" type="presParOf" srcId="{B35B7DAF-6696-DA4F-9047-A9C38F3A48CA}" destId="{A693E425-9616-714C-8CC1-7B60B313ED69}" srcOrd="1" destOrd="0" presId="urn:microsoft.com/office/officeart/2005/8/layout/orgChart1"/>
    <dgm:cxn modelId="{C0E8B309-8BDA-6445-A8C7-CADF608CE77B}" type="presParOf" srcId="{B35B7DAF-6696-DA4F-9047-A9C38F3A48CA}" destId="{40921F75-4359-E64E-AEC1-69E7F68DFAF5}" srcOrd="2" destOrd="0" presId="urn:microsoft.com/office/officeart/2005/8/layout/orgChart1"/>
    <dgm:cxn modelId="{BEBD672E-1BB7-C542-A56B-6A29143E6A7F}" type="presParOf" srcId="{C2F6F2EB-FE8B-744C-AC66-5E159A4E1C73}" destId="{8224A60E-0234-F348-A889-C0FA15C232D3}" srcOrd="4" destOrd="0" presId="urn:microsoft.com/office/officeart/2005/8/layout/orgChart1"/>
    <dgm:cxn modelId="{DDAAD0B4-52C1-6D49-8222-A86A3A487408}" type="presParOf" srcId="{C2F6F2EB-FE8B-744C-AC66-5E159A4E1C73}" destId="{6F822065-ABD5-4B44-B5FB-E62676CEC7BF}" srcOrd="5" destOrd="0" presId="urn:microsoft.com/office/officeart/2005/8/layout/orgChart1"/>
    <dgm:cxn modelId="{FC214151-A0B7-3845-8F94-63F27C923D71}" type="presParOf" srcId="{6F822065-ABD5-4B44-B5FB-E62676CEC7BF}" destId="{A402D408-7B53-AC40-9342-AD812400E9F5}" srcOrd="0" destOrd="0" presId="urn:microsoft.com/office/officeart/2005/8/layout/orgChart1"/>
    <dgm:cxn modelId="{82FDB69D-F659-E045-85A9-E7846EA727B3}" type="presParOf" srcId="{A402D408-7B53-AC40-9342-AD812400E9F5}" destId="{DF25E626-EFC8-364F-A20E-773EEFDEC857}" srcOrd="0" destOrd="0" presId="urn:microsoft.com/office/officeart/2005/8/layout/orgChart1"/>
    <dgm:cxn modelId="{ADB13393-3DE1-1D47-8011-33F5F937EE46}" type="presParOf" srcId="{A402D408-7B53-AC40-9342-AD812400E9F5}" destId="{0F0B8EF9-1D9C-7E46-9EDC-1CF4CE55BE9B}" srcOrd="1" destOrd="0" presId="urn:microsoft.com/office/officeart/2005/8/layout/orgChart1"/>
    <dgm:cxn modelId="{490F8D07-5AF2-ED42-A2AE-55007A594AA6}" type="presParOf" srcId="{6F822065-ABD5-4B44-B5FB-E62676CEC7BF}" destId="{29CE7C53-352F-D84D-A603-EF9D8E3AD9CE}" srcOrd="1" destOrd="0" presId="urn:microsoft.com/office/officeart/2005/8/layout/orgChart1"/>
    <dgm:cxn modelId="{02760B65-23B8-A347-9EDC-1575FEC75F86}" type="presParOf" srcId="{6F822065-ABD5-4B44-B5FB-E62676CEC7BF}" destId="{F0EE1D9D-0C94-E34A-8C18-8704127AE22D}" srcOrd="2" destOrd="0" presId="urn:microsoft.com/office/officeart/2005/8/layout/orgChart1"/>
    <dgm:cxn modelId="{1D3EF620-48F1-464D-A966-8CCF6F4B92FD}" type="presParOf" srcId="{CBDD64FD-30D9-F641-ABA5-0C2DEECBAA4F}" destId="{67A05DE4-D313-1041-A100-4BBD927425FB}" srcOrd="2" destOrd="0" presId="urn:microsoft.com/office/officeart/2005/8/layout/orgChart1"/>
    <dgm:cxn modelId="{DD6746C9-056A-0648-9556-888A37FF227C}" type="presParOf" srcId="{1E16B9EA-9862-DD45-B487-D3D1E98DABEB}" destId="{3F032905-E525-6E48-8529-7A021EB12BBB}" srcOrd="4" destOrd="0" presId="urn:microsoft.com/office/officeart/2005/8/layout/orgChart1"/>
    <dgm:cxn modelId="{FF8AD245-355B-D747-8208-CA684322EF9D}" type="presParOf" srcId="{1E16B9EA-9862-DD45-B487-D3D1E98DABEB}" destId="{3299CC1B-B7CD-9B49-A832-22830FCD791F}" srcOrd="5" destOrd="0" presId="urn:microsoft.com/office/officeart/2005/8/layout/orgChart1"/>
    <dgm:cxn modelId="{0B8CE903-E253-AB47-88A6-7B41358BFCF9}" type="presParOf" srcId="{3299CC1B-B7CD-9B49-A832-22830FCD791F}" destId="{81ACF720-7F50-5246-A14B-C1D93E7AE6E0}" srcOrd="0" destOrd="0" presId="urn:microsoft.com/office/officeart/2005/8/layout/orgChart1"/>
    <dgm:cxn modelId="{3969EAFB-7373-D946-80E0-4F64FFD0E975}" type="presParOf" srcId="{81ACF720-7F50-5246-A14B-C1D93E7AE6E0}" destId="{0ECED03C-588F-5C49-883F-68341C3EF52A}" srcOrd="0" destOrd="0" presId="urn:microsoft.com/office/officeart/2005/8/layout/orgChart1"/>
    <dgm:cxn modelId="{E49DBAB3-6609-3040-ABD5-7AFB010BCD9D}" type="presParOf" srcId="{81ACF720-7F50-5246-A14B-C1D93E7AE6E0}" destId="{779F354F-C36D-E541-91F1-CE796C84C47B}" srcOrd="1" destOrd="0" presId="urn:microsoft.com/office/officeart/2005/8/layout/orgChart1"/>
    <dgm:cxn modelId="{D0D5E95D-124F-4649-964A-016A04443AF6}" type="presParOf" srcId="{3299CC1B-B7CD-9B49-A832-22830FCD791F}" destId="{8D7E550E-4022-6440-B898-7478A55E029B}" srcOrd="1" destOrd="0" presId="urn:microsoft.com/office/officeart/2005/8/layout/orgChart1"/>
    <dgm:cxn modelId="{5E5F3272-55C2-3B4D-98C5-D2A26BB5ADF9}" type="presParOf" srcId="{8D7E550E-4022-6440-B898-7478A55E029B}" destId="{7577F898-DCA7-DC49-B748-F151FF44F634}" srcOrd="0" destOrd="0" presId="urn:microsoft.com/office/officeart/2005/8/layout/orgChart1"/>
    <dgm:cxn modelId="{11282B58-063B-8443-868A-AADC12E3F820}" type="presParOf" srcId="{8D7E550E-4022-6440-B898-7478A55E029B}" destId="{CD50486A-6DDB-3548-A0B4-45EEC20599E0}" srcOrd="1" destOrd="0" presId="urn:microsoft.com/office/officeart/2005/8/layout/orgChart1"/>
    <dgm:cxn modelId="{21B42E4D-2FDB-6142-BFA9-7DD1D5ABF762}" type="presParOf" srcId="{CD50486A-6DDB-3548-A0B4-45EEC20599E0}" destId="{059DD858-A98F-A443-B5E3-05A29AB2AE02}" srcOrd="0" destOrd="0" presId="urn:microsoft.com/office/officeart/2005/8/layout/orgChart1"/>
    <dgm:cxn modelId="{1051EB2D-A3D5-C14E-BC96-E795C4EE6D94}" type="presParOf" srcId="{059DD858-A98F-A443-B5E3-05A29AB2AE02}" destId="{99F29F4A-FCE3-2D4E-BCA8-A2FF88CAC836}" srcOrd="0" destOrd="0" presId="urn:microsoft.com/office/officeart/2005/8/layout/orgChart1"/>
    <dgm:cxn modelId="{079773FF-8211-2F47-BC77-AF55074F266B}" type="presParOf" srcId="{059DD858-A98F-A443-B5E3-05A29AB2AE02}" destId="{6BE569C0-3EA3-7044-B3E9-BDB1EC2FE6E2}" srcOrd="1" destOrd="0" presId="urn:microsoft.com/office/officeart/2005/8/layout/orgChart1"/>
    <dgm:cxn modelId="{DA522ED9-6394-4C45-ABF8-70985A0F7C69}" type="presParOf" srcId="{CD50486A-6DDB-3548-A0B4-45EEC20599E0}" destId="{7FEA5A3F-3F7D-4942-8A43-ED4E536FA575}" srcOrd="1" destOrd="0" presId="urn:microsoft.com/office/officeart/2005/8/layout/orgChart1"/>
    <dgm:cxn modelId="{C2F46D58-EEC1-9042-9B54-F92F3F3F3759}" type="presParOf" srcId="{CD50486A-6DDB-3548-A0B4-45EEC20599E0}" destId="{CC50219C-6751-8447-BF15-6AF08E76A115}" srcOrd="2" destOrd="0" presId="urn:microsoft.com/office/officeart/2005/8/layout/orgChart1"/>
    <dgm:cxn modelId="{A9E5563B-91B5-854C-AE36-B89086490FC0}" type="presParOf" srcId="{8D7E550E-4022-6440-B898-7478A55E029B}" destId="{797F3018-40DB-BE46-AC2F-29D1A5A3D8AA}" srcOrd="2" destOrd="0" presId="urn:microsoft.com/office/officeart/2005/8/layout/orgChart1"/>
    <dgm:cxn modelId="{0F0E9ABF-EA9A-AF40-B668-933668CFC051}" type="presParOf" srcId="{8D7E550E-4022-6440-B898-7478A55E029B}" destId="{6059B628-30FB-D041-99D1-EAAA7FE3ADD0}" srcOrd="3" destOrd="0" presId="urn:microsoft.com/office/officeart/2005/8/layout/orgChart1"/>
    <dgm:cxn modelId="{815AEEAE-CB24-C84F-BA1B-278D4A23F0ED}" type="presParOf" srcId="{6059B628-30FB-D041-99D1-EAAA7FE3ADD0}" destId="{507A2C7E-0812-4348-8CFD-E7957635AC26}" srcOrd="0" destOrd="0" presId="urn:microsoft.com/office/officeart/2005/8/layout/orgChart1"/>
    <dgm:cxn modelId="{AC599884-4098-C848-BDA9-3B3F09E92658}" type="presParOf" srcId="{507A2C7E-0812-4348-8CFD-E7957635AC26}" destId="{44287E40-5AA9-EB4F-B757-F1921B852C8C}" srcOrd="0" destOrd="0" presId="urn:microsoft.com/office/officeart/2005/8/layout/orgChart1"/>
    <dgm:cxn modelId="{511C462E-F29F-E84E-9078-BB5D44537660}" type="presParOf" srcId="{507A2C7E-0812-4348-8CFD-E7957635AC26}" destId="{E66E3A4D-F1D2-0D4B-B161-B4B2A89AEB42}" srcOrd="1" destOrd="0" presId="urn:microsoft.com/office/officeart/2005/8/layout/orgChart1"/>
    <dgm:cxn modelId="{6EFF1FE7-252C-F54E-8EBE-A80EF0CB922B}" type="presParOf" srcId="{6059B628-30FB-D041-99D1-EAAA7FE3ADD0}" destId="{0EBFEC01-94A9-484E-B7AE-FC79E7831667}" srcOrd="1" destOrd="0" presId="urn:microsoft.com/office/officeart/2005/8/layout/orgChart1"/>
    <dgm:cxn modelId="{57255347-373D-234D-97B1-6F15582BECA8}" type="presParOf" srcId="{6059B628-30FB-D041-99D1-EAAA7FE3ADD0}" destId="{9FA1A517-CDC1-C944-9ED3-BA7A74E02A23}" srcOrd="2" destOrd="0" presId="urn:microsoft.com/office/officeart/2005/8/layout/orgChart1"/>
    <dgm:cxn modelId="{29B118E2-EBFF-7A4B-9111-95175DFD3ABA}" type="presParOf" srcId="{3299CC1B-B7CD-9B49-A832-22830FCD791F}" destId="{BA04ABD5-0C93-DB4D-A4AC-C9B6DAE6620F}" srcOrd="2" destOrd="0" presId="urn:microsoft.com/office/officeart/2005/8/layout/orgChart1"/>
    <dgm:cxn modelId="{F93E3D90-3E95-404E-B703-38CB04D6DE7D}" type="presParOf" srcId="{1E16B9EA-9862-DD45-B487-D3D1E98DABEB}" destId="{52211585-A24D-FE4A-AB7A-CD5B30FB3A6D}" srcOrd="6" destOrd="0" presId="urn:microsoft.com/office/officeart/2005/8/layout/orgChart1"/>
    <dgm:cxn modelId="{9642257D-6220-2744-BBFF-65D8254BF85A}" type="presParOf" srcId="{1E16B9EA-9862-DD45-B487-D3D1E98DABEB}" destId="{5E12E647-7D58-364D-9EB0-3EA43583E4D9}" srcOrd="7" destOrd="0" presId="urn:microsoft.com/office/officeart/2005/8/layout/orgChart1"/>
    <dgm:cxn modelId="{D834AB01-5EAC-2048-84CD-20E7BF45D401}" type="presParOf" srcId="{5E12E647-7D58-364D-9EB0-3EA43583E4D9}" destId="{C71494FC-A178-7D47-9A80-D6FC2EEFAE53}" srcOrd="0" destOrd="0" presId="urn:microsoft.com/office/officeart/2005/8/layout/orgChart1"/>
    <dgm:cxn modelId="{08283380-8440-3C49-8440-6E5DD1CC4114}" type="presParOf" srcId="{C71494FC-A178-7D47-9A80-D6FC2EEFAE53}" destId="{5EEE773A-D03D-1F4C-8191-695DC3D199C5}" srcOrd="0" destOrd="0" presId="urn:microsoft.com/office/officeart/2005/8/layout/orgChart1"/>
    <dgm:cxn modelId="{BB0B0A20-08A5-4542-889B-3DF94E28AB77}" type="presParOf" srcId="{C71494FC-A178-7D47-9A80-D6FC2EEFAE53}" destId="{F3E1CB63-664A-FD4A-8ACA-A8540C435F01}" srcOrd="1" destOrd="0" presId="urn:microsoft.com/office/officeart/2005/8/layout/orgChart1"/>
    <dgm:cxn modelId="{31FEC539-D75A-3444-950D-1D44592B8E60}" type="presParOf" srcId="{5E12E647-7D58-364D-9EB0-3EA43583E4D9}" destId="{1A9E2193-4923-BA46-A117-8E2D39196162}" srcOrd="1" destOrd="0" presId="urn:microsoft.com/office/officeart/2005/8/layout/orgChart1"/>
    <dgm:cxn modelId="{8A3A38C7-DE94-DB4E-B807-D236E3B9B512}" type="presParOf" srcId="{1A9E2193-4923-BA46-A117-8E2D39196162}" destId="{37AF5681-8890-154A-BCE0-D0081188A137}" srcOrd="0" destOrd="0" presId="urn:microsoft.com/office/officeart/2005/8/layout/orgChart1"/>
    <dgm:cxn modelId="{0C60E83F-74CD-9644-B05C-7863BB1F72F0}" type="presParOf" srcId="{1A9E2193-4923-BA46-A117-8E2D39196162}" destId="{E10502BE-F6D7-8440-A8EE-03CCD94D6E06}" srcOrd="1" destOrd="0" presId="urn:microsoft.com/office/officeart/2005/8/layout/orgChart1"/>
    <dgm:cxn modelId="{B74ED96F-AE65-764C-87AC-D7C6A26378A0}" type="presParOf" srcId="{E10502BE-F6D7-8440-A8EE-03CCD94D6E06}" destId="{FF20F4E5-1DA1-4A46-AD96-CA66CAF369FB}" srcOrd="0" destOrd="0" presId="urn:microsoft.com/office/officeart/2005/8/layout/orgChart1"/>
    <dgm:cxn modelId="{9A3567E4-EF08-774A-BE90-5313D56DC3FC}" type="presParOf" srcId="{FF20F4E5-1DA1-4A46-AD96-CA66CAF369FB}" destId="{DCA5E597-30AD-994F-8BE5-A12D722790E5}" srcOrd="0" destOrd="0" presId="urn:microsoft.com/office/officeart/2005/8/layout/orgChart1"/>
    <dgm:cxn modelId="{F52AAC95-7D14-0A40-BE14-42ED84DD828D}" type="presParOf" srcId="{FF20F4E5-1DA1-4A46-AD96-CA66CAF369FB}" destId="{C5B21C3D-72CD-584C-A489-8A628EE182A4}" srcOrd="1" destOrd="0" presId="urn:microsoft.com/office/officeart/2005/8/layout/orgChart1"/>
    <dgm:cxn modelId="{130F5941-1D88-C948-85FA-9847254E802B}" type="presParOf" srcId="{E10502BE-F6D7-8440-A8EE-03CCD94D6E06}" destId="{D4051A6E-6B06-7645-B89D-AA1069FBBED2}" srcOrd="1" destOrd="0" presId="urn:microsoft.com/office/officeart/2005/8/layout/orgChart1"/>
    <dgm:cxn modelId="{29E117F1-B267-B347-8FF6-5BF6C8DB46A1}" type="presParOf" srcId="{E10502BE-F6D7-8440-A8EE-03CCD94D6E06}" destId="{CF425060-E3EE-D549-876E-158EC7B32A58}" srcOrd="2" destOrd="0" presId="urn:microsoft.com/office/officeart/2005/8/layout/orgChart1"/>
    <dgm:cxn modelId="{CDB96DF0-399C-084C-8117-94EC257AA70B}" type="presParOf" srcId="{5E12E647-7D58-364D-9EB0-3EA43583E4D9}" destId="{FA4A0A9F-F6E3-0A4A-AE78-3056EA1F3078}" srcOrd="2" destOrd="0" presId="urn:microsoft.com/office/officeart/2005/8/layout/orgChart1"/>
    <dgm:cxn modelId="{9EFD0C55-C336-BE4C-832B-AA58D9CE0B5B}" type="presParOf" srcId="{1E16B9EA-9862-DD45-B487-D3D1E98DABEB}" destId="{1BFC9FEB-55F8-0048-8438-341A110048A9}" srcOrd="8" destOrd="0" presId="urn:microsoft.com/office/officeart/2005/8/layout/orgChart1"/>
    <dgm:cxn modelId="{1DFD8272-6BE5-8A43-AFCA-DCA371F8C1E2}" type="presParOf" srcId="{1E16B9EA-9862-DD45-B487-D3D1E98DABEB}" destId="{879DCA6C-B7E5-344A-9107-09A39F624669}" srcOrd="9" destOrd="0" presId="urn:microsoft.com/office/officeart/2005/8/layout/orgChart1"/>
    <dgm:cxn modelId="{AC8FCCAC-363D-5248-B167-5B77395DEB3E}" type="presParOf" srcId="{879DCA6C-B7E5-344A-9107-09A39F624669}" destId="{1AE4729F-A1E4-1B48-981D-F327BE760C80}" srcOrd="0" destOrd="0" presId="urn:microsoft.com/office/officeart/2005/8/layout/orgChart1"/>
    <dgm:cxn modelId="{A7A5C431-BD4A-FC4E-97DA-BDE05EFB1015}" type="presParOf" srcId="{1AE4729F-A1E4-1B48-981D-F327BE760C80}" destId="{1CC23354-5F13-E943-8592-8CCEAD8AE2CA}" srcOrd="0" destOrd="0" presId="urn:microsoft.com/office/officeart/2005/8/layout/orgChart1"/>
    <dgm:cxn modelId="{56E70122-342A-0548-A9A7-F53DED587ADA}" type="presParOf" srcId="{1AE4729F-A1E4-1B48-981D-F327BE760C80}" destId="{5A764B1A-63E5-534F-A080-2206DD35B439}" srcOrd="1" destOrd="0" presId="urn:microsoft.com/office/officeart/2005/8/layout/orgChart1"/>
    <dgm:cxn modelId="{DB7031B0-32FA-9442-803F-3054BF60940B}" type="presParOf" srcId="{879DCA6C-B7E5-344A-9107-09A39F624669}" destId="{6729EDA3-FB1B-BB43-9AF8-A2F61817CCFF}" srcOrd="1" destOrd="0" presId="urn:microsoft.com/office/officeart/2005/8/layout/orgChart1"/>
    <dgm:cxn modelId="{EC8C8DA3-5FFD-1248-8A36-6B8C2D88FE7F}" type="presParOf" srcId="{6729EDA3-FB1B-BB43-9AF8-A2F61817CCFF}" destId="{4189C2BD-A7E6-E940-BCDF-9FC10748A369}" srcOrd="0" destOrd="0" presId="urn:microsoft.com/office/officeart/2005/8/layout/orgChart1"/>
    <dgm:cxn modelId="{1A1796B3-E13C-AE4A-8D2A-316CEA0789EA}" type="presParOf" srcId="{6729EDA3-FB1B-BB43-9AF8-A2F61817CCFF}" destId="{554D4206-9BD7-7B48-BFEC-CF7F1701A441}" srcOrd="1" destOrd="0" presId="urn:microsoft.com/office/officeart/2005/8/layout/orgChart1"/>
    <dgm:cxn modelId="{AF3ECAD9-E713-B74C-863F-0F8A3FDBFB6C}" type="presParOf" srcId="{554D4206-9BD7-7B48-BFEC-CF7F1701A441}" destId="{16ECBA67-72F6-DB4C-86E1-629EE155F29B}" srcOrd="0" destOrd="0" presId="urn:microsoft.com/office/officeart/2005/8/layout/orgChart1"/>
    <dgm:cxn modelId="{E0EC5CAF-D442-D44A-82D6-809D7FD1CBC4}" type="presParOf" srcId="{16ECBA67-72F6-DB4C-86E1-629EE155F29B}" destId="{001CA8C8-25D1-1942-BC11-EC75B46D2827}" srcOrd="0" destOrd="0" presId="urn:microsoft.com/office/officeart/2005/8/layout/orgChart1"/>
    <dgm:cxn modelId="{BD4918AC-05E6-2747-AED7-7EFBCEE53920}" type="presParOf" srcId="{16ECBA67-72F6-DB4C-86E1-629EE155F29B}" destId="{C2C5A2DD-1401-D043-BB4D-35A4C4C74D3F}" srcOrd="1" destOrd="0" presId="urn:microsoft.com/office/officeart/2005/8/layout/orgChart1"/>
    <dgm:cxn modelId="{9736996A-B503-5141-9C95-204641CECA21}" type="presParOf" srcId="{554D4206-9BD7-7B48-BFEC-CF7F1701A441}" destId="{38C9FB51-4BF3-514E-BE43-1197A82A8ACA}" srcOrd="1" destOrd="0" presId="urn:microsoft.com/office/officeart/2005/8/layout/orgChart1"/>
    <dgm:cxn modelId="{4BA22285-AA7D-7640-8D66-AE45405F57B3}" type="presParOf" srcId="{554D4206-9BD7-7B48-BFEC-CF7F1701A441}" destId="{B24A00C1-B92D-7D45-BA87-8391CF8D1B59}" srcOrd="2" destOrd="0" presId="urn:microsoft.com/office/officeart/2005/8/layout/orgChart1"/>
    <dgm:cxn modelId="{58FB9490-8552-E544-8E3F-A2BCF59978CD}" type="presParOf" srcId="{879DCA6C-B7E5-344A-9107-09A39F624669}" destId="{74A478CE-3AF7-2A4E-A03E-22733D3E3810}" srcOrd="2" destOrd="0" presId="urn:microsoft.com/office/officeart/2005/8/layout/orgChart1"/>
    <dgm:cxn modelId="{0154CBF8-AB0C-834A-8634-711A9C860167}" type="presParOf" srcId="{253B5523-9338-A54D-951F-DB13DA73041D}" destId="{63E18863-5C16-B045-88B2-1233181C41B8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C699D-40F4-1648-A650-CD0F9A04CE3F}">
      <dgm:prSet custT="1"/>
      <dgm:spPr>
        <a:solidFill>
          <a:srgbClr val="CB8831"/>
        </a:solidFill>
      </dgm:spPr>
      <dgm:t>
        <a:bodyPr/>
        <a:lstStyle/>
        <a:p>
          <a:r>
            <a:rPr lang="en-US" sz="1400" dirty="0"/>
            <a:t>Navigators</a:t>
          </a:r>
          <a:endParaRPr lang="en-US" sz="1000" dirty="0"/>
        </a:p>
      </dgm:t>
    </dgm:pt>
    <dgm:pt modelId="{7E15C48D-D310-774A-9108-40EDF125E4E6}" type="parTrans" cxnId="{29640A7A-9851-C147-901F-1F1E4C8A8E4F}">
      <dgm:prSet/>
      <dgm:spPr/>
      <dgm:t>
        <a:bodyPr/>
        <a:lstStyle/>
        <a:p>
          <a:endParaRPr lang="en-US"/>
        </a:p>
      </dgm:t>
    </dgm:pt>
    <dgm:pt modelId="{3FA8EA13-3522-F442-AD42-F52D2876493D}" type="sibTrans" cxnId="{29640A7A-9851-C147-901F-1F1E4C8A8E4F}">
      <dgm:prSet/>
      <dgm:spPr/>
      <dgm:t>
        <a:bodyPr/>
        <a:lstStyle/>
        <a:p>
          <a:endParaRPr lang="en-US"/>
        </a:p>
      </dgm:t>
    </dgm:pt>
    <dgm:pt modelId="{69D97775-8D56-2744-A388-BB8F6F8E4930}">
      <dgm:prSet/>
      <dgm:spPr/>
      <dgm:t>
        <a:bodyPr/>
        <a:lstStyle/>
        <a:p>
          <a:r>
            <a:rPr lang="en-US" dirty="0"/>
            <a:t>BMC</a:t>
          </a:r>
        </a:p>
      </dgm:t>
    </dgm:pt>
    <dgm:pt modelId="{633C1F00-C374-3849-A589-C9B6A1587102}" type="parTrans" cxnId="{D46E9C6A-C7B5-044F-92F4-53B41E2E4021}">
      <dgm:prSet/>
      <dgm:spPr/>
      <dgm:t>
        <a:bodyPr/>
        <a:lstStyle/>
        <a:p>
          <a:endParaRPr lang="en-US"/>
        </a:p>
      </dgm:t>
    </dgm:pt>
    <dgm:pt modelId="{1D640FA8-2AD7-A046-94E6-66F1B1B2A2E4}" type="sibTrans" cxnId="{D46E9C6A-C7B5-044F-92F4-53B41E2E4021}">
      <dgm:prSet/>
      <dgm:spPr/>
      <dgm:t>
        <a:bodyPr/>
        <a:lstStyle/>
        <a:p>
          <a:endParaRPr lang="en-US"/>
        </a:p>
      </dgm:t>
    </dgm:pt>
    <dgm:pt modelId="{83E10B26-5B15-D743-A833-6575729B6A96}">
      <dgm:prSet/>
      <dgm:spPr/>
      <dgm:t>
        <a:bodyPr/>
        <a:lstStyle/>
        <a:p>
          <a:r>
            <a:rPr lang="en-US" dirty="0"/>
            <a:t>Jackie Hernandez (PN)</a:t>
          </a:r>
        </a:p>
      </dgm:t>
    </dgm:pt>
    <dgm:pt modelId="{77C54E52-2B59-6F42-806D-5C5736D05059}" type="parTrans" cxnId="{CD8413C6-E978-DA4B-8DF4-DBEE483473CF}">
      <dgm:prSet/>
      <dgm:spPr/>
      <dgm:t>
        <a:bodyPr/>
        <a:lstStyle/>
        <a:p>
          <a:endParaRPr lang="en-US"/>
        </a:p>
      </dgm:t>
    </dgm:pt>
    <dgm:pt modelId="{7848DF8F-FB6C-F443-9DBA-E39C9E61AD78}" type="sibTrans" cxnId="{CD8413C6-E978-DA4B-8DF4-DBEE483473CF}">
      <dgm:prSet/>
      <dgm:spPr/>
      <dgm:t>
        <a:bodyPr/>
        <a:lstStyle/>
        <a:p>
          <a:endParaRPr lang="en-US"/>
        </a:p>
      </dgm:t>
    </dgm:pt>
    <dgm:pt modelId="{7C5BFD2F-F275-1441-B60D-6B934EA68F3B}">
      <dgm:prSet/>
      <dgm:spPr/>
      <dgm:t>
        <a:bodyPr/>
        <a:lstStyle/>
        <a:p>
          <a:r>
            <a:rPr lang="en-US" dirty="0"/>
            <a:t>Alexis Finney (Supervisor)</a:t>
          </a:r>
        </a:p>
      </dgm:t>
    </dgm:pt>
    <dgm:pt modelId="{16899B0A-C055-0A44-B6C3-83979B96E55D}" type="parTrans" cxnId="{1FC47AAE-0052-984F-A15A-D965BD5172AE}">
      <dgm:prSet/>
      <dgm:spPr/>
      <dgm:t>
        <a:bodyPr/>
        <a:lstStyle/>
        <a:p>
          <a:endParaRPr lang="en-US"/>
        </a:p>
      </dgm:t>
    </dgm:pt>
    <dgm:pt modelId="{ECF51CEF-3DF4-EF47-AC75-C33B00240ABA}" type="sibTrans" cxnId="{1FC47AAE-0052-984F-A15A-D965BD5172AE}">
      <dgm:prSet/>
      <dgm:spPr/>
      <dgm:t>
        <a:bodyPr/>
        <a:lstStyle/>
        <a:p>
          <a:endParaRPr lang="en-US"/>
        </a:p>
      </dgm:t>
    </dgm:pt>
    <dgm:pt modelId="{66E8C81B-F916-EA43-A041-23F6AE9076C2}">
      <dgm:prSet/>
      <dgm:spPr/>
      <dgm:t>
        <a:bodyPr/>
        <a:lstStyle/>
        <a:p>
          <a:r>
            <a:rPr lang="en-US" dirty="0"/>
            <a:t>BIDMC</a:t>
          </a:r>
        </a:p>
      </dgm:t>
    </dgm:pt>
    <dgm:pt modelId="{1DF0894E-98C7-684D-A295-F6BAE44AD65B}" type="parTrans" cxnId="{8960DBDB-1756-9848-8D03-86BA68EC0EC3}">
      <dgm:prSet/>
      <dgm:spPr/>
      <dgm:t>
        <a:bodyPr/>
        <a:lstStyle/>
        <a:p>
          <a:endParaRPr lang="en-US"/>
        </a:p>
      </dgm:t>
    </dgm:pt>
    <dgm:pt modelId="{BFF3BC7C-4CF6-C345-9D96-F897FFF4B463}" type="sibTrans" cxnId="{8960DBDB-1756-9848-8D03-86BA68EC0EC3}">
      <dgm:prSet/>
      <dgm:spPr/>
      <dgm:t>
        <a:bodyPr/>
        <a:lstStyle/>
        <a:p>
          <a:endParaRPr lang="en-US"/>
        </a:p>
      </dgm:t>
    </dgm:pt>
    <dgm:pt modelId="{BA273D55-17CF-E64F-908B-D6BDD4DCD460}">
      <dgm:prSet/>
      <dgm:spPr/>
      <dgm:t>
        <a:bodyPr/>
        <a:lstStyle/>
        <a:p>
          <a:r>
            <a:rPr lang="en-US" dirty="0" err="1"/>
            <a:t>JoEllen</a:t>
          </a:r>
          <a:r>
            <a:rPr lang="en-US" dirty="0"/>
            <a:t> Ross RN (PN)</a:t>
          </a:r>
        </a:p>
      </dgm:t>
    </dgm:pt>
    <dgm:pt modelId="{D302426F-D47E-E447-9E86-FC1B7E0B9463}" type="parTrans" cxnId="{4C370E77-26AD-4847-A18C-BADE299355AE}">
      <dgm:prSet/>
      <dgm:spPr/>
      <dgm:t>
        <a:bodyPr/>
        <a:lstStyle/>
        <a:p>
          <a:endParaRPr lang="en-US"/>
        </a:p>
      </dgm:t>
    </dgm:pt>
    <dgm:pt modelId="{116164E5-0E30-BB41-B684-55633B5066B3}" type="sibTrans" cxnId="{4C370E77-26AD-4847-A18C-BADE299355AE}">
      <dgm:prSet/>
      <dgm:spPr/>
      <dgm:t>
        <a:bodyPr/>
        <a:lstStyle/>
        <a:p>
          <a:endParaRPr lang="en-US"/>
        </a:p>
      </dgm:t>
    </dgm:pt>
    <dgm:pt modelId="{43B7FE5D-7A1D-1640-B347-DCBA6AB72D27}">
      <dgm:prSet/>
      <dgm:spPr/>
      <dgm:t>
        <a:bodyPr/>
        <a:lstStyle/>
        <a:p>
          <a:r>
            <a:rPr lang="en-US" dirty="0"/>
            <a:t>Ellen </a:t>
          </a:r>
          <a:r>
            <a:rPr lang="en-US" dirty="0" err="1"/>
            <a:t>Ohrenberger</a:t>
          </a:r>
          <a:r>
            <a:rPr lang="en-US" dirty="0"/>
            <a:t> RN (PN)</a:t>
          </a:r>
        </a:p>
      </dgm:t>
    </dgm:pt>
    <dgm:pt modelId="{30198569-D51B-BF44-9DCF-BBFF7C6A0639}" type="parTrans" cxnId="{CC4A312F-B79C-7348-AC55-8857496B7347}">
      <dgm:prSet/>
      <dgm:spPr/>
      <dgm:t>
        <a:bodyPr/>
        <a:lstStyle/>
        <a:p>
          <a:endParaRPr lang="en-US"/>
        </a:p>
      </dgm:t>
    </dgm:pt>
    <dgm:pt modelId="{3C5F02BC-0993-994F-AAAB-8CE7228D112A}" type="sibTrans" cxnId="{CC4A312F-B79C-7348-AC55-8857496B7347}">
      <dgm:prSet/>
      <dgm:spPr/>
      <dgm:t>
        <a:bodyPr/>
        <a:lstStyle/>
        <a:p>
          <a:endParaRPr lang="en-US"/>
        </a:p>
      </dgm:t>
    </dgm:pt>
    <dgm:pt modelId="{8C14B50B-B494-9A42-A54D-7A6F3C482931}">
      <dgm:prSet/>
      <dgm:spPr/>
      <dgm:t>
        <a:bodyPr/>
        <a:lstStyle/>
        <a:p>
          <a:r>
            <a:rPr lang="en-US" dirty="0"/>
            <a:t>Tufts</a:t>
          </a:r>
        </a:p>
      </dgm:t>
    </dgm:pt>
    <dgm:pt modelId="{5A7AC11F-2CF9-C14E-BDE3-1249EA40612B}" type="parTrans" cxnId="{909C8DF7-959E-8A40-B398-BF9A3640EA03}">
      <dgm:prSet/>
      <dgm:spPr/>
      <dgm:t>
        <a:bodyPr/>
        <a:lstStyle/>
        <a:p>
          <a:endParaRPr lang="en-US"/>
        </a:p>
      </dgm:t>
    </dgm:pt>
    <dgm:pt modelId="{C01891C1-638A-1E4F-9E05-FFD76A13B43E}" type="sibTrans" cxnId="{909C8DF7-959E-8A40-B398-BF9A3640EA03}">
      <dgm:prSet/>
      <dgm:spPr/>
      <dgm:t>
        <a:bodyPr/>
        <a:lstStyle/>
        <a:p>
          <a:endParaRPr lang="en-US"/>
        </a:p>
      </dgm:t>
    </dgm:pt>
    <dgm:pt modelId="{56724FC5-FD48-3848-BD54-C90C9BFA3ED8}">
      <dgm:prSet/>
      <dgm:spPr/>
      <dgm:t>
        <a:bodyPr/>
        <a:lstStyle/>
        <a:p>
          <a:r>
            <a:rPr lang="en-US" dirty="0"/>
            <a:t>Feng Qing Wang (PN)</a:t>
          </a:r>
        </a:p>
      </dgm:t>
    </dgm:pt>
    <dgm:pt modelId="{AB1FF332-BA9A-E64B-84A7-22DCA9E7DA32}" type="parTrans" cxnId="{1BD946AE-29EC-034F-A9D5-70E89783C854}">
      <dgm:prSet/>
      <dgm:spPr/>
      <dgm:t>
        <a:bodyPr/>
        <a:lstStyle/>
        <a:p>
          <a:endParaRPr lang="en-US"/>
        </a:p>
      </dgm:t>
    </dgm:pt>
    <dgm:pt modelId="{E1C38377-A9DD-BF46-BD16-D73069292462}" type="sibTrans" cxnId="{1BD946AE-29EC-034F-A9D5-70E89783C854}">
      <dgm:prSet/>
      <dgm:spPr/>
      <dgm:t>
        <a:bodyPr/>
        <a:lstStyle/>
        <a:p>
          <a:endParaRPr lang="en-US"/>
        </a:p>
      </dgm:t>
    </dgm:pt>
    <dgm:pt modelId="{5B62DDFF-272C-0E4B-87E8-A01D6115F282}">
      <dgm:prSet/>
      <dgm:spPr/>
      <dgm:t>
        <a:bodyPr/>
        <a:lstStyle/>
        <a:p>
          <a:r>
            <a:rPr lang="en-US" dirty="0"/>
            <a:t>DFCI</a:t>
          </a:r>
        </a:p>
      </dgm:t>
    </dgm:pt>
    <dgm:pt modelId="{43D4FC37-F548-9946-A486-A7EC1B7AA238}" type="parTrans" cxnId="{C267230A-3958-E04E-8717-36A29950DBD5}">
      <dgm:prSet/>
      <dgm:spPr/>
      <dgm:t>
        <a:bodyPr/>
        <a:lstStyle/>
        <a:p>
          <a:endParaRPr lang="en-US"/>
        </a:p>
      </dgm:t>
    </dgm:pt>
    <dgm:pt modelId="{FBABB63E-C571-4743-B811-8B5332E0EAD0}" type="sibTrans" cxnId="{C267230A-3958-E04E-8717-36A29950DBD5}">
      <dgm:prSet/>
      <dgm:spPr/>
      <dgm:t>
        <a:bodyPr/>
        <a:lstStyle/>
        <a:p>
          <a:endParaRPr lang="en-US"/>
        </a:p>
      </dgm:t>
    </dgm:pt>
    <dgm:pt modelId="{9A47B57B-6596-6E4F-BBB2-DC19C4155CD7}">
      <dgm:prSet/>
      <dgm:spPr>
        <a:ln>
          <a:noFill/>
        </a:ln>
      </dgm:spPr>
      <dgm:t>
        <a:bodyPr/>
        <a:lstStyle/>
        <a:p>
          <a:r>
            <a:rPr lang="en-US" dirty="0"/>
            <a:t>Magnolia Contreras (Supervisor)</a:t>
          </a:r>
        </a:p>
      </dgm:t>
    </dgm:pt>
    <dgm:pt modelId="{0D7B022A-B10B-5545-B411-9F540A3AA090}" type="parTrans" cxnId="{8BF755D0-1917-014C-AF70-4B2C47BBEEE4}">
      <dgm:prSet/>
      <dgm:spPr/>
      <dgm:t>
        <a:bodyPr/>
        <a:lstStyle/>
        <a:p>
          <a:endParaRPr lang="en-US"/>
        </a:p>
      </dgm:t>
    </dgm:pt>
    <dgm:pt modelId="{27214F20-C77D-B54B-9178-2945BB4C1CD9}" type="sibTrans" cxnId="{8BF755D0-1917-014C-AF70-4B2C47BBEEE4}">
      <dgm:prSet/>
      <dgm:spPr/>
      <dgm:t>
        <a:bodyPr/>
        <a:lstStyle/>
        <a:p>
          <a:endParaRPr lang="en-US"/>
        </a:p>
      </dgm:t>
    </dgm:pt>
    <dgm:pt modelId="{AEC822E0-F3F5-4C4A-8208-3831AC97F7D3}">
      <dgm:prSet/>
      <dgm:spPr/>
      <dgm:t>
        <a:bodyPr/>
        <a:lstStyle/>
        <a:p>
          <a:r>
            <a:rPr lang="en-US" dirty="0"/>
            <a:t>Marlene Escobar (PN)</a:t>
          </a:r>
        </a:p>
      </dgm:t>
    </dgm:pt>
    <dgm:pt modelId="{3432CFD9-8A2B-5245-88E3-5FEE485C33B3}" type="parTrans" cxnId="{57372BC5-571A-FC4F-965D-2DB3BB045049}">
      <dgm:prSet/>
      <dgm:spPr/>
      <dgm:t>
        <a:bodyPr/>
        <a:lstStyle/>
        <a:p>
          <a:endParaRPr lang="en-US"/>
        </a:p>
      </dgm:t>
    </dgm:pt>
    <dgm:pt modelId="{7352F08D-B2BE-A449-AD22-7E1734E761D7}" type="sibTrans" cxnId="{57372BC5-571A-FC4F-965D-2DB3BB045049}">
      <dgm:prSet/>
      <dgm:spPr/>
      <dgm:t>
        <a:bodyPr/>
        <a:lstStyle/>
        <a:p>
          <a:endParaRPr lang="en-US"/>
        </a:p>
      </dgm:t>
    </dgm:pt>
    <dgm:pt modelId="{1BAE2617-7732-8848-A793-C3B9790A1B62}">
      <dgm:prSet/>
      <dgm:spPr/>
      <dgm:t>
        <a:bodyPr/>
        <a:lstStyle/>
        <a:p>
          <a:r>
            <a:rPr lang="en-US" dirty="0"/>
            <a:t>MGH</a:t>
          </a:r>
        </a:p>
      </dgm:t>
    </dgm:pt>
    <dgm:pt modelId="{8A11960F-C5A3-FF4C-8B13-9844D4453753}" type="parTrans" cxnId="{E06B59D2-E32A-6648-B5A5-7A5C995C275F}">
      <dgm:prSet/>
      <dgm:spPr/>
      <dgm:t>
        <a:bodyPr/>
        <a:lstStyle/>
        <a:p>
          <a:endParaRPr lang="en-US"/>
        </a:p>
      </dgm:t>
    </dgm:pt>
    <dgm:pt modelId="{531731BB-12D8-B54C-BD4A-E64244A7EFA6}" type="sibTrans" cxnId="{E06B59D2-E32A-6648-B5A5-7A5C995C275F}">
      <dgm:prSet/>
      <dgm:spPr/>
      <dgm:t>
        <a:bodyPr/>
        <a:lstStyle/>
        <a:p>
          <a:endParaRPr lang="en-US"/>
        </a:p>
      </dgm:t>
    </dgm:pt>
    <dgm:pt modelId="{2A07C2D6-C6D9-4311-AECD-8E4EC72AF7BD}">
      <dgm:prSet/>
      <dgm:spPr/>
      <dgm:t>
        <a:bodyPr/>
        <a:lstStyle/>
        <a:p>
          <a:r>
            <a:rPr lang="en-US" dirty="0"/>
            <a:t>Talissa Adrien (PN)</a:t>
          </a:r>
        </a:p>
      </dgm:t>
    </dgm:pt>
    <dgm:pt modelId="{E0BD80C8-4339-4A98-AC97-1FE7DC087FD6}" type="parTrans" cxnId="{99B78505-6B54-4743-9AC1-5D80630DC382}">
      <dgm:prSet/>
      <dgm:spPr/>
      <dgm:t>
        <a:bodyPr/>
        <a:lstStyle/>
        <a:p>
          <a:endParaRPr lang="en-US"/>
        </a:p>
      </dgm:t>
    </dgm:pt>
    <dgm:pt modelId="{FDDC29AF-B477-4E54-9D15-DD101C28D023}" type="sibTrans" cxnId="{99B78505-6B54-4743-9AC1-5D80630DC382}">
      <dgm:prSet/>
      <dgm:spPr/>
      <dgm:t>
        <a:bodyPr/>
        <a:lstStyle/>
        <a:p>
          <a:endParaRPr lang="en-US"/>
        </a:p>
      </dgm:t>
    </dgm:pt>
    <dgm:pt modelId="{9001F654-0772-465E-BD87-32DF0C63BCB6}">
      <dgm:prSet/>
      <dgm:spPr/>
      <dgm:t>
        <a:bodyPr/>
        <a:lstStyle/>
        <a:p>
          <a:r>
            <a:rPr lang="en-US" dirty="0"/>
            <a:t>Janice </a:t>
          </a:r>
          <a:r>
            <a:rPr lang="en-US" dirty="0" err="1"/>
            <a:t>DeBrito</a:t>
          </a:r>
          <a:r>
            <a:rPr lang="en-US" dirty="0"/>
            <a:t> (PN)</a:t>
          </a:r>
        </a:p>
      </dgm:t>
    </dgm:pt>
    <dgm:pt modelId="{0B4A1CDB-64DA-4101-B324-76D488E94555}" type="parTrans" cxnId="{E123E885-C7D1-4CCE-B6B9-FAEC2BB0A065}">
      <dgm:prSet/>
      <dgm:spPr/>
      <dgm:t>
        <a:bodyPr/>
        <a:lstStyle/>
        <a:p>
          <a:endParaRPr lang="en-US"/>
        </a:p>
      </dgm:t>
    </dgm:pt>
    <dgm:pt modelId="{2F6D79E2-1123-4BDD-88B3-2082AC8A3276}" type="sibTrans" cxnId="{E123E885-C7D1-4CCE-B6B9-FAEC2BB0A065}">
      <dgm:prSet/>
      <dgm:spPr/>
      <dgm:t>
        <a:bodyPr/>
        <a:lstStyle/>
        <a:p>
          <a:endParaRPr lang="en-US"/>
        </a:p>
      </dgm:t>
    </dgm:pt>
    <dgm:pt modelId="{07F23E3E-C905-8A46-8A93-553F38CEE397}">
      <dgm:prSet/>
      <dgm:spPr/>
      <dgm:t>
        <a:bodyPr/>
        <a:lstStyle/>
        <a:p>
          <a:r>
            <a:rPr lang="en-US" dirty="0"/>
            <a:t>Supervisor</a:t>
          </a:r>
        </a:p>
      </dgm:t>
    </dgm:pt>
    <dgm:pt modelId="{65B654B5-D069-6E42-830A-38EEBE9368E2}" type="sibTrans" cxnId="{E615BB00-F1EF-9E46-87B9-129379D65F1E}">
      <dgm:prSet/>
      <dgm:spPr/>
      <dgm:t>
        <a:bodyPr/>
        <a:lstStyle/>
        <a:p>
          <a:endParaRPr lang="en-US"/>
        </a:p>
      </dgm:t>
    </dgm:pt>
    <dgm:pt modelId="{C6BCF620-7C75-E449-A847-DB6E744451FE}" type="parTrans" cxnId="{E615BB00-F1EF-9E46-87B9-129379D65F1E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E4F3C6-8933-B04A-8B55-20459ACA6CF7}" type="pres">
      <dgm:prSet presAssocID="{58FC699D-40F4-1648-A650-CD0F9A04CE3F}" presName="hierRoot1" presStyleCnt="0">
        <dgm:presLayoutVars>
          <dgm:hierBranch val="init"/>
        </dgm:presLayoutVars>
      </dgm:prSet>
      <dgm:spPr/>
    </dgm:pt>
    <dgm:pt modelId="{8A0DD553-F1B3-0146-9975-D1264DB56C24}" type="pres">
      <dgm:prSet presAssocID="{58FC699D-40F4-1648-A650-CD0F9A04CE3F}" presName="rootComposite1" presStyleCnt="0"/>
      <dgm:spPr/>
    </dgm:pt>
    <dgm:pt modelId="{FB8129D0-7A3B-A942-9117-F26BB1E9740D}" type="pres">
      <dgm:prSet presAssocID="{58FC699D-40F4-1648-A650-CD0F9A04CE3F}" presName="rootText1" presStyleLbl="node0" presStyleIdx="0" presStyleCnt="1" custScaleX="186457" custScaleY="64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C44CDC-17B6-3743-AFE8-68A0B6BC39AB}" type="pres">
      <dgm:prSet presAssocID="{58FC699D-40F4-1648-A650-CD0F9A04CE3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953BAB-832C-D040-9B81-57FB43817D78}" type="pres">
      <dgm:prSet presAssocID="{58FC699D-40F4-1648-A650-CD0F9A04CE3F}" presName="hierChild2" presStyleCnt="0"/>
      <dgm:spPr/>
    </dgm:pt>
    <dgm:pt modelId="{2DF6C2D2-E58F-534E-A592-7F7725A91888}" type="pres">
      <dgm:prSet presAssocID="{633C1F00-C374-3849-A589-C9B6A158710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374EF23-C643-824F-8DA8-C4337DBFE855}" type="pres">
      <dgm:prSet presAssocID="{69D97775-8D56-2744-A388-BB8F6F8E4930}" presName="hierRoot2" presStyleCnt="0">
        <dgm:presLayoutVars>
          <dgm:hierBranch val="init"/>
        </dgm:presLayoutVars>
      </dgm:prSet>
      <dgm:spPr/>
    </dgm:pt>
    <dgm:pt modelId="{797A3273-BD4B-C648-B3DC-CD70387FA6D6}" type="pres">
      <dgm:prSet presAssocID="{69D97775-8D56-2744-A388-BB8F6F8E4930}" presName="rootComposite" presStyleCnt="0"/>
      <dgm:spPr/>
    </dgm:pt>
    <dgm:pt modelId="{61CFDE8A-D4F4-A74A-B4E7-CFEF66A336A8}" type="pres">
      <dgm:prSet presAssocID="{69D97775-8D56-2744-A388-BB8F6F8E493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1FD4D-47AC-3644-914F-EBB0F3A45B9D}" type="pres">
      <dgm:prSet presAssocID="{69D97775-8D56-2744-A388-BB8F6F8E4930}" presName="rootConnector" presStyleLbl="node2" presStyleIdx="0" presStyleCnt="5"/>
      <dgm:spPr/>
      <dgm:t>
        <a:bodyPr/>
        <a:lstStyle/>
        <a:p>
          <a:endParaRPr lang="en-US"/>
        </a:p>
      </dgm:t>
    </dgm:pt>
    <dgm:pt modelId="{379883FD-DF48-AA45-A36A-819ACBB76C6D}" type="pres">
      <dgm:prSet presAssocID="{69D97775-8D56-2744-A388-BB8F6F8E4930}" presName="hierChild4" presStyleCnt="0"/>
      <dgm:spPr/>
    </dgm:pt>
    <dgm:pt modelId="{7BA60278-B4D4-B549-B8E4-4DA9C23A382D}" type="pres">
      <dgm:prSet presAssocID="{C6BCF620-7C75-E449-A847-DB6E744451FE}" presName="Name37" presStyleLbl="parChTrans1D3" presStyleIdx="0" presStyleCnt="6"/>
      <dgm:spPr/>
      <dgm:t>
        <a:bodyPr/>
        <a:lstStyle/>
        <a:p>
          <a:endParaRPr lang="en-US"/>
        </a:p>
      </dgm:t>
    </dgm:pt>
    <dgm:pt modelId="{AFD222B7-A0AA-1240-9B84-4CFC29C8AB86}" type="pres">
      <dgm:prSet presAssocID="{07F23E3E-C905-8A46-8A93-553F38CEE397}" presName="hierRoot2" presStyleCnt="0">
        <dgm:presLayoutVars>
          <dgm:hierBranch val="init"/>
        </dgm:presLayoutVars>
      </dgm:prSet>
      <dgm:spPr/>
    </dgm:pt>
    <dgm:pt modelId="{29CA5DCA-FAD0-3F4D-844E-89E4542CA96C}" type="pres">
      <dgm:prSet presAssocID="{07F23E3E-C905-8A46-8A93-553F38CEE397}" presName="rootComposite" presStyleCnt="0"/>
      <dgm:spPr/>
    </dgm:pt>
    <dgm:pt modelId="{5564E14F-5281-C146-9352-2B3B3CD8799E}" type="pres">
      <dgm:prSet presAssocID="{07F23E3E-C905-8A46-8A93-553F38CEE397}" presName="rootText" presStyleLbl="node3" presStyleIdx="0" presStyleCnt="6" custScaleX="170157" custScaleY="155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B0D63-03E5-F84E-B0D5-8919D984C2DA}" type="pres">
      <dgm:prSet presAssocID="{07F23E3E-C905-8A46-8A93-553F38CEE397}" presName="rootConnector" presStyleLbl="node3" presStyleIdx="0" presStyleCnt="6"/>
      <dgm:spPr/>
      <dgm:t>
        <a:bodyPr/>
        <a:lstStyle/>
        <a:p>
          <a:endParaRPr lang="en-US"/>
        </a:p>
      </dgm:t>
    </dgm:pt>
    <dgm:pt modelId="{B78B993C-227C-4C4D-B568-75A374730799}" type="pres">
      <dgm:prSet presAssocID="{07F23E3E-C905-8A46-8A93-553F38CEE397}" presName="hierChild4" presStyleCnt="0"/>
      <dgm:spPr/>
    </dgm:pt>
    <dgm:pt modelId="{6DE10D0A-2D57-EC4A-A883-F0ED4B43EBD6}" type="pres">
      <dgm:prSet presAssocID="{77C54E52-2B59-6F42-806D-5C5736D05059}" presName="Name37" presStyleLbl="parChTrans1D4" presStyleIdx="0" presStyleCnt="4"/>
      <dgm:spPr/>
      <dgm:t>
        <a:bodyPr/>
        <a:lstStyle/>
        <a:p>
          <a:endParaRPr lang="en-US"/>
        </a:p>
      </dgm:t>
    </dgm:pt>
    <dgm:pt modelId="{49A20F55-D8AE-634A-B8F4-0B9AF2E5AD8B}" type="pres">
      <dgm:prSet presAssocID="{83E10B26-5B15-D743-A833-6575729B6A96}" presName="hierRoot2" presStyleCnt="0">
        <dgm:presLayoutVars>
          <dgm:hierBranch val="init"/>
        </dgm:presLayoutVars>
      </dgm:prSet>
      <dgm:spPr/>
    </dgm:pt>
    <dgm:pt modelId="{D15AE492-98DA-4149-8B56-9DAA8BBE10F6}" type="pres">
      <dgm:prSet presAssocID="{83E10B26-5B15-D743-A833-6575729B6A96}" presName="rootComposite" presStyleCnt="0"/>
      <dgm:spPr/>
    </dgm:pt>
    <dgm:pt modelId="{DBE5C18D-51F8-B844-9A94-6CFED4E068D5}" type="pres">
      <dgm:prSet presAssocID="{83E10B26-5B15-D743-A833-6575729B6A96}" presName="rootText" presStyleLbl="node4" presStyleIdx="0" presStyleCnt="4" custScaleX="170479" custScaleY="136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13EB1B-1A3C-4045-B4C0-B42F4D408F4B}" type="pres">
      <dgm:prSet presAssocID="{83E10B26-5B15-D743-A833-6575729B6A96}" presName="rootConnector" presStyleLbl="node4" presStyleIdx="0" presStyleCnt="4"/>
      <dgm:spPr/>
      <dgm:t>
        <a:bodyPr/>
        <a:lstStyle/>
        <a:p>
          <a:endParaRPr lang="en-US"/>
        </a:p>
      </dgm:t>
    </dgm:pt>
    <dgm:pt modelId="{879E9949-BC3F-1D49-B184-37F865A3CB8E}" type="pres">
      <dgm:prSet presAssocID="{83E10B26-5B15-D743-A833-6575729B6A96}" presName="hierChild4" presStyleCnt="0"/>
      <dgm:spPr/>
    </dgm:pt>
    <dgm:pt modelId="{F73830A1-75B5-F242-AA07-F2DA6BBB31F3}" type="pres">
      <dgm:prSet presAssocID="{83E10B26-5B15-D743-A833-6575729B6A96}" presName="hierChild5" presStyleCnt="0"/>
      <dgm:spPr/>
    </dgm:pt>
    <dgm:pt modelId="{1E78B7BE-D9DA-46A0-9E13-DCED3048A94C}" type="pres">
      <dgm:prSet presAssocID="{E0BD80C8-4339-4A98-AC97-1FE7DC087FD6}" presName="Name37" presStyleLbl="parChTrans1D4" presStyleIdx="1" presStyleCnt="4"/>
      <dgm:spPr/>
      <dgm:t>
        <a:bodyPr/>
        <a:lstStyle/>
        <a:p>
          <a:endParaRPr lang="en-US"/>
        </a:p>
      </dgm:t>
    </dgm:pt>
    <dgm:pt modelId="{D6282D6F-6D1E-4D14-9E95-E21F04F68F16}" type="pres">
      <dgm:prSet presAssocID="{2A07C2D6-C6D9-4311-AECD-8E4EC72AF7BD}" presName="hierRoot2" presStyleCnt="0">
        <dgm:presLayoutVars>
          <dgm:hierBranch val="init"/>
        </dgm:presLayoutVars>
      </dgm:prSet>
      <dgm:spPr/>
    </dgm:pt>
    <dgm:pt modelId="{2AE9D815-A14B-4627-AB7C-C72E3F0E36FA}" type="pres">
      <dgm:prSet presAssocID="{2A07C2D6-C6D9-4311-AECD-8E4EC72AF7BD}" presName="rootComposite" presStyleCnt="0"/>
      <dgm:spPr/>
    </dgm:pt>
    <dgm:pt modelId="{A70448F5-4E64-4CD9-A042-F73E3259D55E}" type="pres">
      <dgm:prSet presAssocID="{2A07C2D6-C6D9-4311-AECD-8E4EC72AF7BD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24AD0-9B4D-4F39-9720-7DA8060CAFF5}" type="pres">
      <dgm:prSet presAssocID="{2A07C2D6-C6D9-4311-AECD-8E4EC72AF7BD}" presName="rootConnector" presStyleLbl="node4" presStyleIdx="1" presStyleCnt="4"/>
      <dgm:spPr/>
      <dgm:t>
        <a:bodyPr/>
        <a:lstStyle/>
        <a:p>
          <a:endParaRPr lang="en-US"/>
        </a:p>
      </dgm:t>
    </dgm:pt>
    <dgm:pt modelId="{D1AC8814-023E-4408-B842-F5B88660472C}" type="pres">
      <dgm:prSet presAssocID="{2A07C2D6-C6D9-4311-AECD-8E4EC72AF7BD}" presName="hierChild4" presStyleCnt="0"/>
      <dgm:spPr/>
    </dgm:pt>
    <dgm:pt modelId="{1D7C6252-37F5-4B1C-A3FA-D30CA60ED47B}" type="pres">
      <dgm:prSet presAssocID="{2A07C2D6-C6D9-4311-AECD-8E4EC72AF7BD}" presName="hierChild5" presStyleCnt="0"/>
      <dgm:spPr/>
    </dgm:pt>
    <dgm:pt modelId="{289C41FC-53CE-094F-80E8-658A6BAC9D38}" type="pres">
      <dgm:prSet presAssocID="{07F23E3E-C905-8A46-8A93-553F38CEE397}" presName="hierChild5" presStyleCnt="0"/>
      <dgm:spPr/>
    </dgm:pt>
    <dgm:pt modelId="{2F5E4C67-9CEF-FE48-A0B8-F37D2B4799B3}" type="pres">
      <dgm:prSet presAssocID="{16899B0A-C055-0A44-B6C3-83979B96E55D}" presName="Name37" presStyleLbl="parChTrans1D3" presStyleIdx="1" presStyleCnt="6"/>
      <dgm:spPr/>
      <dgm:t>
        <a:bodyPr/>
        <a:lstStyle/>
        <a:p>
          <a:endParaRPr lang="en-US"/>
        </a:p>
      </dgm:t>
    </dgm:pt>
    <dgm:pt modelId="{E3A1048A-18BB-4148-A338-9060565C8AA0}" type="pres">
      <dgm:prSet presAssocID="{7C5BFD2F-F275-1441-B60D-6B934EA68F3B}" presName="hierRoot2" presStyleCnt="0">
        <dgm:presLayoutVars>
          <dgm:hierBranch val="init"/>
        </dgm:presLayoutVars>
      </dgm:prSet>
      <dgm:spPr/>
    </dgm:pt>
    <dgm:pt modelId="{5BBEE16A-5B86-384C-A62D-BA30CD7BE89A}" type="pres">
      <dgm:prSet presAssocID="{7C5BFD2F-F275-1441-B60D-6B934EA68F3B}" presName="rootComposite" presStyleCnt="0"/>
      <dgm:spPr/>
    </dgm:pt>
    <dgm:pt modelId="{BADA4CC2-F5BB-D14B-9358-714504EE1187}" type="pres">
      <dgm:prSet presAssocID="{7C5BFD2F-F275-1441-B60D-6B934EA68F3B}" presName="rootText" presStyleLbl="node3" presStyleIdx="1" presStyleCnt="6" custScaleY="229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0EEE9-46AB-DC42-AEEE-729A101B4D44}" type="pres">
      <dgm:prSet presAssocID="{7C5BFD2F-F275-1441-B60D-6B934EA68F3B}" presName="rootConnector" presStyleLbl="node3" presStyleIdx="1" presStyleCnt="6"/>
      <dgm:spPr/>
      <dgm:t>
        <a:bodyPr/>
        <a:lstStyle/>
        <a:p>
          <a:endParaRPr lang="en-US"/>
        </a:p>
      </dgm:t>
    </dgm:pt>
    <dgm:pt modelId="{E798B4E6-7BCC-9E46-B281-C9B8F79E3B6F}" type="pres">
      <dgm:prSet presAssocID="{7C5BFD2F-F275-1441-B60D-6B934EA68F3B}" presName="hierChild4" presStyleCnt="0"/>
      <dgm:spPr/>
    </dgm:pt>
    <dgm:pt modelId="{C0F3E88D-C7DF-461D-9368-8CF76DB00F82}" type="pres">
      <dgm:prSet presAssocID="{0B4A1CDB-64DA-4101-B324-76D488E94555}" presName="Name37" presStyleLbl="parChTrans1D4" presStyleIdx="2" presStyleCnt="4"/>
      <dgm:spPr/>
      <dgm:t>
        <a:bodyPr/>
        <a:lstStyle/>
        <a:p>
          <a:endParaRPr lang="en-US"/>
        </a:p>
      </dgm:t>
    </dgm:pt>
    <dgm:pt modelId="{8A3FE6C7-3302-40C6-BFAA-23EEBF28A70D}" type="pres">
      <dgm:prSet presAssocID="{9001F654-0772-465E-BD87-32DF0C63BCB6}" presName="hierRoot2" presStyleCnt="0">
        <dgm:presLayoutVars>
          <dgm:hierBranch val="init"/>
        </dgm:presLayoutVars>
      </dgm:prSet>
      <dgm:spPr/>
    </dgm:pt>
    <dgm:pt modelId="{4467A182-88AA-4729-B8FA-EC0583A23F0C}" type="pres">
      <dgm:prSet presAssocID="{9001F654-0772-465E-BD87-32DF0C63BCB6}" presName="rootComposite" presStyleCnt="0"/>
      <dgm:spPr/>
    </dgm:pt>
    <dgm:pt modelId="{00E8E446-A3EE-47D0-A64A-999723D2D9EA}" type="pres">
      <dgm:prSet presAssocID="{9001F654-0772-465E-BD87-32DF0C63BCB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61C53-02A2-4BDD-921F-EE115722E4B8}" type="pres">
      <dgm:prSet presAssocID="{9001F654-0772-465E-BD87-32DF0C63BCB6}" presName="rootConnector" presStyleLbl="node4" presStyleIdx="2" presStyleCnt="4"/>
      <dgm:spPr/>
      <dgm:t>
        <a:bodyPr/>
        <a:lstStyle/>
        <a:p>
          <a:endParaRPr lang="en-US"/>
        </a:p>
      </dgm:t>
    </dgm:pt>
    <dgm:pt modelId="{210B5EB5-39E1-4E49-95FC-9276A650CD63}" type="pres">
      <dgm:prSet presAssocID="{9001F654-0772-465E-BD87-32DF0C63BCB6}" presName="hierChild4" presStyleCnt="0"/>
      <dgm:spPr/>
    </dgm:pt>
    <dgm:pt modelId="{20D317DD-87CC-4B1A-9537-0FB41C76D35A}" type="pres">
      <dgm:prSet presAssocID="{9001F654-0772-465E-BD87-32DF0C63BCB6}" presName="hierChild5" presStyleCnt="0"/>
      <dgm:spPr/>
    </dgm:pt>
    <dgm:pt modelId="{57436A6C-D5EC-4A43-B478-1122F5E0AC31}" type="pres">
      <dgm:prSet presAssocID="{7C5BFD2F-F275-1441-B60D-6B934EA68F3B}" presName="hierChild5" presStyleCnt="0"/>
      <dgm:spPr/>
    </dgm:pt>
    <dgm:pt modelId="{14EFB8B5-49E0-3349-BF1D-55FE4EC6079F}" type="pres">
      <dgm:prSet presAssocID="{69D97775-8D56-2744-A388-BB8F6F8E4930}" presName="hierChild5" presStyleCnt="0"/>
      <dgm:spPr/>
    </dgm:pt>
    <dgm:pt modelId="{BD41B62D-6D03-F845-A0A2-ADAE11157B67}" type="pres">
      <dgm:prSet presAssocID="{1DF0894E-98C7-684D-A295-F6BAE44AD65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04F6A09-DC4B-CB45-974B-C11E64340B89}" type="pres">
      <dgm:prSet presAssocID="{66E8C81B-F916-EA43-A041-23F6AE9076C2}" presName="hierRoot2" presStyleCnt="0">
        <dgm:presLayoutVars>
          <dgm:hierBranch val="init"/>
        </dgm:presLayoutVars>
      </dgm:prSet>
      <dgm:spPr/>
    </dgm:pt>
    <dgm:pt modelId="{FC392502-C676-6B49-B55D-920C0D553F62}" type="pres">
      <dgm:prSet presAssocID="{66E8C81B-F916-EA43-A041-23F6AE9076C2}" presName="rootComposite" presStyleCnt="0"/>
      <dgm:spPr/>
    </dgm:pt>
    <dgm:pt modelId="{88FE2DFC-9FDA-0842-9957-46C078B8DAE0}" type="pres">
      <dgm:prSet presAssocID="{66E8C81B-F916-EA43-A041-23F6AE9076C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C7CC2A-8E96-434F-BC25-F8958C23F28D}" type="pres">
      <dgm:prSet presAssocID="{66E8C81B-F916-EA43-A041-23F6AE9076C2}" presName="rootConnector" presStyleLbl="node2" presStyleIdx="1" presStyleCnt="5"/>
      <dgm:spPr/>
      <dgm:t>
        <a:bodyPr/>
        <a:lstStyle/>
        <a:p>
          <a:endParaRPr lang="en-US"/>
        </a:p>
      </dgm:t>
    </dgm:pt>
    <dgm:pt modelId="{A69D1192-FB32-6847-A649-63080D979D6F}" type="pres">
      <dgm:prSet presAssocID="{66E8C81B-F916-EA43-A041-23F6AE9076C2}" presName="hierChild4" presStyleCnt="0"/>
      <dgm:spPr/>
    </dgm:pt>
    <dgm:pt modelId="{5990FDC9-BC9C-2D4A-BD9A-634542AFA3E4}" type="pres">
      <dgm:prSet presAssocID="{D302426F-D47E-E447-9E86-FC1B7E0B9463}" presName="Name37" presStyleLbl="parChTrans1D3" presStyleIdx="2" presStyleCnt="6"/>
      <dgm:spPr/>
      <dgm:t>
        <a:bodyPr/>
        <a:lstStyle/>
        <a:p>
          <a:endParaRPr lang="en-US"/>
        </a:p>
      </dgm:t>
    </dgm:pt>
    <dgm:pt modelId="{4B13D38B-73D7-454C-9053-4CF31CA0A862}" type="pres">
      <dgm:prSet presAssocID="{BA273D55-17CF-E64F-908B-D6BDD4DCD460}" presName="hierRoot2" presStyleCnt="0">
        <dgm:presLayoutVars>
          <dgm:hierBranch val="init"/>
        </dgm:presLayoutVars>
      </dgm:prSet>
      <dgm:spPr/>
    </dgm:pt>
    <dgm:pt modelId="{614D1445-7DBA-7C42-BFD5-7F1422490976}" type="pres">
      <dgm:prSet presAssocID="{BA273D55-17CF-E64F-908B-D6BDD4DCD460}" presName="rootComposite" presStyleCnt="0"/>
      <dgm:spPr/>
    </dgm:pt>
    <dgm:pt modelId="{F67528A2-853C-B94E-82F1-51693EACECF4}" type="pres">
      <dgm:prSet presAssocID="{BA273D55-17CF-E64F-908B-D6BDD4DCD460}" presName="rootText" presStyleLbl="node3" presStyleIdx="2" presStyleCnt="6" custScaleY="159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86FBB-4476-B748-91AA-E9A86BCADB33}" type="pres">
      <dgm:prSet presAssocID="{BA273D55-17CF-E64F-908B-D6BDD4DCD460}" presName="rootConnector" presStyleLbl="node3" presStyleIdx="2" presStyleCnt="6"/>
      <dgm:spPr/>
      <dgm:t>
        <a:bodyPr/>
        <a:lstStyle/>
        <a:p>
          <a:endParaRPr lang="en-US"/>
        </a:p>
      </dgm:t>
    </dgm:pt>
    <dgm:pt modelId="{BD0EF46C-EB32-CB42-BBCC-F4A9304575EE}" type="pres">
      <dgm:prSet presAssocID="{BA273D55-17CF-E64F-908B-D6BDD4DCD460}" presName="hierChild4" presStyleCnt="0"/>
      <dgm:spPr/>
    </dgm:pt>
    <dgm:pt modelId="{A12FFDDF-148A-B24A-BCFC-44A2C3ADBA00}" type="pres">
      <dgm:prSet presAssocID="{BA273D55-17CF-E64F-908B-D6BDD4DCD460}" presName="hierChild5" presStyleCnt="0"/>
      <dgm:spPr/>
    </dgm:pt>
    <dgm:pt modelId="{AAA3BE27-57A9-014D-A3E9-30827F6EE901}" type="pres">
      <dgm:prSet presAssocID="{30198569-D51B-BF44-9DCF-BBFF7C6A0639}" presName="Name37" presStyleLbl="parChTrans1D3" presStyleIdx="3" presStyleCnt="6"/>
      <dgm:spPr/>
      <dgm:t>
        <a:bodyPr/>
        <a:lstStyle/>
        <a:p>
          <a:endParaRPr lang="en-US"/>
        </a:p>
      </dgm:t>
    </dgm:pt>
    <dgm:pt modelId="{8DCE9C41-B69A-064B-B9E0-CA6684167ABE}" type="pres">
      <dgm:prSet presAssocID="{43B7FE5D-7A1D-1640-B347-DCBA6AB72D27}" presName="hierRoot2" presStyleCnt="0">
        <dgm:presLayoutVars>
          <dgm:hierBranch val="init"/>
        </dgm:presLayoutVars>
      </dgm:prSet>
      <dgm:spPr/>
    </dgm:pt>
    <dgm:pt modelId="{20F81984-9E46-BD4A-A929-7F7A5B2F0BDD}" type="pres">
      <dgm:prSet presAssocID="{43B7FE5D-7A1D-1640-B347-DCBA6AB72D27}" presName="rootComposite" presStyleCnt="0"/>
      <dgm:spPr/>
    </dgm:pt>
    <dgm:pt modelId="{9248520A-6BCC-F549-A8FC-098D4B151EC6}" type="pres">
      <dgm:prSet presAssocID="{43B7FE5D-7A1D-1640-B347-DCBA6AB72D27}" presName="rootText" presStyleLbl="node3" presStyleIdx="3" presStyleCnt="6" custScaleX="152855" custScaleY="181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5ED12-4FA9-224D-91BB-AD40267C3245}" type="pres">
      <dgm:prSet presAssocID="{43B7FE5D-7A1D-1640-B347-DCBA6AB72D27}" presName="rootConnector" presStyleLbl="node3" presStyleIdx="3" presStyleCnt="6"/>
      <dgm:spPr/>
      <dgm:t>
        <a:bodyPr/>
        <a:lstStyle/>
        <a:p>
          <a:endParaRPr lang="en-US"/>
        </a:p>
      </dgm:t>
    </dgm:pt>
    <dgm:pt modelId="{6129BCDA-E806-3B47-8077-F7F2835B2300}" type="pres">
      <dgm:prSet presAssocID="{43B7FE5D-7A1D-1640-B347-DCBA6AB72D27}" presName="hierChild4" presStyleCnt="0"/>
      <dgm:spPr/>
    </dgm:pt>
    <dgm:pt modelId="{2FC9C889-4B33-AA46-B499-3496D4033CC7}" type="pres">
      <dgm:prSet presAssocID="{43B7FE5D-7A1D-1640-B347-DCBA6AB72D27}" presName="hierChild5" presStyleCnt="0"/>
      <dgm:spPr/>
    </dgm:pt>
    <dgm:pt modelId="{C9356507-EBF3-734F-A24C-0C5D64A2E3E6}" type="pres">
      <dgm:prSet presAssocID="{66E8C81B-F916-EA43-A041-23F6AE9076C2}" presName="hierChild5" presStyleCnt="0"/>
      <dgm:spPr/>
    </dgm:pt>
    <dgm:pt modelId="{744872B5-08FF-BD41-81B4-4C255B0E9298}" type="pres">
      <dgm:prSet presAssocID="{5A7AC11F-2CF9-C14E-BDE3-1249EA40612B}" presName="Name37" presStyleLbl="parChTrans1D2" presStyleIdx="2" presStyleCnt="5"/>
      <dgm:spPr/>
      <dgm:t>
        <a:bodyPr/>
        <a:lstStyle/>
        <a:p>
          <a:endParaRPr lang="en-US"/>
        </a:p>
      </dgm:t>
    </dgm:pt>
    <dgm:pt modelId="{6E33D031-CFF4-7745-826C-F1D3520117DD}" type="pres">
      <dgm:prSet presAssocID="{8C14B50B-B494-9A42-A54D-7A6F3C482931}" presName="hierRoot2" presStyleCnt="0">
        <dgm:presLayoutVars>
          <dgm:hierBranch val="init"/>
        </dgm:presLayoutVars>
      </dgm:prSet>
      <dgm:spPr/>
    </dgm:pt>
    <dgm:pt modelId="{61FF7CCC-AD1D-314E-9C56-2296DCE315C2}" type="pres">
      <dgm:prSet presAssocID="{8C14B50B-B494-9A42-A54D-7A6F3C482931}" presName="rootComposite" presStyleCnt="0"/>
      <dgm:spPr/>
    </dgm:pt>
    <dgm:pt modelId="{9B9B6EA6-69C4-B94B-BFEE-29469C82E820}" type="pres">
      <dgm:prSet presAssocID="{8C14B50B-B494-9A42-A54D-7A6F3C48293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94F9C-FCA7-494D-A39F-747E6FBD3DD8}" type="pres">
      <dgm:prSet presAssocID="{8C14B50B-B494-9A42-A54D-7A6F3C482931}" presName="rootConnector" presStyleLbl="node2" presStyleIdx="2" presStyleCnt="5"/>
      <dgm:spPr/>
      <dgm:t>
        <a:bodyPr/>
        <a:lstStyle/>
        <a:p>
          <a:endParaRPr lang="en-US"/>
        </a:p>
      </dgm:t>
    </dgm:pt>
    <dgm:pt modelId="{7DC074AE-C65E-064A-A97C-F2DD9F823E9A}" type="pres">
      <dgm:prSet presAssocID="{8C14B50B-B494-9A42-A54D-7A6F3C482931}" presName="hierChild4" presStyleCnt="0"/>
      <dgm:spPr/>
    </dgm:pt>
    <dgm:pt modelId="{8E9514B3-710E-E041-BE22-F22F7B5960A2}" type="pres">
      <dgm:prSet presAssocID="{AB1FF332-BA9A-E64B-84A7-22DCA9E7DA3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C5B8AFA3-BE95-C24D-9296-F8F637726620}" type="pres">
      <dgm:prSet presAssocID="{56724FC5-FD48-3848-BD54-C90C9BFA3ED8}" presName="hierRoot2" presStyleCnt="0">
        <dgm:presLayoutVars>
          <dgm:hierBranch val="init"/>
        </dgm:presLayoutVars>
      </dgm:prSet>
      <dgm:spPr/>
    </dgm:pt>
    <dgm:pt modelId="{903153B4-2363-874B-8D98-A957B4E69747}" type="pres">
      <dgm:prSet presAssocID="{56724FC5-FD48-3848-BD54-C90C9BFA3ED8}" presName="rootComposite" presStyleCnt="0"/>
      <dgm:spPr/>
    </dgm:pt>
    <dgm:pt modelId="{7359A6C8-036F-FD43-9108-1D6119742AE6}" type="pres">
      <dgm:prSet presAssocID="{56724FC5-FD48-3848-BD54-C90C9BFA3ED8}" presName="rootText" presStyleLbl="node3" presStyleIdx="4" presStyleCnt="6" custScaleX="161833" custScaleY="15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CC39F-866E-2C49-A718-6AD8C2DACCA1}" type="pres">
      <dgm:prSet presAssocID="{56724FC5-FD48-3848-BD54-C90C9BFA3ED8}" presName="rootConnector" presStyleLbl="node3" presStyleIdx="4" presStyleCnt="6"/>
      <dgm:spPr/>
      <dgm:t>
        <a:bodyPr/>
        <a:lstStyle/>
        <a:p>
          <a:endParaRPr lang="en-US"/>
        </a:p>
      </dgm:t>
    </dgm:pt>
    <dgm:pt modelId="{B1C30388-7924-1645-8DC1-7EA270D35A31}" type="pres">
      <dgm:prSet presAssocID="{56724FC5-FD48-3848-BD54-C90C9BFA3ED8}" presName="hierChild4" presStyleCnt="0"/>
      <dgm:spPr/>
    </dgm:pt>
    <dgm:pt modelId="{4C5647DA-E06F-6F43-A42E-C09AC2F7A176}" type="pres">
      <dgm:prSet presAssocID="{56724FC5-FD48-3848-BD54-C90C9BFA3ED8}" presName="hierChild5" presStyleCnt="0"/>
      <dgm:spPr/>
    </dgm:pt>
    <dgm:pt modelId="{D3517112-187B-8C4A-A751-DF75357347C6}" type="pres">
      <dgm:prSet presAssocID="{8C14B50B-B494-9A42-A54D-7A6F3C482931}" presName="hierChild5" presStyleCnt="0"/>
      <dgm:spPr/>
    </dgm:pt>
    <dgm:pt modelId="{6FD89B77-8C64-C54B-83CD-FA5CF3D3123E}" type="pres">
      <dgm:prSet presAssocID="{43D4FC37-F548-9946-A486-A7EC1B7AA238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C577D33-F71A-EF4D-937B-2F61360F5623}" type="pres">
      <dgm:prSet presAssocID="{5B62DDFF-272C-0E4B-87E8-A01D6115F282}" presName="hierRoot2" presStyleCnt="0">
        <dgm:presLayoutVars>
          <dgm:hierBranch val="init"/>
        </dgm:presLayoutVars>
      </dgm:prSet>
      <dgm:spPr/>
    </dgm:pt>
    <dgm:pt modelId="{778124A1-6346-FE42-BADD-923E6634C1F8}" type="pres">
      <dgm:prSet presAssocID="{5B62DDFF-272C-0E4B-87E8-A01D6115F282}" presName="rootComposite" presStyleCnt="0"/>
      <dgm:spPr/>
    </dgm:pt>
    <dgm:pt modelId="{D4A2153C-FE55-6C45-BF41-710F2E6BAEDA}" type="pres">
      <dgm:prSet presAssocID="{5B62DDFF-272C-0E4B-87E8-A01D6115F28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1BD4F-75C4-3F4D-BAF1-441A73A52958}" type="pres">
      <dgm:prSet presAssocID="{5B62DDFF-272C-0E4B-87E8-A01D6115F282}" presName="rootConnector" presStyleLbl="node2" presStyleIdx="3" presStyleCnt="5"/>
      <dgm:spPr/>
      <dgm:t>
        <a:bodyPr/>
        <a:lstStyle/>
        <a:p>
          <a:endParaRPr lang="en-US"/>
        </a:p>
      </dgm:t>
    </dgm:pt>
    <dgm:pt modelId="{C85F433D-5F87-B344-B127-3E3AEBC64C15}" type="pres">
      <dgm:prSet presAssocID="{5B62DDFF-272C-0E4B-87E8-A01D6115F282}" presName="hierChild4" presStyleCnt="0"/>
      <dgm:spPr/>
    </dgm:pt>
    <dgm:pt modelId="{654041D5-F52E-4C46-B3F3-A1087471DD3C}" type="pres">
      <dgm:prSet presAssocID="{0D7B022A-B10B-5545-B411-9F540A3AA090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89B9C8A-3F46-2A43-959A-391231860639}" type="pres">
      <dgm:prSet presAssocID="{9A47B57B-6596-6E4F-BBB2-DC19C4155CD7}" presName="hierRoot2" presStyleCnt="0">
        <dgm:presLayoutVars>
          <dgm:hierBranch val="init"/>
        </dgm:presLayoutVars>
      </dgm:prSet>
      <dgm:spPr/>
    </dgm:pt>
    <dgm:pt modelId="{F3F35684-1C00-A94F-B2C0-3F32341A58AD}" type="pres">
      <dgm:prSet presAssocID="{9A47B57B-6596-6E4F-BBB2-DC19C4155CD7}" presName="rootComposite" presStyleCnt="0"/>
      <dgm:spPr/>
    </dgm:pt>
    <dgm:pt modelId="{BC4C9193-0CE7-DE4F-A940-2C30CB033339}" type="pres">
      <dgm:prSet presAssocID="{9A47B57B-6596-6E4F-BBB2-DC19C4155CD7}" presName="rootText" presStyleLbl="node3" presStyleIdx="5" presStyleCnt="6" custScaleX="163651" custScaleY="145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E4AB46-6C48-F740-982D-92B6F84AF243}" type="pres">
      <dgm:prSet presAssocID="{9A47B57B-6596-6E4F-BBB2-DC19C4155CD7}" presName="rootConnector" presStyleLbl="node3" presStyleIdx="5" presStyleCnt="6"/>
      <dgm:spPr/>
      <dgm:t>
        <a:bodyPr/>
        <a:lstStyle/>
        <a:p>
          <a:endParaRPr lang="en-US"/>
        </a:p>
      </dgm:t>
    </dgm:pt>
    <dgm:pt modelId="{47609A4E-4EA2-F440-9C66-825B627FC9C9}" type="pres">
      <dgm:prSet presAssocID="{9A47B57B-6596-6E4F-BBB2-DC19C4155CD7}" presName="hierChild4" presStyleCnt="0"/>
      <dgm:spPr/>
    </dgm:pt>
    <dgm:pt modelId="{F0910ED5-2B2F-7E4B-ACC2-5A64427D67E7}" type="pres">
      <dgm:prSet presAssocID="{3432CFD9-8A2B-5245-88E3-5FEE485C33B3}" presName="Name37" presStyleLbl="parChTrans1D4" presStyleIdx="3" presStyleCnt="4"/>
      <dgm:spPr/>
      <dgm:t>
        <a:bodyPr/>
        <a:lstStyle/>
        <a:p>
          <a:endParaRPr lang="en-US"/>
        </a:p>
      </dgm:t>
    </dgm:pt>
    <dgm:pt modelId="{3B8D09EB-B08B-934E-A36D-BB897D351F27}" type="pres">
      <dgm:prSet presAssocID="{AEC822E0-F3F5-4C4A-8208-3831AC97F7D3}" presName="hierRoot2" presStyleCnt="0">
        <dgm:presLayoutVars>
          <dgm:hierBranch val="init"/>
        </dgm:presLayoutVars>
      </dgm:prSet>
      <dgm:spPr/>
    </dgm:pt>
    <dgm:pt modelId="{FBD3EF08-9835-8B4C-9743-310F3DE127EC}" type="pres">
      <dgm:prSet presAssocID="{AEC822E0-F3F5-4C4A-8208-3831AC97F7D3}" presName="rootComposite" presStyleCnt="0"/>
      <dgm:spPr/>
    </dgm:pt>
    <dgm:pt modelId="{2FE9DDA1-992C-EB48-BBF1-9D661D90444F}" type="pres">
      <dgm:prSet presAssocID="{AEC822E0-F3F5-4C4A-8208-3831AC97F7D3}" presName="rootText" presStyleLbl="node4" presStyleIdx="3" presStyleCnt="4" custScaleX="142340" custScaleY="159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45F6C-BC92-024E-9DD3-E413D48EDF3B}" type="pres">
      <dgm:prSet presAssocID="{AEC822E0-F3F5-4C4A-8208-3831AC97F7D3}" presName="rootConnector" presStyleLbl="node4" presStyleIdx="3" presStyleCnt="4"/>
      <dgm:spPr/>
      <dgm:t>
        <a:bodyPr/>
        <a:lstStyle/>
        <a:p>
          <a:endParaRPr lang="en-US"/>
        </a:p>
      </dgm:t>
    </dgm:pt>
    <dgm:pt modelId="{D4F883EF-0495-254C-8478-2AE0DBA90C96}" type="pres">
      <dgm:prSet presAssocID="{AEC822E0-F3F5-4C4A-8208-3831AC97F7D3}" presName="hierChild4" presStyleCnt="0"/>
      <dgm:spPr/>
    </dgm:pt>
    <dgm:pt modelId="{7AF6FE8E-9FA0-EB44-A151-9A5B543A5355}" type="pres">
      <dgm:prSet presAssocID="{AEC822E0-F3F5-4C4A-8208-3831AC97F7D3}" presName="hierChild5" presStyleCnt="0"/>
      <dgm:spPr/>
    </dgm:pt>
    <dgm:pt modelId="{9BC13BF5-0220-8941-97F6-A0E6ECBF1E86}" type="pres">
      <dgm:prSet presAssocID="{9A47B57B-6596-6E4F-BBB2-DC19C4155CD7}" presName="hierChild5" presStyleCnt="0"/>
      <dgm:spPr/>
    </dgm:pt>
    <dgm:pt modelId="{6BC5D760-F684-D346-AA3C-FC76EC815047}" type="pres">
      <dgm:prSet presAssocID="{5B62DDFF-272C-0E4B-87E8-A01D6115F282}" presName="hierChild5" presStyleCnt="0"/>
      <dgm:spPr/>
    </dgm:pt>
    <dgm:pt modelId="{EC58B2FA-77B3-0544-929D-C4F51372191D}" type="pres">
      <dgm:prSet presAssocID="{8A11960F-C5A3-FF4C-8B13-9844D4453753}" presName="Name37" presStyleLbl="parChTrans1D2" presStyleIdx="4" presStyleCnt="5"/>
      <dgm:spPr/>
      <dgm:t>
        <a:bodyPr/>
        <a:lstStyle/>
        <a:p>
          <a:endParaRPr lang="en-US"/>
        </a:p>
      </dgm:t>
    </dgm:pt>
    <dgm:pt modelId="{722E58B8-5037-9E44-AF67-578BF9F6F175}" type="pres">
      <dgm:prSet presAssocID="{1BAE2617-7732-8848-A793-C3B9790A1B62}" presName="hierRoot2" presStyleCnt="0">
        <dgm:presLayoutVars>
          <dgm:hierBranch val="init"/>
        </dgm:presLayoutVars>
      </dgm:prSet>
      <dgm:spPr/>
    </dgm:pt>
    <dgm:pt modelId="{DA948271-53AB-124F-85AB-8457F22CC57B}" type="pres">
      <dgm:prSet presAssocID="{1BAE2617-7732-8848-A793-C3B9790A1B62}" presName="rootComposite" presStyleCnt="0"/>
      <dgm:spPr/>
    </dgm:pt>
    <dgm:pt modelId="{3F07665B-EAA8-6947-A31E-A41C1DC10F60}" type="pres">
      <dgm:prSet presAssocID="{1BAE2617-7732-8848-A793-C3B9790A1B6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685A0-EBA9-9049-8B44-E4B67B8D5FE0}" type="pres">
      <dgm:prSet presAssocID="{1BAE2617-7732-8848-A793-C3B9790A1B62}" presName="rootConnector" presStyleLbl="node2" presStyleIdx="4" presStyleCnt="5"/>
      <dgm:spPr/>
      <dgm:t>
        <a:bodyPr/>
        <a:lstStyle/>
        <a:p>
          <a:endParaRPr lang="en-US"/>
        </a:p>
      </dgm:t>
    </dgm:pt>
    <dgm:pt modelId="{40EC887E-A639-FD4B-A14D-2F89D5D684DC}" type="pres">
      <dgm:prSet presAssocID="{1BAE2617-7732-8848-A793-C3B9790A1B62}" presName="hierChild4" presStyleCnt="0"/>
      <dgm:spPr/>
    </dgm:pt>
    <dgm:pt modelId="{E2326655-3C24-7D46-B5D1-96DC74FA7426}" type="pres">
      <dgm:prSet presAssocID="{1BAE2617-7732-8848-A793-C3B9790A1B62}" presName="hierChild5" presStyleCnt="0"/>
      <dgm:spPr/>
    </dgm:pt>
    <dgm:pt modelId="{ADCCB45F-A4E4-9745-A28C-252649FC50EC}" type="pres">
      <dgm:prSet presAssocID="{58FC699D-40F4-1648-A650-CD0F9A04CE3F}" presName="hierChild3" presStyleCnt="0"/>
      <dgm:spPr/>
    </dgm:pt>
  </dgm:ptLst>
  <dgm:cxnLst>
    <dgm:cxn modelId="{837FCCE3-05E3-48A2-BED1-5507F7AF8A7F}" type="presOf" srcId="{9001F654-0772-465E-BD87-32DF0C63BCB6}" destId="{00E8E446-A3EE-47D0-A64A-999723D2D9EA}" srcOrd="0" destOrd="0" presId="urn:microsoft.com/office/officeart/2005/8/layout/orgChart1"/>
    <dgm:cxn modelId="{9C7F15B0-E9B0-4A48-9CAD-5668482249C8}" type="presOf" srcId="{07F23E3E-C905-8A46-8A93-553F38CEE397}" destId="{5564E14F-5281-C146-9352-2B3B3CD8799E}" srcOrd="0" destOrd="0" presId="urn:microsoft.com/office/officeart/2005/8/layout/orgChart1"/>
    <dgm:cxn modelId="{5ADBC24C-403C-8E40-9F01-85A22E70A3C8}" type="presOf" srcId="{8C14B50B-B494-9A42-A54D-7A6F3C482931}" destId="{9B9B6EA6-69C4-B94B-BFEE-29469C82E820}" srcOrd="0" destOrd="0" presId="urn:microsoft.com/office/officeart/2005/8/layout/orgChart1"/>
    <dgm:cxn modelId="{DDCBD29A-1D4C-6840-99F8-30E7D966A36A}" type="presOf" srcId="{07F23E3E-C905-8A46-8A93-553F38CEE397}" destId="{05EB0D63-03E5-F84E-B0D5-8919D984C2DA}" srcOrd="1" destOrd="0" presId="urn:microsoft.com/office/officeart/2005/8/layout/orgChart1"/>
    <dgm:cxn modelId="{6ECBA67D-D2F0-1644-98A5-5F5917F663B7}" type="presOf" srcId="{AB1FF332-BA9A-E64B-84A7-22DCA9E7DA32}" destId="{8E9514B3-710E-E041-BE22-F22F7B5960A2}" srcOrd="0" destOrd="0" presId="urn:microsoft.com/office/officeart/2005/8/layout/orgChart1"/>
    <dgm:cxn modelId="{BE91AC4B-D0EC-F94A-8F08-D4B81250FF61}" type="presOf" srcId="{3432CFD9-8A2B-5245-88E3-5FEE485C33B3}" destId="{F0910ED5-2B2F-7E4B-ACC2-5A64427D67E7}" srcOrd="0" destOrd="0" presId="urn:microsoft.com/office/officeart/2005/8/layout/orgChart1"/>
    <dgm:cxn modelId="{29640A7A-9851-C147-901F-1F1E4C8A8E4F}" srcId="{2B90040C-8B8B-9D47-93E4-5198BE779386}" destId="{58FC699D-40F4-1648-A650-CD0F9A04CE3F}" srcOrd="0" destOrd="0" parTransId="{7E15C48D-D310-774A-9108-40EDF125E4E6}" sibTransId="{3FA8EA13-3522-F442-AD42-F52D2876493D}"/>
    <dgm:cxn modelId="{FF84644D-90BF-3E4E-AEF9-DB931381D34D}" type="presOf" srcId="{9A47B57B-6596-6E4F-BBB2-DC19C4155CD7}" destId="{D3E4AB46-6C48-F740-982D-92B6F84AF243}" srcOrd="1" destOrd="0" presId="urn:microsoft.com/office/officeart/2005/8/layout/orgChart1"/>
    <dgm:cxn modelId="{C48D06DA-966A-DE43-B40D-DECE1565DCEA}" type="presOf" srcId="{BA273D55-17CF-E64F-908B-D6BDD4DCD460}" destId="{C7D86FBB-4476-B748-91AA-E9A86BCADB33}" srcOrd="1" destOrd="0" presId="urn:microsoft.com/office/officeart/2005/8/layout/orgChart1"/>
    <dgm:cxn modelId="{A4E00381-8576-434F-9A2E-356518C93659}" type="presOf" srcId="{2A07C2D6-C6D9-4311-AECD-8E4EC72AF7BD}" destId="{A6F24AD0-9B4D-4F39-9720-7DA8060CAFF5}" srcOrd="1" destOrd="0" presId="urn:microsoft.com/office/officeart/2005/8/layout/orgChart1"/>
    <dgm:cxn modelId="{FFCB5353-C698-D049-A633-059BBC64A2E4}" type="presOf" srcId="{AEC822E0-F3F5-4C4A-8208-3831AC97F7D3}" destId="{2FE9DDA1-992C-EB48-BBF1-9D661D90444F}" srcOrd="0" destOrd="0" presId="urn:microsoft.com/office/officeart/2005/8/layout/orgChart1"/>
    <dgm:cxn modelId="{8FFF5B76-F38A-3942-878F-C935C0CFB81E}" type="presOf" srcId="{83E10B26-5B15-D743-A833-6575729B6A96}" destId="{5513EB1B-1A3C-4045-B4C0-B42F4D408F4B}" srcOrd="1" destOrd="0" presId="urn:microsoft.com/office/officeart/2005/8/layout/orgChart1"/>
    <dgm:cxn modelId="{B6EB679A-714E-6D45-BD71-CDE1422ECEBF}" type="presOf" srcId="{D302426F-D47E-E447-9E86-FC1B7E0B9463}" destId="{5990FDC9-BC9C-2D4A-BD9A-634542AFA3E4}" srcOrd="0" destOrd="0" presId="urn:microsoft.com/office/officeart/2005/8/layout/orgChart1"/>
    <dgm:cxn modelId="{D8D0C445-137C-5B49-AA9D-538AFA141138}" type="presOf" srcId="{43B7FE5D-7A1D-1640-B347-DCBA6AB72D27}" destId="{9248520A-6BCC-F549-A8FC-098D4B151EC6}" srcOrd="0" destOrd="0" presId="urn:microsoft.com/office/officeart/2005/8/layout/orgChart1"/>
    <dgm:cxn modelId="{7406F781-D496-41A7-9BF9-883841C4CFBF}" type="presOf" srcId="{2A07C2D6-C6D9-4311-AECD-8E4EC72AF7BD}" destId="{A70448F5-4E64-4CD9-A042-F73E3259D55E}" srcOrd="0" destOrd="0" presId="urn:microsoft.com/office/officeart/2005/8/layout/orgChart1"/>
    <dgm:cxn modelId="{C383AA77-F494-244D-91C9-7C7D5D634091}" type="presOf" srcId="{77C54E52-2B59-6F42-806D-5C5736D05059}" destId="{6DE10D0A-2D57-EC4A-A883-F0ED4B43EBD6}" srcOrd="0" destOrd="0" presId="urn:microsoft.com/office/officeart/2005/8/layout/orgChart1"/>
    <dgm:cxn modelId="{DBDECC04-66BD-B244-9416-22FFF7A7EB08}" type="presOf" srcId="{56724FC5-FD48-3848-BD54-C90C9BFA3ED8}" destId="{7359A6C8-036F-FD43-9108-1D6119742AE6}" srcOrd="0" destOrd="0" presId="urn:microsoft.com/office/officeart/2005/8/layout/orgChart1"/>
    <dgm:cxn modelId="{A1D78795-3824-471E-803C-E8A2B3891F06}" type="presOf" srcId="{E0BD80C8-4339-4A98-AC97-1FE7DC087FD6}" destId="{1E78B7BE-D9DA-46A0-9E13-DCED3048A94C}" srcOrd="0" destOrd="0" presId="urn:microsoft.com/office/officeart/2005/8/layout/orgChart1"/>
    <dgm:cxn modelId="{74C3F198-F77B-4A8F-A6FF-B66624F60B5A}" type="presOf" srcId="{7C5BFD2F-F275-1441-B60D-6B934EA68F3B}" destId="{92C0EEE9-46AB-DC42-AEEE-729A101B4D44}" srcOrd="1" destOrd="0" presId="urn:microsoft.com/office/officeart/2005/8/layout/orgChart1"/>
    <dgm:cxn modelId="{E06B59D2-E32A-6648-B5A5-7A5C995C275F}" srcId="{58FC699D-40F4-1648-A650-CD0F9A04CE3F}" destId="{1BAE2617-7732-8848-A793-C3B9790A1B62}" srcOrd="4" destOrd="0" parTransId="{8A11960F-C5A3-FF4C-8B13-9844D4453753}" sibTransId="{531731BB-12D8-B54C-BD4A-E64244A7EFA6}"/>
    <dgm:cxn modelId="{1BB79F3E-2E5E-446C-93BC-CE7EFFEBDAE4}" type="presOf" srcId="{7C5BFD2F-F275-1441-B60D-6B934EA68F3B}" destId="{BADA4CC2-F5BB-D14B-9358-714504EE1187}" srcOrd="0" destOrd="0" presId="urn:microsoft.com/office/officeart/2005/8/layout/orgChart1"/>
    <dgm:cxn modelId="{45A34584-00D8-1E4C-ACE0-13BC811AEA2E}" type="presOf" srcId="{66E8C81B-F916-EA43-A041-23F6AE9076C2}" destId="{9BC7CC2A-8E96-434F-BC25-F8958C23F28D}" srcOrd="1" destOrd="0" presId="urn:microsoft.com/office/officeart/2005/8/layout/orgChart1"/>
    <dgm:cxn modelId="{5BE1030D-E6AE-2842-A8D1-EDEBE6F5E3FF}" type="presOf" srcId="{0D7B022A-B10B-5545-B411-9F540A3AA090}" destId="{654041D5-F52E-4C46-B3F3-A1087471DD3C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F1725C2F-EA1E-4040-A9D0-51EA5AAAF405}" type="presOf" srcId="{43B7FE5D-7A1D-1640-B347-DCBA6AB72D27}" destId="{A8D5ED12-4FA9-224D-91BB-AD40267C3245}" srcOrd="1" destOrd="0" presId="urn:microsoft.com/office/officeart/2005/8/layout/orgChart1"/>
    <dgm:cxn modelId="{A155D646-F313-2B44-89EE-6B99758471E6}" type="presOf" srcId="{43D4FC37-F548-9946-A486-A7EC1B7AA238}" destId="{6FD89B77-8C64-C54B-83CD-FA5CF3D3123E}" srcOrd="0" destOrd="0" presId="urn:microsoft.com/office/officeart/2005/8/layout/orgChart1"/>
    <dgm:cxn modelId="{909C8DF7-959E-8A40-B398-BF9A3640EA03}" srcId="{58FC699D-40F4-1648-A650-CD0F9A04CE3F}" destId="{8C14B50B-B494-9A42-A54D-7A6F3C482931}" srcOrd="2" destOrd="0" parTransId="{5A7AC11F-2CF9-C14E-BDE3-1249EA40612B}" sibTransId="{C01891C1-638A-1E4F-9E05-FFD76A13B43E}"/>
    <dgm:cxn modelId="{11B9D7E2-90B6-DB40-8353-DA0F7D68D93E}" type="presOf" srcId="{69D97775-8D56-2744-A388-BB8F6F8E4930}" destId="{9FF1FD4D-47AC-3644-914F-EBB0F3A45B9D}" srcOrd="1" destOrd="0" presId="urn:microsoft.com/office/officeart/2005/8/layout/orgChart1"/>
    <dgm:cxn modelId="{CD8413C6-E978-DA4B-8DF4-DBEE483473CF}" srcId="{07F23E3E-C905-8A46-8A93-553F38CEE397}" destId="{83E10B26-5B15-D743-A833-6575729B6A96}" srcOrd="0" destOrd="0" parTransId="{77C54E52-2B59-6F42-806D-5C5736D05059}" sibTransId="{7848DF8F-FB6C-F443-9DBA-E39C9E61AD78}"/>
    <dgm:cxn modelId="{13186C41-3DE1-CD48-95FA-2F7FD1462EFB}" type="presOf" srcId="{C6BCF620-7C75-E449-A847-DB6E744451FE}" destId="{7BA60278-B4D4-B549-B8E4-4DA9C23A382D}" srcOrd="0" destOrd="0" presId="urn:microsoft.com/office/officeart/2005/8/layout/orgChart1"/>
    <dgm:cxn modelId="{1BD946AE-29EC-034F-A9D5-70E89783C854}" srcId="{8C14B50B-B494-9A42-A54D-7A6F3C482931}" destId="{56724FC5-FD48-3848-BD54-C90C9BFA3ED8}" srcOrd="0" destOrd="0" parTransId="{AB1FF332-BA9A-E64B-84A7-22DCA9E7DA32}" sibTransId="{E1C38377-A9DD-BF46-BD16-D73069292462}"/>
    <dgm:cxn modelId="{D7266B3C-2FE6-E04D-A716-F09FF2457E44}" type="presOf" srcId="{1DF0894E-98C7-684D-A295-F6BAE44AD65B}" destId="{BD41B62D-6D03-F845-A0A2-ADAE11157B67}" srcOrd="0" destOrd="0" presId="urn:microsoft.com/office/officeart/2005/8/layout/orgChart1"/>
    <dgm:cxn modelId="{AABEDBED-B367-3548-A354-1761D65FC972}" type="presOf" srcId="{5B62DDFF-272C-0E4B-87E8-A01D6115F282}" destId="{D4A2153C-FE55-6C45-BF41-710F2E6BAEDA}" srcOrd="0" destOrd="0" presId="urn:microsoft.com/office/officeart/2005/8/layout/orgChart1"/>
    <dgm:cxn modelId="{F7FFB7F2-EA6C-4EE2-B75C-53A2C142E751}" type="presOf" srcId="{0B4A1CDB-64DA-4101-B324-76D488E94555}" destId="{C0F3E88D-C7DF-461D-9368-8CF76DB00F82}" srcOrd="0" destOrd="0" presId="urn:microsoft.com/office/officeart/2005/8/layout/orgChart1"/>
    <dgm:cxn modelId="{CB97CAB3-356C-41D0-91E3-76BA9CC1F4B8}" type="presOf" srcId="{16899B0A-C055-0A44-B6C3-83979B96E55D}" destId="{2F5E4C67-9CEF-FE48-A0B8-F37D2B4799B3}" srcOrd="0" destOrd="0" presId="urn:microsoft.com/office/officeart/2005/8/layout/orgChart1"/>
    <dgm:cxn modelId="{E123E885-C7D1-4CCE-B6B9-FAEC2BB0A065}" srcId="{7C5BFD2F-F275-1441-B60D-6B934EA68F3B}" destId="{9001F654-0772-465E-BD87-32DF0C63BCB6}" srcOrd="0" destOrd="0" parTransId="{0B4A1CDB-64DA-4101-B324-76D488E94555}" sibTransId="{2F6D79E2-1123-4BDD-88B3-2082AC8A3276}"/>
    <dgm:cxn modelId="{8BF755D0-1917-014C-AF70-4B2C47BBEEE4}" srcId="{5B62DDFF-272C-0E4B-87E8-A01D6115F282}" destId="{9A47B57B-6596-6E4F-BBB2-DC19C4155CD7}" srcOrd="0" destOrd="0" parTransId="{0D7B022A-B10B-5545-B411-9F540A3AA090}" sibTransId="{27214F20-C77D-B54B-9178-2945BB4C1CD9}"/>
    <dgm:cxn modelId="{A09F7AA0-5372-484E-82B0-22E3B4D5B7AF}" type="presOf" srcId="{56724FC5-FD48-3848-BD54-C90C9BFA3ED8}" destId="{1AFCC39F-866E-2C49-A718-6AD8C2DACCA1}" srcOrd="1" destOrd="0" presId="urn:microsoft.com/office/officeart/2005/8/layout/orgChart1"/>
    <dgm:cxn modelId="{D34501D4-99C0-B944-ACBD-53E84DD8316F}" type="presOf" srcId="{BA273D55-17CF-E64F-908B-D6BDD4DCD460}" destId="{F67528A2-853C-B94E-82F1-51693EACECF4}" srcOrd="0" destOrd="0" presId="urn:microsoft.com/office/officeart/2005/8/layout/orgChart1"/>
    <dgm:cxn modelId="{717BD0D2-4469-6146-94D2-17A78DB66985}" type="presOf" srcId="{1BAE2617-7732-8848-A793-C3B9790A1B62}" destId="{D3F685A0-EBA9-9049-8B44-E4B67B8D5FE0}" srcOrd="1" destOrd="0" presId="urn:microsoft.com/office/officeart/2005/8/layout/orgChart1"/>
    <dgm:cxn modelId="{1FC47AAE-0052-984F-A15A-D965BD5172AE}" srcId="{69D97775-8D56-2744-A388-BB8F6F8E4930}" destId="{7C5BFD2F-F275-1441-B60D-6B934EA68F3B}" srcOrd="1" destOrd="0" parTransId="{16899B0A-C055-0A44-B6C3-83979B96E55D}" sibTransId="{ECF51CEF-3DF4-EF47-AC75-C33B00240ABA}"/>
    <dgm:cxn modelId="{4C370E77-26AD-4847-A18C-BADE299355AE}" srcId="{66E8C81B-F916-EA43-A041-23F6AE9076C2}" destId="{BA273D55-17CF-E64F-908B-D6BDD4DCD460}" srcOrd="0" destOrd="0" parTransId="{D302426F-D47E-E447-9E86-FC1B7E0B9463}" sibTransId="{116164E5-0E30-BB41-B684-55633B5066B3}"/>
    <dgm:cxn modelId="{3F02756D-9CDA-FC48-9C3F-17982975EEE5}" type="presOf" srcId="{69D97775-8D56-2744-A388-BB8F6F8E4930}" destId="{61CFDE8A-D4F4-A74A-B4E7-CFEF66A336A8}" srcOrd="0" destOrd="0" presId="urn:microsoft.com/office/officeart/2005/8/layout/orgChart1"/>
    <dgm:cxn modelId="{2F63FDD1-3F61-FA4E-870A-B959E2E5F19F}" type="presOf" srcId="{1BAE2617-7732-8848-A793-C3B9790A1B62}" destId="{3F07665B-EAA8-6947-A31E-A41C1DC10F60}" srcOrd="0" destOrd="0" presId="urn:microsoft.com/office/officeart/2005/8/layout/orgChart1"/>
    <dgm:cxn modelId="{86906063-2418-1045-925B-B7A53D15249F}" type="presOf" srcId="{30198569-D51B-BF44-9DCF-BBFF7C6A0639}" destId="{AAA3BE27-57A9-014D-A3E9-30827F6EE901}" srcOrd="0" destOrd="0" presId="urn:microsoft.com/office/officeart/2005/8/layout/orgChart1"/>
    <dgm:cxn modelId="{C267230A-3958-E04E-8717-36A29950DBD5}" srcId="{58FC699D-40F4-1648-A650-CD0F9A04CE3F}" destId="{5B62DDFF-272C-0E4B-87E8-A01D6115F282}" srcOrd="3" destOrd="0" parTransId="{43D4FC37-F548-9946-A486-A7EC1B7AA238}" sibTransId="{FBABB63E-C571-4743-B811-8B5332E0EAD0}"/>
    <dgm:cxn modelId="{CC4A312F-B79C-7348-AC55-8857496B7347}" srcId="{66E8C81B-F916-EA43-A041-23F6AE9076C2}" destId="{43B7FE5D-7A1D-1640-B347-DCBA6AB72D27}" srcOrd="1" destOrd="0" parTransId="{30198569-D51B-BF44-9DCF-BBFF7C6A0639}" sibTransId="{3C5F02BC-0993-994F-AAAB-8CE7228D112A}"/>
    <dgm:cxn modelId="{8960DBDB-1756-9848-8D03-86BA68EC0EC3}" srcId="{58FC699D-40F4-1648-A650-CD0F9A04CE3F}" destId="{66E8C81B-F916-EA43-A041-23F6AE9076C2}" srcOrd="1" destOrd="0" parTransId="{1DF0894E-98C7-684D-A295-F6BAE44AD65B}" sibTransId="{BFF3BC7C-4CF6-C345-9D96-F897FFF4B463}"/>
    <dgm:cxn modelId="{6C681730-72E6-224A-A6D4-AA2CF32FBBDB}" type="presOf" srcId="{AEC822E0-F3F5-4C4A-8208-3831AC97F7D3}" destId="{61A45F6C-BC92-024E-9DD3-E413D48EDF3B}" srcOrd="1" destOrd="0" presId="urn:microsoft.com/office/officeart/2005/8/layout/orgChart1"/>
    <dgm:cxn modelId="{03449882-B705-F24F-8C28-ED749A95E42C}" type="presOf" srcId="{5A7AC11F-2CF9-C14E-BDE3-1249EA40612B}" destId="{744872B5-08FF-BD41-81B4-4C255B0E9298}" srcOrd="0" destOrd="0" presId="urn:microsoft.com/office/officeart/2005/8/layout/orgChart1"/>
    <dgm:cxn modelId="{57372BC5-571A-FC4F-965D-2DB3BB045049}" srcId="{9A47B57B-6596-6E4F-BBB2-DC19C4155CD7}" destId="{AEC822E0-F3F5-4C4A-8208-3831AC97F7D3}" srcOrd="0" destOrd="0" parTransId="{3432CFD9-8A2B-5245-88E3-5FEE485C33B3}" sibTransId="{7352F08D-B2BE-A449-AD22-7E1734E761D7}"/>
    <dgm:cxn modelId="{F3F65F2D-5A28-1C46-AE08-7DB5CB5B344B}" type="presOf" srcId="{8C14B50B-B494-9A42-A54D-7A6F3C482931}" destId="{ACF94F9C-FCA7-494D-A39F-747E6FBD3DD8}" srcOrd="1" destOrd="0" presId="urn:microsoft.com/office/officeart/2005/8/layout/orgChart1"/>
    <dgm:cxn modelId="{70284F84-380C-3341-A017-9EC25CFAC070}" type="presOf" srcId="{58FC699D-40F4-1648-A650-CD0F9A04CE3F}" destId="{FB8129D0-7A3B-A942-9117-F26BB1E9740D}" srcOrd="0" destOrd="0" presId="urn:microsoft.com/office/officeart/2005/8/layout/orgChart1"/>
    <dgm:cxn modelId="{D46E9C6A-C7B5-044F-92F4-53B41E2E4021}" srcId="{58FC699D-40F4-1648-A650-CD0F9A04CE3F}" destId="{69D97775-8D56-2744-A388-BB8F6F8E4930}" srcOrd="0" destOrd="0" parTransId="{633C1F00-C374-3849-A589-C9B6A1587102}" sibTransId="{1D640FA8-2AD7-A046-94E6-66F1B1B2A2E4}"/>
    <dgm:cxn modelId="{D37047F5-0522-D842-A80A-600781855026}" type="presOf" srcId="{9A47B57B-6596-6E4F-BBB2-DC19C4155CD7}" destId="{BC4C9193-0CE7-DE4F-A940-2C30CB033339}" srcOrd="0" destOrd="0" presId="urn:microsoft.com/office/officeart/2005/8/layout/orgChart1"/>
    <dgm:cxn modelId="{E615BB00-F1EF-9E46-87B9-129379D65F1E}" srcId="{69D97775-8D56-2744-A388-BB8F6F8E4930}" destId="{07F23E3E-C905-8A46-8A93-553F38CEE397}" srcOrd="0" destOrd="0" parTransId="{C6BCF620-7C75-E449-A847-DB6E744451FE}" sibTransId="{65B654B5-D069-6E42-830A-38EEBE9368E2}"/>
    <dgm:cxn modelId="{4D00582B-405D-C841-9873-C9D0CDD164AA}" type="presOf" srcId="{66E8C81B-F916-EA43-A041-23F6AE9076C2}" destId="{88FE2DFC-9FDA-0842-9957-46C078B8DAE0}" srcOrd="0" destOrd="0" presId="urn:microsoft.com/office/officeart/2005/8/layout/orgChart1"/>
    <dgm:cxn modelId="{8694F62A-A039-8B42-BD3B-3B518B07E5F8}" type="presOf" srcId="{83E10B26-5B15-D743-A833-6575729B6A96}" destId="{DBE5C18D-51F8-B844-9A94-6CFED4E068D5}" srcOrd="0" destOrd="0" presId="urn:microsoft.com/office/officeart/2005/8/layout/orgChart1"/>
    <dgm:cxn modelId="{90603165-EFA7-4244-93ED-D95521E8583F}" type="presOf" srcId="{9001F654-0772-465E-BD87-32DF0C63BCB6}" destId="{FC661C53-02A2-4BDD-921F-EE115722E4B8}" srcOrd="1" destOrd="0" presId="urn:microsoft.com/office/officeart/2005/8/layout/orgChart1"/>
    <dgm:cxn modelId="{4306F6EB-1B55-A041-8E80-B988ACA38A5B}" type="presOf" srcId="{58FC699D-40F4-1648-A650-CD0F9A04CE3F}" destId="{E4C44CDC-17B6-3743-AFE8-68A0B6BC39AB}" srcOrd="1" destOrd="0" presId="urn:microsoft.com/office/officeart/2005/8/layout/orgChart1"/>
    <dgm:cxn modelId="{99B78505-6B54-4743-9AC1-5D80630DC382}" srcId="{07F23E3E-C905-8A46-8A93-553F38CEE397}" destId="{2A07C2D6-C6D9-4311-AECD-8E4EC72AF7BD}" srcOrd="1" destOrd="0" parTransId="{E0BD80C8-4339-4A98-AC97-1FE7DC087FD6}" sibTransId="{FDDC29AF-B477-4E54-9D15-DD101C28D023}"/>
    <dgm:cxn modelId="{85A27A30-0B27-FE49-BB46-8988E3624D66}" type="presOf" srcId="{8A11960F-C5A3-FF4C-8B13-9844D4453753}" destId="{EC58B2FA-77B3-0544-929D-C4F51372191D}" srcOrd="0" destOrd="0" presId="urn:microsoft.com/office/officeart/2005/8/layout/orgChart1"/>
    <dgm:cxn modelId="{54166FBE-7AE2-844B-B6CD-94AD103BB8E2}" type="presOf" srcId="{633C1F00-C374-3849-A589-C9B6A1587102}" destId="{2DF6C2D2-E58F-534E-A592-7F7725A91888}" srcOrd="0" destOrd="0" presId="urn:microsoft.com/office/officeart/2005/8/layout/orgChart1"/>
    <dgm:cxn modelId="{8FA757D5-233F-314C-9CC9-3EF56DE25317}" type="presOf" srcId="{5B62DDFF-272C-0E4B-87E8-A01D6115F282}" destId="{0101BD4F-75C4-3F4D-BAF1-441A73A52958}" srcOrd="1" destOrd="0" presId="urn:microsoft.com/office/officeart/2005/8/layout/orgChart1"/>
    <dgm:cxn modelId="{1C9D9884-9EFC-5A49-9DA9-534407DD6443}" type="presParOf" srcId="{A7CA2F48-99E9-C543-8C13-D1F25A353F1E}" destId="{ACE4F3C6-8933-B04A-8B55-20459ACA6CF7}" srcOrd="0" destOrd="0" presId="urn:microsoft.com/office/officeart/2005/8/layout/orgChart1"/>
    <dgm:cxn modelId="{A32131D9-CB22-7F4A-9D2E-25A654C8229A}" type="presParOf" srcId="{ACE4F3C6-8933-B04A-8B55-20459ACA6CF7}" destId="{8A0DD553-F1B3-0146-9975-D1264DB56C24}" srcOrd="0" destOrd="0" presId="urn:microsoft.com/office/officeart/2005/8/layout/orgChart1"/>
    <dgm:cxn modelId="{9A4CB514-8BA0-D845-B8C7-2742649C03F2}" type="presParOf" srcId="{8A0DD553-F1B3-0146-9975-D1264DB56C24}" destId="{FB8129D0-7A3B-A942-9117-F26BB1E9740D}" srcOrd="0" destOrd="0" presId="urn:microsoft.com/office/officeart/2005/8/layout/orgChart1"/>
    <dgm:cxn modelId="{8A8A01E8-90A9-814B-AA48-F72DA064E779}" type="presParOf" srcId="{8A0DD553-F1B3-0146-9975-D1264DB56C24}" destId="{E4C44CDC-17B6-3743-AFE8-68A0B6BC39AB}" srcOrd="1" destOrd="0" presId="urn:microsoft.com/office/officeart/2005/8/layout/orgChart1"/>
    <dgm:cxn modelId="{F98162D0-738B-ED41-BAC8-4A60F675014E}" type="presParOf" srcId="{ACE4F3C6-8933-B04A-8B55-20459ACA6CF7}" destId="{29953BAB-832C-D040-9B81-57FB43817D78}" srcOrd="1" destOrd="0" presId="urn:microsoft.com/office/officeart/2005/8/layout/orgChart1"/>
    <dgm:cxn modelId="{DDC0E7C1-AA50-894D-8B26-73A32F013088}" type="presParOf" srcId="{29953BAB-832C-D040-9B81-57FB43817D78}" destId="{2DF6C2D2-E58F-534E-A592-7F7725A91888}" srcOrd="0" destOrd="0" presId="urn:microsoft.com/office/officeart/2005/8/layout/orgChart1"/>
    <dgm:cxn modelId="{8F0A5F9E-0050-624B-A266-62BCF17C188E}" type="presParOf" srcId="{29953BAB-832C-D040-9B81-57FB43817D78}" destId="{A374EF23-C643-824F-8DA8-C4337DBFE855}" srcOrd="1" destOrd="0" presId="urn:microsoft.com/office/officeart/2005/8/layout/orgChart1"/>
    <dgm:cxn modelId="{B96CD11F-E81E-7F43-96D3-949C16D0FD61}" type="presParOf" srcId="{A374EF23-C643-824F-8DA8-C4337DBFE855}" destId="{797A3273-BD4B-C648-B3DC-CD70387FA6D6}" srcOrd="0" destOrd="0" presId="urn:microsoft.com/office/officeart/2005/8/layout/orgChart1"/>
    <dgm:cxn modelId="{7C352C99-2BF8-9541-B9AF-E0E9693665C6}" type="presParOf" srcId="{797A3273-BD4B-C648-B3DC-CD70387FA6D6}" destId="{61CFDE8A-D4F4-A74A-B4E7-CFEF66A336A8}" srcOrd="0" destOrd="0" presId="urn:microsoft.com/office/officeart/2005/8/layout/orgChart1"/>
    <dgm:cxn modelId="{7B4C3C92-7E21-E542-8F1E-49F678DD39A3}" type="presParOf" srcId="{797A3273-BD4B-C648-B3DC-CD70387FA6D6}" destId="{9FF1FD4D-47AC-3644-914F-EBB0F3A45B9D}" srcOrd="1" destOrd="0" presId="urn:microsoft.com/office/officeart/2005/8/layout/orgChart1"/>
    <dgm:cxn modelId="{35C7F425-90CC-374F-94CA-6DF59218F27B}" type="presParOf" srcId="{A374EF23-C643-824F-8DA8-C4337DBFE855}" destId="{379883FD-DF48-AA45-A36A-819ACBB76C6D}" srcOrd="1" destOrd="0" presId="urn:microsoft.com/office/officeart/2005/8/layout/orgChart1"/>
    <dgm:cxn modelId="{6E1EC263-A3DD-D941-9E44-B6E551CCB2B4}" type="presParOf" srcId="{379883FD-DF48-AA45-A36A-819ACBB76C6D}" destId="{7BA60278-B4D4-B549-B8E4-4DA9C23A382D}" srcOrd="0" destOrd="0" presId="urn:microsoft.com/office/officeart/2005/8/layout/orgChart1"/>
    <dgm:cxn modelId="{E2A6F8FB-B77B-7E41-8D0E-0933B519265D}" type="presParOf" srcId="{379883FD-DF48-AA45-A36A-819ACBB76C6D}" destId="{AFD222B7-A0AA-1240-9B84-4CFC29C8AB86}" srcOrd="1" destOrd="0" presId="urn:microsoft.com/office/officeart/2005/8/layout/orgChart1"/>
    <dgm:cxn modelId="{B633E0A9-44F8-8F4C-A887-A2A73E68DA54}" type="presParOf" srcId="{AFD222B7-A0AA-1240-9B84-4CFC29C8AB86}" destId="{29CA5DCA-FAD0-3F4D-844E-89E4542CA96C}" srcOrd="0" destOrd="0" presId="urn:microsoft.com/office/officeart/2005/8/layout/orgChart1"/>
    <dgm:cxn modelId="{F93561A5-C4C2-3843-9B19-25B829354D2D}" type="presParOf" srcId="{29CA5DCA-FAD0-3F4D-844E-89E4542CA96C}" destId="{5564E14F-5281-C146-9352-2B3B3CD8799E}" srcOrd="0" destOrd="0" presId="urn:microsoft.com/office/officeart/2005/8/layout/orgChart1"/>
    <dgm:cxn modelId="{DEDB5FB5-5153-6F4E-BCA9-C1354279F7EC}" type="presParOf" srcId="{29CA5DCA-FAD0-3F4D-844E-89E4542CA96C}" destId="{05EB0D63-03E5-F84E-B0D5-8919D984C2DA}" srcOrd="1" destOrd="0" presId="urn:microsoft.com/office/officeart/2005/8/layout/orgChart1"/>
    <dgm:cxn modelId="{6F3C85E5-0A3C-0148-A9F6-15A40E4B07F1}" type="presParOf" srcId="{AFD222B7-A0AA-1240-9B84-4CFC29C8AB86}" destId="{B78B993C-227C-4C4D-B568-75A374730799}" srcOrd="1" destOrd="0" presId="urn:microsoft.com/office/officeart/2005/8/layout/orgChart1"/>
    <dgm:cxn modelId="{87C0EC1A-3C3D-A64D-97F0-90AC666F4FC9}" type="presParOf" srcId="{B78B993C-227C-4C4D-B568-75A374730799}" destId="{6DE10D0A-2D57-EC4A-A883-F0ED4B43EBD6}" srcOrd="0" destOrd="0" presId="urn:microsoft.com/office/officeart/2005/8/layout/orgChart1"/>
    <dgm:cxn modelId="{155EB87A-25E8-FD46-9920-6F220D4885D7}" type="presParOf" srcId="{B78B993C-227C-4C4D-B568-75A374730799}" destId="{49A20F55-D8AE-634A-B8F4-0B9AF2E5AD8B}" srcOrd="1" destOrd="0" presId="urn:microsoft.com/office/officeart/2005/8/layout/orgChart1"/>
    <dgm:cxn modelId="{DC254298-0899-814C-B7AE-73F7E2F42DCB}" type="presParOf" srcId="{49A20F55-D8AE-634A-B8F4-0B9AF2E5AD8B}" destId="{D15AE492-98DA-4149-8B56-9DAA8BBE10F6}" srcOrd="0" destOrd="0" presId="urn:microsoft.com/office/officeart/2005/8/layout/orgChart1"/>
    <dgm:cxn modelId="{8F101094-0883-0949-9907-97EB013742F1}" type="presParOf" srcId="{D15AE492-98DA-4149-8B56-9DAA8BBE10F6}" destId="{DBE5C18D-51F8-B844-9A94-6CFED4E068D5}" srcOrd="0" destOrd="0" presId="urn:microsoft.com/office/officeart/2005/8/layout/orgChart1"/>
    <dgm:cxn modelId="{1098571A-152E-1F44-BB4F-9038499E89DC}" type="presParOf" srcId="{D15AE492-98DA-4149-8B56-9DAA8BBE10F6}" destId="{5513EB1B-1A3C-4045-B4C0-B42F4D408F4B}" srcOrd="1" destOrd="0" presId="urn:microsoft.com/office/officeart/2005/8/layout/orgChart1"/>
    <dgm:cxn modelId="{598E41AF-E209-D24A-9D61-AC03F0E48953}" type="presParOf" srcId="{49A20F55-D8AE-634A-B8F4-0B9AF2E5AD8B}" destId="{879E9949-BC3F-1D49-B184-37F865A3CB8E}" srcOrd="1" destOrd="0" presId="urn:microsoft.com/office/officeart/2005/8/layout/orgChart1"/>
    <dgm:cxn modelId="{B829AA14-F0B9-184B-8BF3-8A25C0C51037}" type="presParOf" srcId="{49A20F55-D8AE-634A-B8F4-0B9AF2E5AD8B}" destId="{F73830A1-75B5-F242-AA07-F2DA6BBB31F3}" srcOrd="2" destOrd="0" presId="urn:microsoft.com/office/officeart/2005/8/layout/orgChart1"/>
    <dgm:cxn modelId="{7836012E-6D3C-4750-9E78-6DED69F3D0D1}" type="presParOf" srcId="{B78B993C-227C-4C4D-B568-75A374730799}" destId="{1E78B7BE-D9DA-46A0-9E13-DCED3048A94C}" srcOrd="2" destOrd="0" presId="urn:microsoft.com/office/officeart/2005/8/layout/orgChart1"/>
    <dgm:cxn modelId="{F59075A9-EACE-4508-96C8-33BFF430C0E1}" type="presParOf" srcId="{B78B993C-227C-4C4D-B568-75A374730799}" destId="{D6282D6F-6D1E-4D14-9E95-E21F04F68F16}" srcOrd="3" destOrd="0" presId="urn:microsoft.com/office/officeart/2005/8/layout/orgChart1"/>
    <dgm:cxn modelId="{2039F33D-D1F7-40C7-94AE-4D3D20864A7D}" type="presParOf" srcId="{D6282D6F-6D1E-4D14-9E95-E21F04F68F16}" destId="{2AE9D815-A14B-4627-AB7C-C72E3F0E36FA}" srcOrd="0" destOrd="0" presId="urn:microsoft.com/office/officeart/2005/8/layout/orgChart1"/>
    <dgm:cxn modelId="{225FBFF9-EFE3-4514-8361-6D56FF46399E}" type="presParOf" srcId="{2AE9D815-A14B-4627-AB7C-C72E3F0E36FA}" destId="{A70448F5-4E64-4CD9-A042-F73E3259D55E}" srcOrd="0" destOrd="0" presId="urn:microsoft.com/office/officeart/2005/8/layout/orgChart1"/>
    <dgm:cxn modelId="{0F9EBA6B-FF8A-43A2-8431-F0DCD0D1B42F}" type="presParOf" srcId="{2AE9D815-A14B-4627-AB7C-C72E3F0E36FA}" destId="{A6F24AD0-9B4D-4F39-9720-7DA8060CAFF5}" srcOrd="1" destOrd="0" presId="urn:microsoft.com/office/officeart/2005/8/layout/orgChart1"/>
    <dgm:cxn modelId="{F7E6345A-37B5-4AB4-91A1-30F46FF63D04}" type="presParOf" srcId="{D6282D6F-6D1E-4D14-9E95-E21F04F68F16}" destId="{D1AC8814-023E-4408-B842-F5B88660472C}" srcOrd="1" destOrd="0" presId="urn:microsoft.com/office/officeart/2005/8/layout/orgChart1"/>
    <dgm:cxn modelId="{4B282AD4-9913-40D5-9FBA-BF720389834D}" type="presParOf" srcId="{D6282D6F-6D1E-4D14-9E95-E21F04F68F16}" destId="{1D7C6252-37F5-4B1C-A3FA-D30CA60ED47B}" srcOrd="2" destOrd="0" presId="urn:microsoft.com/office/officeart/2005/8/layout/orgChart1"/>
    <dgm:cxn modelId="{02FB57AA-0922-2E4F-8A90-299B46F9C14E}" type="presParOf" srcId="{AFD222B7-A0AA-1240-9B84-4CFC29C8AB86}" destId="{289C41FC-53CE-094F-80E8-658A6BAC9D38}" srcOrd="2" destOrd="0" presId="urn:microsoft.com/office/officeart/2005/8/layout/orgChart1"/>
    <dgm:cxn modelId="{3B986965-A3FE-458A-B916-453F7E99579A}" type="presParOf" srcId="{379883FD-DF48-AA45-A36A-819ACBB76C6D}" destId="{2F5E4C67-9CEF-FE48-A0B8-F37D2B4799B3}" srcOrd="2" destOrd="0" presId="urn:microsoft.com/office/officeart/2005/8/layout/orgChart1"/>
    <dgm:cxn modelId="{28449571-BD2E-4E9F-A53E-D81CDB70101E}" type="presParOf" srcId="{379883FD-DF48-AA45-A36A-819ACBB76C6D}" destId="{E3A1048A-18BB-4148-A338-9060565C8AA0}" srcOrd="3" destOrd="0" presId="urn:microsoft.com/office/officeart/2005/8/layout/orgChart1"/>
    <dgm:cxn modelId="{558373A4-0561-4FB7-87C3-C49E5363580C}" type="presParOf" srcId="{E3A1048A-18BB-4148-A338-9060565C8AA0}" destId="{5BBEE16A-5B86-384C-A62D-BA30CD7BE89A}" srcOrd="0" destOrd="0" presId="urn:microsoft.com/office/officeart/2005/8/layout/orgChart1"/>
    <dgm:cxn modelId="{0C3CACF0-3403-47FF-A50B-DA97686BFF1C}" type="presParOf" srcId="{5BBEE16A-5B86-384C-A62D-BA30CD7BE89A}" destId="{BADA4CC2-F5BB-D14B-9358-714504EE1187}" srcOrd="0" destOrd="0" presId="urn:microsoft.com/office/officeart/2005/8/layout/orgChart1"/>
    <dgm:cxn modelId="{DCE332C7-9C5F-491B-8535-E6CCFBF5B4FE}" type="presParOf" srcId="{5BBEE16A-5B86-384C-A62D-BA30CD7BE89A}" destId="{92C0EEE9-46AB-DC42-AEEE-729A101B4D44}" srcOrd="1" destOrd="0" presId="urn:microsoft.com/office/officeart/2005/8/layout/orgChart1"/>
    <dgm:cxn modelId="{0C9011BD-3035-4513-AAC7-A0CF9644B3E2}" type="presParOf" srcId="{E3A1048A-18BB-4148-A338-9060565C8AA0}" destId="{E798B4E6-7BCC-9E46-B281-C9B8F79E3B6F}" srcOrd="1" destOrd="0" presId="urn:microsoft.com/office/officeart/2005/8/layout/orgChart1"/>
    <dgm:cxn modelId="{5DE04F1A-1A4B-48D5-9187-7E531C032E4A}" type="presParOf" srcId="{E798B4E6-7BCC-9E46-B281-C9B8F79E3B6F}" destId="{C0F3E88D-C7DF-461D-9368-8CF76DB00F82}" srcOrd="0" destOrd="0" presId="urn:microsoft.com/office/officeart/2005/8/layout/orgChart1"/>
    <dgm:cxn modelId="{9E83114C-236E-49D7-B753-4733ADDE367E}" type="presParOf" srcId="{E798B4E6-7BCC-9E46-B281-C9B8F79E3B6F}" destId="{8A3FE6C7-3302-40C6-BFAA-23EEBF28A70D}" srcOrd="1" destOrd="0" presId="urn:microsoft.com/office/officeart/2005/8/layout/orgChart1"/>
    <dgm:cxn modelId="{D9B95F57-2D72-42BD-A60F-BD907819BBB9}" type="presParOf" srcId="{8A3FE6C7-3302-40C6-BFAA-23EEBF28A70D}" destId="{4467A182-88AA-4729-B8FA-EC0583A23F0C}" srcOrd="0" destOrd="0" presId="urn:microsoft.com/office/officeart/2005/8/layout/orgChart1"/>
    <dgm:cxn modelId="{B24E9ECF-8523-4D22-819E-8FE443EF82A1}" type="presParOf" srcId="{4467A182-88AA-4729-B8FA-EC0583A23F0C}" destId="{00E8E446-A3EE-47D0-A64A-999723D2D9EA}" srcOrd="0" destOrd="0" presId="urn:microsoft.com/office/officeart/2005/8/layout/orgChart1"/>
    <dgm:cxn modelId="{9ADAC017-1010-476E-8057-A2A4A16F243C}" type="presParOf" srcId="{4467A182-88AA-4729-B8FA-EC0583A23F0C}" destId="{FC661C53-02A2-4BDD-921F-EE115722E4B8}" srcOrd="1" destOrd="0" presId="urn:microsoft.com/office/officeart/2005/8/layout/orgChart1"/>
    <dgm:cxn modelId="{74A42FE5-9AC9-4402-A714-530C277EF83F}" type="presParOf" srcId="{8A3FE6C7-3302-40C6-BFAA-23EEBF28A70D}" destId="{210B5EB5-39E1-4E49-95FC-9276A650CD63}" srcOrd="1" destOrd="0" presId="urn:microsoft.com/office/officeart/2005/8/layout/orgChart1"/>
    <dgm:cxn modelId="{776C6BF3-761F-4E75-9373-08D32BF19E02}" type="presParOf" srcId="{8A3FE6C7-3302-40C6-BFAA-23EEBF28A70D}" destId="{20D317DD-87CC-4B1A-9537-0FB41C76D35A}" srcOrd="2" destOrd="0" presId="urn:microsoft.com/office/officeart/2005/8/layout/orgChart1"/>
    <dgm:cxn modelId="{63771E9A-A13E-4544-BB9A-FEA6C2B016BE}" type="presParOf" srcId="{E3A1048A-18BB-4148-A338-9060565C8AA0}" destId="{57436A6C-D5EC-4A43-B478-1122F5E0AC31}" srcOrd="2" destOrd="0" presId="urn:microsoft.com/office/officeart/2005/8/layout/orgChart1"/>
    <dgm:cxn modelId="{2C4D28F3-A4CB-2B46-844D-DA68EA83C7DA}" type="presParOf" srcId="{A374EF23-C643-824F-8DA8-C4337DBFE855}" destId="{14EFB8B5-49E0-3349-BF1D-55FE4EC6079F}" srcOrd="2" destOrd="0" presId="urn:microsoft.com/office/officeart/2005/8/layout/orgChart1"/>
    <dgm:cxn modelId="{420447D8-0EAE-4A41-8763-F3DECA6D395B}" type="presParOf" srcId="{29953BAB-832C-D040-9B81-57FB43817D78}" destId="{BD41B62D-6D03-F845-A0A2-ADAE11157B67}" srcOrd="2" destOrd="0" presId="urn:microsoft.com/office/officeart/2005/8/layout/orgChart1"/>
    <dgm:cxn modelId="{FB4E41C5-828C-424C-9209-D53E41AFE0A0}" type="presParOf" srcId="{29953BAB-832C-D040-9B81-57FB43817D78}" destId="{404F6A09-DC4B-CB45-974B-C11E64340B89}" srcOrd="3" destOrd="0" presId="urn:microsoft.com/office/officeart/2005/8/layout/orgChart1"/>
    <dgm:cxn modelId="{BFF6841C-4370-1747-974F-8742AA82B683}" type="presParOf" srcId="{404F6A09-DC4B-CB45-974B-C11E64340B89}" destId="{FC392502-C676-6B49-B55D-920C0D553F62}" srcOrd="0" destOrd="0" presId="urn:microsoft.com/office/officeart/2005/8/layout/orgChart1"/>
    <dgm:cxn modelId="{CF826A71-21E4-634E-9EE0-BDE64A2C12D4}" type="presParOf" srcId="{FC392502-C676-6B49-B55D-920C0D553F62}" destId="{88FE2DFC-9FDA-0842-9957-46C078B8DAE0}" srcOrd="0" destOrd="0" presId="urn:microsoft.com/office/officeart/2005/8/layout/orgChart1"/>
    <dgm:cxn modelId="{C254DF6A-5BF5-5849-9457-5B47B04EBC50}" type="presParOf" srcId="{FC392502-C676-6B49-B55D-920C0D553F62}" destId="{9BC7CC2A-8E96-434F-BC25-F8958C23F28D}" srcOrd="1" destOrd="0" presId="urn:microsoft.com/office/officeart/2005/8/layout/orgChart1"/>
    <dgm:cxn modelId="{A21FB9B7-A1CD-634D-B6A0-74A0E918D906}" type="presParOf" srcId="{404F6A09-DC4B-CB45-974B-C11E64340B89}" destId="{A69D1192-FB32-6847-A649-63080D979D6F}" srcOrd="1" destOrd="0" presId="urn:microsoft.com/office/officeart/2005/8/layout/orgChart1"/>
    <dgm:cxn modelId="{E721C29C-DF35-9144-8DAD-4BED06944778}" type="presParOf" srcId="{A69D1192-FB32-6847-A649-63080D979D6F}" destId="{5990FDC9-BC9C-2D4A-BD9A-634542AFA3E4}" srcOrd="0" destOrd="0" presId="urn:microsoft.com/office/officeart/2005/8/layout/orgChart1"/>
    <dgm:cxn modelId="{22891202-81BE-1648-AF0C-C4048637469C}" type="presParOf" srcId="{A69D1192-FB32-6847-A649-63080D979D6F}" destId="{4B13D38B-73D7-454C-9053-4CF31CA0A862}" srcOrd="1" destOrd="0" presId="urn:microsoft.com/office/officeart/2005/8/layout/orgChart1"/>
    <dgm:cxn modelId="{5B26090E-D14E-9849-9489-4814050C1A0F}" type="presParOf" srcId="{4B13D38B-73D7-454C-9053-4CF31CA0A862}" destId="{614D1445-7DBA-7C42-BFD5-7F1422490976}" srcOrd="0" destOrd="0" presId="urn:microsoft.com/office/officeart/2005/8/layout/orgChart1"/>
    <dgm:cxn modelId="{95319965-17ED-5A4D-8C3B-E4C64FE0C55E}" type="presParOf" srcId="{614D1445-7DBA-7C42-BFD5-7F1422490976}" destId="{F67528A2-853C-B94E-82F1-51693EACECF4}" srcOrd="0" destOrd="0" presId="urn:microsoft.com/office/officeart/2005/8/layout/orgChart1"/>
    <dgm:cxn modelId="{62FC8D47-7F7F-F948-B949-C87BA6AD5184}" type="presParOf" srcId="{614D1445-7DBA-7C42-BFD5-7F1422490976}" destId="{C7D86FBB-4476-B748-91AA-E9A86BCADB33}" srcOrd="1" destOrd="0" presId="urn:microsoft.com/office/officeart/2005/8/layout/orgChart1"/>
    <dgm:cxn modelId="{9312942E-0635-384A-9CDE-C4AF36D75B80}" type="presParOf" srcId="{4B13D38B-73D7-454C-9053-4CF31CA0A862}" destId="{BD0EF46C-EB32-CB42-BBCC-F4A9304575EE}" srcOrd="1" destOrd="0" presId="urn:microsoft.com/office/officeart/2005/8/layout/orgChart1"/>
    <dgm:cxn modelId="{C05B6BE4-5465-234E-90EC-F74A3CD1F73D}" type="presParOf" srcId="{4B13D38B-73D7-454C-9053-4CF31CA0A862}" destId="{A12FFDDF-148A-B24A-BCFC-44A2C3ADBA00}" srcOrd="2" destOrd="0" presId="urn:microsoft.com/office/officeart/2005/8/layout/orgChart1"/>
    <dgm:cxn modelId="{0E797273-8C2E-1047-8145-3D37A584A283}" type="presParOf" srcId="{A69D1192-FB32-6847-A649-63080D979D6F}" destId="{AAA3BE27-57A9-014D-A3E9-30827F6EE901}" srcOrd="2" destOrd="0" presId="urn:microsoft.com/office/officeart/2005/8/layout/orgChart1"/>
    <dgm:cxn modelId="{8D306F6D-90EB-3A4A-BD49-62F5FA6F4870}" type="presParOf" srcId="{A69D1192-FB32-6847-A649-63080D979D6F}" destId="{8DCE9C41-B69A-064B-B9E0-CA6684167ABE}" srcOrd="3" destOrd="0" presId="urn:microsoft.com/office/officeart/2005/8/layout/orgChart1"/>
    <dgm:cxn modelId="{6A410A7E-DB4D-2847-8A75-8A4C3F0389BB}" type="presParOf" srcId="{8DCE9C41-B69A-064B-B9E0-CA6684167ABE}" destId="{20F81984-9E46-BD4A-A929-7F7A5B2F0BDD}" srcOrd="0" destOrd="0" presId="urn:microsoft.com/office/officeart/2005/8/layout/orgChart1"/>
    <dgm:cxn modelId="{81DD8C28-9C7D-B244-ADDE-7416CE5864EB}" type="presParOf" srcId="{20F81984-9E46-BD4A-A929-7F7A5B2F0BDD}" destId="{9248520A-6BCC-F549-A8FC-098D4B151EC6}" srcOrd="0" destOrd="0" presId="urn:microsoft.com/office/officeart/2005/8/layout/orgChart1"/>
    <dgm:cxn modelId="{D049E3EF-4699-404E-B482-ED0B83DDB43A}" type="presParOf" srcId="{20F81984-9E46-BD4A-A929-7F7A5B2F0BDD}" destId="{A8D5ED12-4FA9-224D-91BB-AD40267C3245}" srcOrd="1" destOrd="0" presId="urn:microsoft.com/office/officeart/2005/8/layout/orgChart1"/>
    <dgm:cxn modelId="{4A06C56B-396E-6047-8055-A2934AAEB9CF}" type="presParOf" srcId="{8DCE9C41-B69A-064B-B9E0-CA6684167ABE}" destId="{6129BCDA-E806-3B47-8077-F7F2835B2300}" srcOrd="1" destOrd="0" presId="urn:microsoft.com/office/officeart/2005/8/layout/orgChart1"/>
    <dgm:cxn modelId="{06531717-AFA9-674B-8718-EAF57D572595}" type="presParOf" srcId="{8DCE9C41-B69A-064B-B9E0-CA6684167ABE}" destId="{2FC9C889-4B33-AA46-B499-3496D4033CC7}" srcOrd="2" destOrd="0" presId="urn:microsoft.com/office/officeart/2005/8/layout/orgChart1"/>
    <dgm:cxn modelId="{F23DD06E-9F44-894F-958A-A5C1477F7B7F}" type="presParOf" srcId="{404F6A09-DC4B-CB45-974B-C11E64340B89}" destId="{C9356507-EBF3-734F-A24C-0C5D64A2E3E6}" srcOrd="2" destOrd="0" presId="urn:microsoft.com/office/officeart/2005/8/layout/orgChart1"/>
    <dgm:cxn modelId="{43CFB81F-B03E-A14B-BA83-241BDE6682BF}" type="presParOf" srcId="{29953BAB-832C-D040-9B81-57FB43817D78}" destId="{744872B5-08FF-BD41-81B4-4C255B0E9298}" srcOrd="4" destOrd="0" presId="urn:microsoft.com/office/officeart/2005/8/layout/orgChart1"/>
    <dgm:cxn modelId="{33BED9FA-A699-1D4B-9892-EBF35DF0E71A}" type="presParOf" srcId="{29953BAB-832C-D040-9B81-57FB43817D78}" destId="{6E33D031-CFF4-7745-826C-F1D3520117DD}" srcOrd="5" destOrd="0" presId="urn:microsoft.com/office/officeart/2005/8/layout/orgChart1"/>
    <dgm:cxn modelId="{03266303-DF23-B640-9FF6-0D15A3FDC439}" type="presParOf" srcId="{6E33D031-CFF4-7745-826C-F1D3520117DD}" destId="{61FF7CCC-AD1D-314E-9C56-2296DCE315C2}" srcOrd="0" destOrd="0" presId="urn:microsoft.com/office/officeart/2005/8/layout/orgChart1"/>
    <dgm:cxn modelId="{E9B7E7EF-FB27-634F-9EFA-EF8475CBE4BD}" type="presParOf" srcId="{61FF7CCC-AD1D-314E-9C56-2296DCE315C2}" destId="{9B9B6EA6-69C4-B94B-BFEE-29469C82E820}" srcOrd="0" destOrd="0" presId="urn:microsoft.com/office/officeart/2005/8/layout/orgChart1"/>
    <dgm:cxn modelId="{181CAEB2-4902-A14E-9AE9-E676B6C1EC99}" type="presParOf" srcId="{61FF7CCC-AD1D-314E-9C56-2296DCE315C2}" destId="{ACF94F9C-FCA7-494D-A39F-747E6FBD3DD8}" srcOrd="1" destOrd="0" presId="urn:microsoft.com/office/officeart/2005/8/layout/orgChart1"/>
    <dgm:cxn modelId="{9249F0A6-0DA3-4343-9CCD-5F7D06D58580}" type="presParOf" srcId="{6E33D031-CFF4-7745-826C-F1D3520117DD}" destId="{7DC074AE-C65E-064A-A97C-F2DD9F823E9A}" srcOrd="1" destOrd="0" presId="urn:microsoft.com/office/officeart/2005/8/layout/orgChart1"/>
    <dgm:cxn modelId="{CAECE996-E97D-3B4F-96F9-E2E99A93882B}" type="presParOf" srcId="{7DC074AE-C65E-064A-A97C-F2DD9F823E9A}" destId="{8E9514B3-710E-E041-BE22-F22F7B5960A2}" srcOrd="0" destOrd="0" presId="urn:microsoft.com/office/officeart/2005/8/layout/orgChart1"/>
    <dgm:cxn modelId="{41FC8F0B-72B8-FA47-A991-ECA398C56E06}" type="presParOf" srcId="{7DC074AE-C65E-064A-A97C-F2DD9F823E9A}" destId="{C5B8AFA3-BE95-C24D-9296-F8F637726620}" srcOrd="1" destOrd="0" presId="urn:microsoft.com/office/officeart/2005/8/layout/orgChart1"/>
    <dgm:cxn modelId="{BFAE8C69-128E-B84C-95B8-BC2EE05D4BE1}" type="presParOf" srcId="{C5B8AFA3-BE95-C24D-9296-F8F637726620}" destId="{903153B4-2363-874B-8D98-A957B4E69747}" srcOrd="0" destOrd="0" presId="urn:microsoft.com/office/officeart/2005/8/layout/orgChart1"/>
    <dgm:cxn modelId="{402888F0-F15E-3548-82D7-D66A019E2859}" type="presParOf" srcId="{903153B4-2363-874B-8D98-A957B4E69747}" destId="{7359A6C8-036F-FD43-9108-1D6119742AE6}" srcOrd="0" destOrd="0" presId="urn:microsoft.com/office/officeart/2005/8/layout/orgChart1"/>
    <dgm:cxn modelId="{84D3737D-3675-1D46-8BD6-E057D2021618}" type="presParOf" srcId="{903153B4-2363-874B-8D98-A957B4E69747}" destId="{1AFCC39F-866E-2C49-A718-6AD8C2DACCA1}" srcOrd="1" destOrd="0" presId="urn:microsoft.com/office/officeart/2005/8/layout/orgChart1"/>
    <dgm:cxn modelId="{980E7250-6952-7348-832B-8346F463E7C8}" type="presParOf" srcId="{C5B8AFA3-BE95-C24D-9296-F8F637726620}" destId="{B1C30388-7924-1645-8DC1-7EA270D35A31}" srcOrd="1" destOrd="0" presId="urn:microsoft.com/office/officeart/2005/8/layout/orgChart1"/>
    <dgm:cxn modelId="{09AA30A0-A707-C247-8A62-170159AF9C13}" type="presParOf" srcId="{C5B8AFA3-BE95-C24D-9296-F8F637726620}" destId="{4C5647DA-E06F-6F43-A42E-C09AC2F7A176}" srcOrd="2" destOrd="0" presId="urn:microsoft.com/office/officeart/2005/8/layout/orgChart1"/>
    <dgm:cxn modelId="{88E379F0-F429-EB4E-B48E-B8C9B53739E3}" type="presParOf" srcId="{6E33D031-CFF4-7745-826C-F1D3520117DD}" destId="{D3517112-187B-8C4A-A751-DF75357347C6}" srcOrd="2" destOrd="0" presId="urn:microsoft.com/office/officeart/2005/8/layout/orgChart1"/>
    <dgm:cxn modelId="{E975B2F0-7002-0846-A76C-F5B80F96A5BA}" type="presParOf" srcId="{29953BAB-832C-D040-9B81-57FB43817D78}" destId="{6FD89B77-8C64-C54B-83CD-FA5CF3D3123E}" srcOrd="6" destOrd="0" presId="urn:microsoft.com/office/officeart/2005/8/layout/orgChart1"/>
    <dgm:cxn modelId="{A6F4DEE5-CCFF-344F-B0DA-0814CA550666}" type="presParOf" srcId="{29953BAB-832C-D040-9B81-57FB43817D78}" destId="{BC577D33-F71A-EF4D-937B-2F61360F5623}" srcOrd="7" destOrd="0" presId="urn:microsoft.com/office/officeart/2005/8/layout/orgChart1"/>
    <dgm:cxn modelId="{0B8AE242-0D8B-234D-AD43-C89FFE14AAAC}" type="presParOf" srcId="{BC577D33-F71A-EF4D-937B-2F61360F5623}" destId="{778124A1-6346-FE42-BADD-923E6634C1F8}" srcOrd="0" destOrd="0" presId="urn:microsoft.com/office/officeart/2005/8/layout/orgChart1"/>
    <dgm:cxn modelId="{D15DE264-65E7-F049-A173-9B79708F749E}" type="presParOf" srcId="{778124A1-6346-FE42-BADD-923E6634C1F8}" destId="{D4A2153C-FE55-6C45-BF41-710F2E6BAEDA}" srcOrd="0" destOrd="0" presId="urn:microsoft.com/office/officeart/2005/8/layout/orgChart1"/>
    <dgm:cxn modelId="{0F173D36-99DE-3E4E-92A9-1A5B9509B8AD}" type="presParOf" srcId="{778124A1-6346-FE42-BADD-923E6634C1F8}" destId="{0101BD4F-75C4-3F4D-BAF1-441A73A52958}" srcOrd="1" destOrd="0" presId="urn:microsoft.com/office/officeart/2005/8/layout/orgChart1"/>
    <dgm:cxn modelId="{35DCC858-93C2-E943-B9F5-E8E159C08A09}" type="presParOf" srcId="{BC577D33-F71A-EF4D-937B-2F61360F5623}" destId="{C85F433D-5F87-B344-B127-3E3AEBC64C15}" srcOrd="1" destOrd="0" presId="urn:microsoft.com/office/officeart/2005/8/layout/orgChart1"/>
    <dgm:cxn modelId="{B192DAE7-2515-A745-A72E-C1BB42E23E8C}" type="presParOf" srcId="{C85F433D-5F87-B344-B127-3E3AEBC64C15}" destId="{654041D5-F52E-4C46-B3F3-A1087471DD3C}" srcOrd="0" destOrd="0" presId="urn:microsoft.com/office/officeart/2005/8/layout/orgChart1"/>
    <dgm:cxn modelId="{F4710419-29B3-F245-A5C9-487364BA438F}" type="presParOf" srcId="{C85F433D-5F87-B344-B127-3E3AEBC64C15}" destId="{889B9C8A-3F46-2A43-959A-391231860639}" srcOrd="1" destOrd="0" presId="urn:microsoft.com/office/officeart/2005/8/layout/orgChart1"/>
    <dgm:cxn modelId="{E6928976-2A7D-E944-9CF2-5D7CCB0FC8B6}" type="presParOf" srcId="{889B9C8A-3F46-2A43-959A-391231860639}" destId="{F3F35684-1C00-A94F-B2C0-3F32341A58AD}" srcOrd="0" destOrd="0" presId="urn:microsoft.com/office/officeart/2005/8/layout/orgChart1"/>
    <dgm:cxn modelId="{E253F5E8-D1D5-524E-ABB3-14489204E247}" type="presParOf" srcId="{F3F35684-1C00-A94F-B2C0-3F32341A58AD}" destId="{BC4C9193-0CE7-DE4F-A940-2C30CB033339}" srcOrd="0" destOrd="0" presId="urn:microsoft.com/office/officeart/2005/8/layout/orgChart1"/>
    <dgm:cxn modelId="{2D2ECDB7-3358-7644-AE3D-1E2FE478A386}" type="presParOf" srcId="{F3F35684-1C00-A94F-B2C0-3F32341A58AD}" destId="{D3E4AB46-6C48-F740-982D-92B6F84AF243}" srcOrd="1" destOrd="0" presId="urn:microsoft.com/office/officeart/2005/8/layout/orgChart1"/>
    <dgm:cxn modelId="{2A54482B-B7CE-3A43-BB69-28BBCEE3391B}" type="presParOf" srcId="{889B9C8A-3F46-2A43-959A-391231860639}" destId="{47609A4E-4EA2-F440-9C66-825B627FC9C9}" srcOrd="1" destOrd="0" presId="urn:microsoft.com/office/officeart/2005/8/layout/orgChart1"/>
    <dgm:cxn modelId="{152A907E-2C68-E340-AE87-80680BE153BE}" type="presParOf" srcId="{47609A4E-4EA2-F440-9C66-825B627FC9C9}" destId="{F0910ED5-2B2F-7E4B-ACC2-5A64427D67E7}" srcOrd="0" destOrd="0" presId="urn:microsoft.com/office/officeart/2005/8/layout/orgChart1"/>
    <dgm:cxn modelId="{2AEB6775-EA1A-2F41-A378-3E597DD1A76B}" type="presParOf" srcId="{47609A4E-4EA2-F440-9C66-825B627FC9C9}" destId="{3B8D09EB-B08B-934E-A36D-BB897D351F27}" srcOrd="1" destOrd="0" presId="urn:microsoft.com/office/officeart/2005/8/layout/orgChart1"/>
    <dgm:cxn modelId="{E7A91637-3E64-4D4C-820C-D8A378F6AF14}" type="presParOf" srcId="{3B8D09EB-B08B-934E-A36D-BB897D351F27}" destId="{FBD3EF08-9835-8B4C-9743-310F3DE127EC}" srcOrd="0" destOrd="0" presId="urn:microsoft.com/office/officeart/2005/8/layout/orgChart1"/>
    <dgm:cxn modelId="{166C89B5-3711-704A-9239-34D7242DE533}" type="presParOf" srcId="{FBD3EF08-9835-8B4C-9743-310F3DE127EC}" destId="{2FE9DDA1-992C-EB48-BBF1-9D661D90444F}" srcOrd="0" destOrd="0" presId="urn:microsoft.com/office/officeart/2005/8/layout/orgChart1"/>
    <dgm:cxn modelId="{585D5656-A55A-0646-AAC2-5E812E3FFB66}" type="presParOf" srcId="{FBD3EF08-9835-8B4C-9743-310F3DE127EC}" destId="{61A45F6C-BC92-024E-9DD3-E413D48EDF3B}" srcOrd="1" destOrd="0" presId="urn:microsoft.com/office/officeart/2005/8/layout/orgChart1"/>
    <dgm:cxn modelId="{9C2815EF-2E20-F842-83D6-D2A187AD6949}" type="presParOf" srcId="{3B8D09EB-B08B-934E-A36D-BB897D351F27}" destId="{D4F883EF-0495-254C-8478-2AE0DBA90C96}" srcOrd="1" destOrd="0" presId="urn:microsoft.com/office/officeart/2005/8/layout/orgChart1"/>
    <dgm:cxn modelId="{342DF54A-99BE-2546-BFEC-65BD46CD3E66}" type="presParOf" srcId="{3B8D09EB-B08B-934E-A36D-BB897D351F27}" destId="{7AF6FE8E-9FA0-EB44-A151-9A5B543A5355}" srcOrd="2" destOrd="0" presId="urn:microsoft.com/office/officeart/2005/8/layout/orgChart1"/>
    <dgm:cxn modelId="{9221EF27-D3D7-7E44-A832-811CA57ABCEF}" type="presParOf" srcId="{889B9C8A-3F46-2A43-959A-391231860639}" destId="{9BC13BF5-0220-8941-97F6-A0E6ECBF1E86}" srcOrd="2" destOrd="0" presId="urn:microsoft.com/office/officeart/2005/8/layout/orgChart1"/>
    <dgm:cxn modelId="{89FFBADD-B0A2-7A43-AF5A-245E2D03451F}" type="presParOf" srcId="{BC577D33-F71A-EF4D-937B-2F61360F5623}" destId="{6BC5D760-F684-D346-AA3C-FC76EC815047}" srcOrd="2" destOrd="0" presId="urn:microsoft.com/office/officeart/2005/8/layout/orgChart1"/>
    <dgm:cxn modelId="{F7204FA5-CDB6-034B-9F21-74A74ED3FDCA}" type="presParOf" srcId="{29953BAB-832C-D040-9B81-57FB43817D78}" destId="{EC58B2FA-77B3-0544-929D-C4F51372191D}" srcOrd="8" destOrd="0" presId="urn:microsoft.com/office/officeart/2005/8/layout/orgChart1"/>
    <dgm:cxn modelId="{BFA0BDFE-6D1F-4C40-8303-E9F73D8A4D75}" type="presParOf" srcId="{29953BAB-832C-D040-9B81-57FB43817D78}" destId="{722E58B8-5037-9E44-AF67-578BF9F6F175}" srcOrd="9" destOrd="0" presId="urn:microsoft.com/office/officeart/2005/8/layout/orgChart1"/>
    <dgm:cxn modelId="{0AE2C0C4-31B6-2440-9A13-702358FD895A}" type="presParOf" srcId="{722E58B8-5037-9E44-AF67-578BF9F6F175}" destId="{DA948271-53AB-124F-85AB-8457F22CC57B}" srcOrd="0" destOrd="0" presId="urn:microsoft.com/office/officeart/2005/8/layout/orgChart1"/>
    <dgm:cxn modelId="{774F71E9-018D-4A4F-B2B8-C29F3334C3C4}" type="presParOf" srcId="{DA948271-53AB-124F-85AB-8457F22CC57B}" destId="{3F07665B-EAA8-6947-A31E-A41C1DC10F60}" srcOrd="0" destOrd="0" presId="urn:microsoft.com/office/officeart/2005/8/layout/orgChart1"/>
    <dgm:cxn modelId="{4346AC7E-6B9C-954C-9D68-3CF077DE3CDB}" type="presParOf" srcId="{DA948271-53AB-124F-85AB-8457F22CC57B}" destId="{D3F685A0-EBA9-9049-8B44-E4B67B8D5FE0}" srcOrd="1" destOrd="0" presId="urn:microsoft.com/office/officeart/2005/8/layout/orgChart1"/>
    <dgm:cxn modelId="{37F052BB-626F-CA48-843A-E4477DA73A43}" type="presParOf" srcId="{722E58B8-5037-9E44-AF67-578BF9F6F175}" destId="{40EC887E-A639-FD4B-A14D-2F89D5D684DC}" srcOrd="1" destOrd="0" presId="urn:microsoft.com/office/officeart/2005/8/layout/orgChart1"/>
    <dgm:cxn modelId="{D8A68615-671E-0E40-953B-181D3627C1A4}" type="presParOf" srcId="{722E58B8-5037-9E44-AF67-578BF9F6F175}" destId="{E2326655-3C24-7D46-B5D1-96DC74FA7426}" srcOrd="2" destOrd="0" presId="urn:microsoft.com/office/officeart/2005/8/layout/orgChart1"/>
    <dgm:cxn modelId="{EA67546F-DB98-7D48-80D5-D4AA86CE59FB}" type="presParOf" srcId="{ACE4F3C6-8933-B04A-8B55-20459ACA6CF7}" destId="{ADCCB45F-A4E4-9745-A28C-252649FC50EC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Tracy Battaglia MD MPH (BU/BMC)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Karen Freund MD MPH (Tufts)</a:t>
          </a:r>
          <a:endParaRPr lang="en-US" dirty="0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74549247-65F5-D140-960A-CA332DDE75ED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Jennifer Haas MD MPH (MGH)</a:t>
          </a:r>
          <a:endParaRPr lang="en-US" dirty="0"/>
        </a:p>
      </dgm:t>
    </dgm:pt>
    <dgm:pt modelId="{A8BBC570-F001-0840-99E0-50F52A361BB8}" type="parTrans" cxnId="{581B5836-6351-AD40-BCF0-88EED755EC0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9DF2F8F-3E8B-9F45-9806-461A2902F5DD}" type="sibTrans" cxnId="{581B5836-6351-AD40-BCF0-88EED755EC04}">
      <dgm:prSet/>
      <dgm:spPr/>
      <dgm:t>
        <a:bodyPr/>
        <a:lstStyle/>
        <a:p>
          <a:endParaRPr lang="en-US"/>
        </a:p>
      </dgm:t>
    </dgm:pt>
    <dgm:pt modelId="{CA55E5E1-DA19-2940-8AA9-12B586A97F2B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Stephenie Lemon PhD (UMass)</a:t>
          </a:r>
          <a:endParaRPr lang="en-US" dirty="0"/>
        </a:p>
      </dgm:t>
    </dgm:pt>
    <dgm:pt modelId="{45DD6824-2CAA-EB4A-9708-7B10545049F5}" type="parTrans" cxnId="{B471597B-53A4-0742-A21D-B8B43CAB95C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516F94F-BF53-E240-A078-9A9E1BB0529B}" type="sibTrans" cxnId="{B471597B-53A4-0742-A21D-B8B43CAB95CB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Principal Investigators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442F422D-83EC-4C45-88E9-C6B55E44B66C}" type="pres">
      <dgm:prSet presAssocID="{A8BBC570-F001-0840-99E0-50F52A361BB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FBC396A-5A04-2245-A933-A46D4BC373DE}" type="pres">
      <dgm:prSet presAssocID="{74549247-65F5-D140-960A-CA332DDE75ED}" presName="hierRoot2" presStyleCnt="0">
        <dgm:presLayoutVars>
          <dgm:hierBranch val="init"/>
        </dgm:presLayoutVars>
      </dgm:prSet>
      <dgm:spPr/>
    </dgm:pt>
    <dgm:pt modelId="{63F33DDE-35CE-8945-9604-86B40E627E1C}" type="pres">
      <dgm:prSet presAssocID="{74549247-65F5-D140-960A-CA332DDE75ED}" presName="rootComposite" presStyleCnt="0"/>
      <dgm:spPr/>
    </dgm:pt>
    <dgm:pt modelId="{BE5D4A3A-1C86-FD4D-81DE-CC4BA3FEFA27}" type="pres">
      <dgm:prSet presAssocID="{74549247-65F5-D140-960A-CA332DDE75E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056F95-1996-6B4C-AE66-CC603CCB4D5C}" type="pres">
      <dgm:prSet presAssocID="{74549247-65F5-D140-960A-CA332DDE75ED}" presName="rootConnector" presStyleLbl="node2" presStyleIdx="2" presStyleCnt="4"/>
      <dgm:spPr/>
      <dgm:t>
        <a:bodyPr/>
        <a:lstStyle/>
        <a:p>
          <a:endParaRPr lang="en-US"/>
        </a:p>
      </dgm:t>
    </dgm:pt>
    <dgm:pt modelId="{D88DE028-8F9F-1D44-B8C7-DAEAE10DC887}" type="pres">
      <dgm:prSet presAssocID="{74549247-65F5-D140-960A-CA332DDE75ED}" presName="hierChild4" presStyleCnt="0"/>
      <dgm:spPr/>
    </dgm:pt>
    <dgm:pt modelId="{4FC976B0-BBB4-BB42-8715-C08AF561BB5F}" type="pres">
      <dgm:prSet presAssocID="{74549247-65F5-D140-960A-CA332DDE75ED}" presName="hierChild5" presStyleCnt="0"/>
      <dgm:spPr/>
    </dgm:pt>
    <dgm:pt modelId="{BE3F07F3-C5EC-E04A-88C7-36558EB43591}" type="pres">
      <dgm:prSet presAssocID="{45DD6824-2CAA-EB4A-9708-7B10545049F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07475B5A-768F-2F46-9800-E3C27CA66220}" type="pres">
      <dgm:prSet presAssocID="{CA55E5E1-DA19-2940-8AA9-12B586A97F2B}" presName="hierRoot2" presStyleCnt="0">
        <dgm:presLayoutVars>
          <dgm:hierBranch val="init"/>
        </dgm:presLayoutVars>
      </dgm:prSet>
      <dgm:spPr/>
    </dgm:pt>
    <dgm:pt modelId="{D1BC24BF-833C-DA4E-B295-8A01297F81CC}" type="pres">
      <dgm:prSet presAssocID="{CA55E5E1-DA19-2940-8AA9-12B586A97F2B}" presName="rootComposite" presStyleCnt="0"/>
      <dgm:spPr/>
    </dgm:pt>
    <dgm:pt modelId="{830B4DEB-1177-E348-BB3A-11CEC6E691B8}" type="pres">
      <dgm:prSet presAssocID="{CA55E5E1-DA19-2940-8AA9-12B586A97F2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BA060-ADEF-6E4C-AFC5-A69824B51457}" type="pres">
      <dgm:prSet presAssocID="{CA55E5E1-DA19-2940-8AA9-12B586A97F2B}" presName="rootConnector" presStyleLbl="node2" presStyleIdx="3" presStyleCnt="4"/>
      <dgm:spPr/>
      <dgm:t>
        <a:bodyPr/>
        <a:lstStyle/>
        <a:p>
          <a:endParaRPr lang="en-US"/>
        </a:p>
      </dgm:t>
    </dgm:pt>
    <dgm:pt modelId="{1DBA9172-D210-0C48-9E6E-267C40667C1E}" type="pres">
      <dgm:prSet presAssocID="{CA55E5E1-DA19-2940-8AA9-12B586A97F2B}" presName="hierChild4" presStyleCnt="0"/>
      <dgm:spPr/>
    </dgm:pt>
    <dgm:pt modelId="{50974BFD-DECB-4C45-8EEC-DC06C8B1E7AF}" type="pres">
      <dgm:prSet presAssocID="{CA55E5E1-DA19-2940-8AA9-12B586A97F2B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581B5836-6351-AD40-BCF0-88EED755EC04}" srcId="{E3D26BE7-036F-1140-83D8-8EFC046FBF61}" destId="{74549247-65F5-D140-960A-CA332DDE75ED}" srcOrd="2" destOrd="0" parTransId="{A8BBC570-F001-0840-99E0-50F52A361BB8}" sibTransId="{49DF2F8F-3E8B-9F45-9806-461A2902F5DD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53FC90B4-35BE-9F46-933A-E0E626EA2FE7}" type="presOf" srcId="{CA55E5E1-DA19-2940-8AA9-12B586A97F2B}" destId="{830B4DEB-1177-E348-BB3A-11CEC6E691B8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6B588DC3-93E1-EB44-833D-168828692D38}" type="presOf" srcId="{74549247-65F5-D140-960A-CA332DDE75ED}" destId="{62056F95-1996-6B4C-AE66-CC603CCB4D5C}" srcOrd="1" destOrd="0" presId="urn:microsoft.com/office/officeart/2005/8/layout/orgChart1"/>
    <dgm:cxn modelId="{34BB914D-2711-F140-AACD-58BB32AC1886}" type="presOf" srcId="{74549247-65F5-D140-960A-CA332DDE75ED}" destId="{BE5D4A3A-1C86-FD4D-81DE-CC4BA3FEFA27}" srcOrd="0" destOrd="0" presId="urn:microsoft.com/office/officeart/2005/8/layout/orgChart1"/>
    <dgm:cxn modelId="{4DD8F398-0613-F044-ADE2-29318B864394}" type="presOf" srcId="{CA55E5E1-DA19-2940-8AA9-12B586A97F2B}" destId="{3ADBA060-ADEF-6E4C-AFC5-A69824B51457}" srcOrd="1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B471597B-53A4-0742-A21D-B8B43CAB95CB}" srcId="{E3D26BE7-036F-1140-83D8-8EFC046FBF61}" destId="{CA55E5E1-DA19-2940-8AA9-12B586A97F2B}" srcOrd="3" destOrd="0" parTransId="{45DD6824-2CAA-EB4A-9708-7B10545049F5}" sibTransId="{C516F94F-BF53-E240-A078-9A9E1BB0529B}"/>
    <dgm:cxn modelId="{335C9423-E7DD-4041-B728-F924EA556AED}" type="presOf" srcId="{A8BBC570-F001-0840-99E0-50F52A361BB8}" destId="{442F422D-83EC-4C45-88E9-C6B55E44B66C}" srcOrd="0" destOrd="0" presId="urn:microsoft.com/office/officeart/2005/8/layout/orgChart1"/>
    <dgm:cxn modelId="{789CCB96-DDA4-1E4F-9ED1-F88B914F58DA}" type="presOf" srcId="{45DD6824-2CAA-EB4A-9708-7B10545049F5}" destId="{BE3F07F3-C5EC-E04A-88C7-36558EB43591}" srcOrd="0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CABFCE50-D4DB-2048-9944-5906792CFB7A}" type="presParOf" srcId="{DD6E2407-55EE-2C41-B796-85FEDBFE0D0B}" destId="{442F422D-83EC-4C45-88E9-C6B55E44B66C}" srcOrd="4" destOrd="0" presId="urn:microsoft.com/office/officeart/2005/8/layout/orgChart1"/>
    <dgm:cxn modelId="{89FF3D03-4CF4-8740-8365-AFD9D3BCBD18}" type="presParOf" srcId="{DD6E2407-55EE-2C41-B796-85FEDBFE0D0B}" destId="{7FBC396A-5A04-2245-A933-A46D4BC373DE}" srcOrd="5" destOrd="0" presId="urn:microsoft.com/office/officeart/2005/8/layout/orgChart1"/>
    <dgm:cxn modelId="{806C316D-2793-5947-A9A5-F7B026586069}" type="presParOf" srcId="{7FBC396A-5A04-2245-A933-A46D4BC373DE}" destId="{63F33DDE-35CE-8945-9604-86B40E627E1C}" srcOrd="0" destOrd="0" presId="urn:microsoft.com/office/officeart/2005/8/layout/orgChart1"/>
    <dgm:cxn modelId="{0EE88DFF-F73D-C14A-B3D0-BBA01F6D6FAE}" type="presParOf" srcId="{63F33DDE-35CE-8945-9604-86B40E627E1C}" destId="{BE5D4A3A-1C86-FD4D-81DE-CC4BA3FEFA27}" srcOrd="0" destOrd="0" presId="urn:microsoft.com/office/officeart/2005/8/layout/orgChart1"/>
    <dgm:cxn modelId="{DFA4D7EE-433E-6D4B-A64D-40CAF0A6FC27}" type="presParOf" srcId="{63F33DDE-35CE-8945-9604-86B40E627E1C}" destId="{62056F95-1996-6B4C-AE66-CC603CCB4D5C}" srcOrd="1" destOrd="0" presId="urn:microsoft.com/office/officeart/2005/8/layout/orgChart1"/>
    <dgm:cxn modelId="{A918CAA2-4892-6E45-8AF1-292CF2E6B471}" type="presParOf" srcId="{7FBC396A-5A04-2245-A933-A46D4BC373DE}" destId="{D88DE028-8F9F-1D44-B8C7-DAEAE10DC887}" srcOrd="1" destOrd="0" presId="urn:microsoft.com/office/officeart/2005/8/layout/orgChart1"/>
    <dgm:cxn modelId="{9C10F534-BFDD-1440-A5E9-89BBA4A55858}" type="presParOf" srcId="{7FBC396A-5A04-2245-A933-A46D4BC373DE}" destId="{4FC976B0-BBB4-BB42-8715-C08AF561BB5F}" srcOrd="2" destOrd="0" presId="urn:microsoft.com/office/officeart/2005/8/layout/orgChart1"/>
    <dgm:cxn modelId="{1A9A00E3-E0D3-7844-820A-D8BDC213787C}" type="presParOf" srcId="{DD6E2407-55EE-2C41-B796-85FEDBFE0D0B}" destId="{BE3F07F3-C5EC-E04A-88C7-36558EB43591}" srcOrd="6" destOrd="0" presId="urn:microsoft.com/office/officeart/2005/8/layout/orgChart1"/>
    <dgm:cxn modelId="{1D33EDA4-0DAA-8A49-8777-96F023FB42C5}" type="presParOf" srcId="{DD6E2407-55EE-2C41-B796-85FEDBFE0D0B}" destId="{07475B5A-768F-2F46-9800-E3C27CA66220}" srcOrd="7" destOrd="0" presId="urn:microsoft.com/office/officeart/2005/8/layout/orgChart1"/>
    <dgm:cxn modelId="{29ACCD45-6BFC-914A-9FB8-EAF03DD50D84}" type="presParOf" srcId="{07475B5A-768F-2F46-9800-E3C27CA66220}" destId="{D1BC24BF-833C-DA4E-B295-8A01297F81CC}" srcOrd="0" destOrd="0" presId="urn:microsoft.com/office/officeart/2005/8/layout/orgChart1"/>
    <dgm:cxn modelId="{C8286482-1849-D343-B68E-0E86DDB77AFF}" type="presParOf" srcId="{D1BC24BF-833C-DA4E-B295-8A01297F81CC}" destId="{830B4DEB-1177-E348-BB3A-11CEC6E691B8}" srcOrd="0" destOrd="0" presId="urn:microsoft.com/office/officeart/2005/8/layout/orgChart1"/>
    <dgm:cxn modelId="{5266CAAA-C0A7-F54D-BB8C-4F5D551BC8F2}" type="presParOf" srcId="{D1BC24BF-833C-DA4E-B295-8A01297F81CC}" destId="{3ADBA060-ADEF-6E4C-AFC5-A69824B51457}" srcOrd="1" destOrd="0" presId="urn:microsoft.com/office/officeart/2005/8/layout/orgChart1"/>
    <dgm:cxn modelId="{6518C6F5-8333-E442-A19C-EC94D711BD7C}" type="presParOf" srcId="{07475B5A-768F-2F46-9800-E3C27CA66220}" destId="{1DBA9172-D210-0C48-9E6E-267C40667C1E}" srcOrd="1" destOrd="0" presId="urn:microsoft.com/office/officeart/2005/8/layout/orgChart1"/>
    <dgm:cxn modelId="{961108D5-D5E0-7A41-A110-903611405DAE}" type="presParOf" srcId="{07475B5A-768F-2F46-9800-E3C27CA66220}" destId="{50974BFD-DECB-4C45-8EEC-DC06C8B1E7AF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Erika Christenson (Project Manager)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Debi Amburgey (Project Coordinator)</a:t>
          </a:r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400" dirty="0"/>
            <a:t>BMC Research Team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CFEC38F1-0D12-41CE-9D37-C8469C27D138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en-US" dirty="0" err="1"/>
            <a:t>Mady</a:t>
          </a:r>
          <a:r>
            <a:rPr lang="en-US" dirty="0"/>
            <a:t> FitzGerald (RA)</a:t>
          </a:r>
        </a:p>
      </dgm:t>
    </dgm:pt>
    <dgm:pt modelId="{EAD0091E-BD95-41B8-90CC-E080A5C655D4}" type="parTrans" cxnId="{CE9C23A0-2E7B-47CF-9C19-1FE0226DDAC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285E425-1F42-46EE-AB9B-C09B5F5DBA6C}" type="sibTrans" cxnId="{CE9C23A0-2E7B-47CF-9C19-1FE0226DDAC8}">
      <dgm:prSet/>
      <dgm:spPr/>
      <dgm:t>
        <a:bodyPr/>
        <a:lstStyle/>
        <a:p>
          <a:endParaRPr lang="en-US"/>
        </a:p>
      </dgm:t>
    </dgm:pt>
    <dgm:pt modelId="{9CED5A62-9ECC-454C-A9FD-36A39A1AB2CB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/>
            <a:t>Julia Vance (Project Coordinator)</a:t>
          </a:r>
        </a:p>
      </dgm:t>
    </dgm:pt>
    <dgm:pt modelId="{8DB416DE-3555-4276-AD4C-A0AE2C20BBFA}" type="parTrans" cxnId="{34D9D925-39A1-4A03-994F-AE8A136D53EF}">
      <dgm:prSet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33F7C67-A857-423E-BE0C-620254EE0E6D}" type="sibTrans" cxnId="{34D9D925-39A1-4A03-994F-AE8A136D53EF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22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37F329B9-FB0A-41C5-8C3F-9FF134E596AF}" type="pres">
      <dgm:prSet presAssocID="{EAD0091E-BD95-41B8-90CC-E080A5C655D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D788D84-1187-409D-A47E-2DDACF248D60}" type="pres">
      <dgm:prSet presAssocID="{CFEC38F1-0D12-41CE-9D37-C8469C27D138}" presName="hierRoot2" presStyleCnt="0">
        <dgm:presLayoutVars>
          <dgm:hierBranch val="init"/>
        </dgm:presLayoutVars>
      </dgm:prSet>
      <dgm:spPr/>
    </dgm:pt>
    <dgm:pt modelId="{328376F5-147D-40C9-A219-DAEC7D661586}" type="pres">
      <dgm:prSet presAssocID="{CFEC38F1-0D12-41CE-9D37-C8469C27D138}" presName="rootComposite" presStyleCnt="0"/>
      <dgm:spPr/>
    </dgm:pt>
    <dgm:pt modelId="{4C02BC0B-3D44-458D-B3FD-6EFF3D55B83B}" type="pres">
      <dgm:prSet presAssocID="{CFEC38F1-0D12-41CE-9D37-C8469C27D13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C8F67-7DE3-4E62-9A4F-CFD67CF9440D}" type="pres">
      <dgm:prSet presAssocID="{CFEC38F1-0D12-41CE-9D37-C8469C27D138}" presName="rootConnector" presStyleLbl="node2" presStyleIdx="2" presStyleCnt="4"/>
      <dgm:spPr/>
      <dgm:t>
        <a:bodyPr/>
        <a:lstStyle/>
        <a:p>
          <a:endParaRPr lang="en-US"/>
        </a:p>
      </dgm:t>
    </dgm:pt>
    <dgm:pt modelId="{AA5EC79A-BF7D-4046-BCB7-C8430337859E}" type="pres">
      <dgm:prSet presAssocID="{CFEC38F1-0D12-41CE-9D37-C8469C27D138}" presName="hierChild4" presStyleCnt="0"/>
      <dgm:spPr/>
    </dgm:pt>
    <dgm:pt modelId="{D9A1D067-1487-4936-AB3C-4C0BDB0D5FC4}" type="pres">
      <dgm:prSet presAssocID="{CFEC38F1-0D12-41CE-9D37-C8469C27D138}" presName="hierChild5" presStyleCnt="0"/>
      <dgm:spPr/>
    </dgm:pt>
    <dgm:pt modelId="{44AAAB3B-6B9D-4766-B9E6-72341858BC63}" type="pres">
      <dgm:prSet presAssocID="{8DB416DE-3555-4276-AD4C-A0AE2C20BBF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7FBE92F-7DED-4AAA-BD9E-C31A84ECA9AC}" type="pres">
      <dgm:prSet presAssocID="{9CED5A62-9ECC-454C-A9FD-36A39A1AB2CB}" presName="hierRoot2" presStyleCnt="0">
        <dgm:presLayoutVars>
          <dgm:hierBranch val="init"/>
        </dgm:presLayoutVars>
      </dgm:prSet>
      <dgm:spPr/>
    </dgm:pt>
    <dgm:pt modelId="{936B8C85-AA6C-44AE-BA27-0D778BEBDACE}" type="pres">
      <dgm:prSet presAssocID="{9CED5A62-9ECC-454C-A9FD-36A39A1AB2CB}" presName="rootComposite" presStyleCnt="0"/>
      <dgm:spPr/>
    </dgm:pt>
    <dgm:pt modelId="{5369B361-90CF-4EA6-BE52-D2B7F0864CC4}" type="pres">
      <dgm:prSet presAssocID="{9CED5A62-9ECC-454C-A9FD-36A39A1AB2C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E7AA01-308B-490D-9A54-E14F24169BB7}" type="pres">
      <dgm:prSet presAssocID="{9CED5A62-9ECC-454C-A9FD-36A39A1AB2CB}" presName="rootConnector" presStyleLbl="node2" presStyleIdx="3" presStyleCnt="4"/>
      <dgm:spPr/>
      <dgm:t>
        <a:bodyPr/>
        <a:lstStyle/>
        <a:p>
          <a:endParaRPr lang="en-US"/>
        </a:p>
      </dgm:t>
    </dgm:pt>
    <dgm:pt modelId="{27261872-A3B5-45D4-82EB-0C7FA42F99B7}" type="pres">
      <dgm:prSet presAssocID="{9CED5A62-9ECC-454C-A9FD-36A39A1AB2CB}" presName="hierChild4" presStyleCnt="0"/>
      <dgm:spPr/>
    </dgm:pt>
    <dgm:pt modelId="{0D63F161-3D53-4B81-8F41-AD4F61AD66A3}" type="pres">
      <dgm:prSet presAssocID="{9CED5A62-9ECC-454C-A9FD-36A39A1AB2CB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ACA15B31-6C3C-4CE8-A2FF-1C4A53B09113}" type="presOf" srcId="{CC43BEE2-DFD3-CB44-9379-D57471CEEB98}" destId="{3876357B-A49B-2945-92FB-95B7C41ADF1E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CFB8F9B7-E8F9-4CA4-A2A0-47D9F0BA60B3}" type="presOf" srcId="{CFEC38F1-0D12-41CE-9D37-C8469C27D138}" destId="{4C02BC0B-3D44-458D-B3FD-6EFF3D55B83B}" srcOrd="0" destOrd="0" presId="urn:microsoft.com/office/officeart/2005/8/layout/orgChart1"/>
    <dgm:cxn modelId="{E5A03C51-599C-4549-9956-7E97838CF1E8}" type="presOf" srcId="{EAD0091E-BD95-41B8-90CC-E080A5C655D4}" destId="{37F329B9-FB0A-41C5-8C3F-9FF134E596AF}" srcOrd="0" destOrd="0" presId="urn:microsoft.com/office/officeart/2005/8/layout/orgChart1"/>
    <dgm:cxn modelId="{CE9C23A0-2E7B-47CF-9C19-1FE0226DDAC8}" srcId="{E3D26BE7-036F-1140-83D8-8EFC046FBF61}" destId="{CFEC38F1-0D12-41CE-9D37-C8469C27D138}" srcOrd="2" destOrd="0" parTransId="{EAD0091E-BD95-41B8-90CC-E080A5C655D4}" sibTransId="{0285E425-1F42-46EE-AB9B-C09B5F5DBA6C}"/>
    <dgm:cxn modelId="{9AC585BE-765E-4B1B-BF5A-90C0BAB561F9}" type="presOf" srcId="{E3D26BE7-036F-1140-83D8-8EFC046FBF61}" destId="{69318A78-B6D4-0E4C-B162-17E2547B010D}" srcOrd="0" destOrd="0" presId="urn:microsoft.com/office/officeart/2005/8/layout/orgChart1"/>
    <dgm:cxn modelId="{52626F90-E78A-4E35-99C5-AB7CDF5ADFDB}" type="presOf" srcId="{CC43BEE2-DFD3-CB44-9379-D57471CEEB98}" destId="{4037E65D-532C-824C-8B66-6542CC0573CC}" srcOrd="1" destOrd="0" presId="urn:microsoft.com/office/officeart/2005/8/layout/orgChart1"/>
    <dgm:cxn modelId="{A491AF5D-D5B4-45A4-AD28-340FF38F6E7A}" type="presOf" srcId="{E3D26BE7-036F-1140-83D8-8EFC046FBF61}" destId="{A436CB28-D3E2-B348-B2A8-23F90A13FBD1}" srcOrd="1" destOrd="0" presId="urn:microsoft.com/office/officeart/2005/8/layout/orgChart1"/>
    <dgm:cxn modelId="{4178203D-83F2-4CDD-8B8B-200C996FDD01}" type="presOf" srcId="{5A598772-F284-7F46-9487-0CBCFB2A5D74}" destId="{4B2197B9-3D82-9C48-9A08-09D064CD0C3F}" srcOrd="0" destOrd="0" presId="urn:microsoft.com/office/officeart/2005/8/layout/orgChart1"/>
    <dgm:cxn modelId="{52E39E11-AF95-475B-9D2C-B485103BF026}" type="presOf" srcId="{56924800-2856-D942-AE90-730151D37FA6}" destId="{D0F8C120-0DA8-2F4E-A08E-CCA340DE26A0}" srcOrd="0" destOrd="0" presId="urn:microsoft.com/office/officeart/2005/8/layout/orgChart1"/>
    <dgm:cxn modelId="{12625DF2-249D-4563-9170-743A0EAC92A4}" type="presOf" srcId="{56924800-2856-D942-AE90-730151D37FA6}" destId="{3AC30547-0DB4-6E4B-A6CE-94AAA935D829}" srcOrd="1" destOrd="0" presId="urn:microsoft.com/office/officeart/2005/8/layout/orgChart1"/>
    <dgm:cxn modelId="{34D9D925-39A1-4A03-994F-AE8A136D53EF}" srcId="{E3D26BE7-036F-1140-83D8-8EFC046FBF61}" destId="{9CED5A62-9ECC-454C-A9FD-36A39A1AB2CB}" srcOrd="3" destOrd="0" parTransId="{8DB416DE-3555-4276-AD4C-A0AE2C20BBFA}" sibTransId="{B33F7C67-A857-423E-BE0C-620254EE0E6D}"/>
    <dgm:cxn modelId="{6DE79AB6-61F2-47F5-9AA5-0B4DF1C087E4}" type="presOf" srcId="{CFEC38F1-0D12-41CE-9D37-C8469C27D138}" destId="{9F7C8F67-7DE3-4E62-9A4F-CFD67CF9440D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7F2C7B34-1FC5-481A-868D-CDD6CF5EF956}" type="presOf" srcId="{B06F27D3-EFC6-C44A-BA4D-260D4DCF880B}" destId="{704A8CFB-5841-3741-84F0-346611923312}" srcOrd="0" destOrd="0" presId="urn:microsoft.com/office/officeart/2005/8/layout/orgChart1"/>
    <dgm:cxn modelId="{EB94F207-807E-4390-93D0-0B3F07FC998C}" type="presOf" srcId="{9CED5A62-9ECC-454C-A9FD-36A39A1AB2CB}" destId="{5369B361-90CF-4EA6-BE52-D2B7F0864CC4}" srcOrd="0" destOrd="0" presId="urn:microsoft.com/office/officeart/2005/8/layout/orgChart1"/>
    <dgm:cxn modelId="{51B5B879-AA1C-497F-93B9-25966592A7C3}" type="presOf" srcId="{8DB416DE-3555-4276-AD4C-A0AE2C20BBFA}" destId="{44AAAB3B-6B9D-4766-B9E6-72341858BC63}" srcOrd="0" destOrd="0" presId="urn:microsoft.com/office/officeart/2005/8/layout/orgChart1"/>
    <dgm:cxn modelId="{DEC1BB9C-AF3A-4A0A-9EA6-669AA35C4811}" type="presOf" srcId="{9CED5A62-9ECC-454C-A9FD-36A39A1AB2CB}" destId="{64E7AA01-308B-490D-9A54-E14F24169BB7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F3BA12AD-F811-4E11-87CC-7B6ACCD6E461}" type="presParOf" srcId="{A7CA2F48-99E9-C543-8C13-D1F25A353F1E}" destId="{A5766E8D-3C84-9D46-9493-13915704C3A1}" srcOrd="0" destOrd="0" presId="urn:microsoft.com/office/officeart/2005/8/layout/orgChart1"/>
    <dgm:cxn modelId="{C6AAAD17-4D89-47FA-B2A3-7F51A6FDF2F5}" type="presParOf" srcId="{A5766E8D-3C84-9D46-9493-13915704C3A1}" destId="{FA83515F-54F3-744D-B441-3238EB100276}" srcOrd="0" destOrd="0" presId="urn:microsoft.com/office/officeart/2005/8/layout/orgChart1"/>
    <dgm:cxn modelId="{4D749B5B-0CF9-40C3-9B71-01E5F0F8F9CF}" type="presParOf" srcId="{FA83515F-54F3-744D-B441-3238EB100276}" destId="{69318A78-B6D4-0E4C-B162-17E2547B010D}" srcOrd="0" destOrd="0" presId="urn:microsoft.com/office/officeart/2005/8/layout/orgChart1"/>
    <dgm:cxn modelId="{5928CC32-66F5-4B68-A060-906E62568937}" type="presParOf" srcId="{FA83515F-54F3-744D-B441-3238EB100276}" destId="{A436CB28-D3E2-B348-B2A8-23F90A13FBD1}" srcOrd="1" destOrd="0" presId="urn:microsoft.com/office/officeart/2005/8/layout/orgChart1"/>
    <dgm:cxn modelId="{4679380D-F6CF-435D-B5BB-8DF2D3204F59}" type="presParOf" srcId="{A5766E8D-3C84-9D46-9493-13915704C3A1}" destId="{DD6E2407-55EE-2C41-B796-85FEDBFE0D0B}" srcOrd="1" destOrd="0" presId="urn:microsoft.com/office/officeart/2005/8/layout/orgChart1"/>
    <dgm:cxn modelId="{A44DCF6A-6C40-4581-9F0F-880F2F4597EC}" type="presParOf" srcId="{DD6E2407-55EE-2C41-B796-85FEDBFE0D0B}" destId="{4B2197B9-3D82-9C48-9A08-09D064CD0C3F}" srcOrd="0" destOrd="0" presId="urn:microsoft.com/office/officeart/2005/8/layout/orgChart1"/>
    <dgm:cxn modelId="{C1B86DCB-0C98-4972-BDD2-9DF05C03B0FE}" type="presParOf" srcId="{DD6E2407-55EE-2C41-B796-85FEDBFE0D0B}" destId="{F0614D57-9A49-B640-B2D0-62C83CA14F22}" srcOrd="1" destOrd="0" presId="urn:microsoft.com/office/officeart/2005/8/layout/orgChart1"/>
    <dgm:cxn modelId="{275952F7-E65D-4892-8402-B019F9492EC1}" type="presParOf" srcId="{F0614D57-9A49-B640-B2D0-62C83CA14F22}" destId="{EDC1DC40-D931-9740-995F-0652E1E67C98}" srcOrd="0" destOrd="0" presId="urn:microsoft.com/office/officeart/2005/8/layout/orgChart1"/>
    <dgm:cxn modelId="{925E0C2F-9498-441B-AB44-42B74CF06C18}" type="presParOf" srcId="{EDC1DC40-D931-9740-995F-0652E1E67C98}" destId="{3876357B-A49B-2945-92FB-95B7C41ADF1E}" srcOrd="0" destOrd="0" presId="urn:microsoft.com/office/officeart/2005/8/layout/orgChart1"/>
    <dgm:cxn modelId="{E501D44A-2061-4486-AF82-80E2A4A02290}" type="presParOf" srcId="{EDC1DC40-D931-9740-995F-0652E1E67C98}" destId="{4037E65D-532C-824C-8B66-6542CC0573CC}" srcOrd="1" destOrd="0" presId="urn:microsoft.com/office/officeart/2005/8/layout/orgChart1"/>
    <dgm:cxn modelId="{C8E34AC7-13D8-4C0B-B8B0-6970DF192959}" type="presParOf" srcId="{F0614D57-9A49-B640-B2D0-62C83CA14F22}" destId="{84F2B7AF-A30E-A341-98F9-F8629FB7CF72}" srcOrd="1" destOrd="0" presId="urn:microsoft.com/office/officeart/2005/8/layout/orgChart1"/>
    <dgm:cxn modelId="{4FC18957-767D-4FF4-AD74-61C3966209BF}" type="presParOf" srcId="{F0614D57-9A49-B640-B2D0-62C83CA14F22}" destId="{021D1E71-E7C1-024C-89DB-66373A84763B}" srcOrd="2" destOrd="0" presId="urn:microsoft.com/office/officeart/2005/8/layout/orgChart1"/>
    <dgm:cxn modelId="{D00C43E7-BC3B-4B19-82A2-E1878CE71B6B}" type="presParOf" srcId="{DD6E2407-55EE-2C41-B796-85FEDBFE0D0B}" destId="{704A8CFB-5841-3741-84F0-346611923312}" srcOrd="2" destOrd="0" presId="urn:microsoft.com/office/officeart/2005/8/layout/orgChart1"/>
    <dgm:cxn modelId="{3E31C984-F3C8-412A-B720-C10D2E1D2D0C}" type="presParOf" srcId="{DD6E2407-55EE-2C41-B796-85FEDBFE0D0B}" destId="{679FF2A8-4EDC-3D48-8263-4C2235B5C552}" srcOrd="3" destOrd="0" presId="urn:microsoft.com/office/officeart/2005/8/layout/orgChart1"/>
    <dgm:cxn modelId="{85B4CE7C-6DE4-4CB5-B93E-35D4EDF4D366}" type="presParOf" srcId="{679FF2A8-4EDC-3D48-8263-4C2235B5C552}" destId="{E5FE74B1-CB73-C048-BB1C-333A74A663F7}" srcOrd="0" destOrd="0" presId="urn:microsoft.com/office/officeart/2005/8/layout/orgChart1"/>
    <dgm:cxn modelId="{90622D6D-E0C1-4683-A611-B89D9AAB7A34}" type="presParOf" srcId="{E5FE74B1-CB73-C048-BB1C-333A74A663F7}" destId="{D0F8C120-0DA8-2F4E-A08E-CCA340DE26A0}" srcOrd="0" destOrd="0" presId="urn:microsoft.com/office/officeart/2005/8/layout/orgChart1"/>
    <dgm:cxn modelId="{CB0D8354-F47D-4218-AD23-D02389958F0D}" type="presParOf" srcId="{E5FE74B1-CB73-C048-BB1C-333A74A663F7}" destId="{3AC30547-0DB4-6E4B-A6CE-94AAA935D829}" srcOrd="1" destOrd="0" presId="urn:microsoft.com/office/officeart/2005/8/layout/orgChart1"/>
    <dgm:cxn modelId="{FFFC37A3-7AF1-4A55-A401-A486C006127E}" type="presParOf" srcId="{679FF2A8-4EDC-3D48-8263-4C2235B5C552}" destId="{766A78AC-DAB3-6E4F-B974-2928CD2FE6CF}" srcOrd="1" destOrd="0" presId="urn:microsoft.com/office/officeart/2005/8/layout/orgChart1"/>
    <dgm:cxn modelId="{2BAA8BB9-821B-45C2-9B4E-05B738687788}" type="presParOf" srcId="{679FF2A8-4EDC-3D48-8263-4C2235B5C552}" destId="{AE50B7CC-1260-9947-AEB6-45A5BDFA2048}" srcOrd="2" destOrd="0" presId="urn:microsoft.com/office/officeart/2005/8/layout/orgChart1"/>
    <dgm:cxn modelId="{EE343E9F-3AC3-4A59-85DF-BB7F3BA6D618}" type="presParOf" srcId="{DD6E2407-55EE-2C41-B796-85FEDBFE0D0B}" destId="{37F329B9-FB0A-41C5-8C3F-9FF134E596AF}" srcOrd="4" destOrd="0" presId="urn:microsoft.com/office/officeart/2005/8/layout/orgChart1"/>
    <dgm:cxn modelId="{906413A3-2AAB-41EE-A41D-1FBB71422A12}" type="presParOf" srcId="{DD6E2407-55EE-2C41-B796-85FEDBFE0D0B}" destId="{8D788D84-1187-409D-A47E-2DDACF248D60}" srcOrd="5" destOrd="0" presId="urn:microsoft.com/office/officeart/2005/8/layout/orgChart1"/>
    <dgm:cxn modelId="{E984A992-99B0-411E-A93B-28272D91401F}" type="presParOf" srcId="{8D788D84-1187-409D-A47E-2DDACF248D60}" destId="{328376F5-147D-40C9-A219-DAEC7D661586}" srcOrd="0" destOrd="0" presId="urn:microsoft.com/office/officeart/2005/8/layout/orgChart1"/>
    <dgm:cxn modelId="{34D0F772-42B7-4F0A-A5B2-93EE9A07E3F3}" type="presParOf" srcId="{328376F5-147D-40C9-A219-DAEC7D661586}" destId="{4C02BC0B-3D44-458D-B3FD-6EFF3D55B83B}" srcOrd="0" destOrd="0" presId="urn:microsoft.com/office/officeart/2005/8/layout/orgChart1"/>
    <dgm:cxn modelId="{DBADB4A8-9B44-4A2B-A8DE-CDF99C539F2F}" type="presParOf" srcId="{328376F5-147D-40C9-A219-DAEC7D661586}" destId="{9F7C8F67-7DE3-4E62-9A4F-CFD67CF9440D}" srcOrd="1" destOrd="0" presId="urn:microsoft.com/office/officeart/2005/8/layout/orgChart1"/>
    <dgm:cxn modelId="{3A23ABD8-98FD-4C88-BB90-BC8ECF95C319}" type="presParOf" srcId="{8D788D84-1187-409D-A47E-2DDACF248D60}" destId="{AA5EC79A-BF7D-4046-BCB7-C8430337859E}" srcOrd="1" destOrd="0" presId="urn:microsoft.com/office/officeart/2005/8/layout/orgChart1"/>
    <dgm:cxn modelId="{E7E8543E-B4DF-40DA-8358-522B6024EFA8}" type="presParOf" srcId="{8D788D84-1187-409D-A47E-2DDACF248D60}" destId="{D9A1D067-1487-4936-AB3C-4C0BDB0D5FC4}" srcOrd="2" destOrd="0" presId="urn:microsoft.com/office/officeart/2005/8/layout/orgChart1"/>
    <dgm:cxn modelId="{F69E4DB9-9847-4998-B652-48E02202C75E}" type="presParOf" srcId="{DD6E2407-55EE-2C41-B796-85FEDBFE0D0B}" destId="{44AAAB3B-6B9D-4766-B9E6-72341858BC63}" srcOrd="6" destOrd="0" presId="urn:microsoft.com/office/officeart/2005/8/layout/orgChart1"/>
    <dgm:cxn modelId="{7A93C933-D323-430D-995C-8416B7314354}" type="presParOf" srcId="{DD6E2407-55EE-2C41-B796-85FEDBFE0D0B}" destId="{37FBE92F-7DED-4AAA-BD9E-C31A84ECA9AC}" srcOrd="7" destOrd="0" presId="urn:microsoft.com/office/officeart/2005/8/layout/orgChart1"/>
    <dgm:cxn modelId="{F0354B0B-FC7E-48A0-9688-E4884F2B3B6C}" type="presParOf" srcId="{37FBE92F-7DED-4AAA-BD9E-C31A84ECA9AC}" destId="{936B8C85-AA6C-44AE-BA27-0D778BEBDACE}" srcOrd="0" destOrd="0" presId="urn:microsoft.com/office/officeart/2005/8/layout/orgChart1"/>
    <dgm:cxn modelId="{E10D7768-38A7-45B2-A576-C326993899DC}" type="presParOf" srcId="{936B8C85-AA6C-44AE-BA27-0D778BEBDACE}" destId="{5369B361-90CF-4EA6-BE52-D2B7F0864CC4}" srcOrd="0" destOrd="0" presId="urn:microsoft.com/office/officeart/2005/8/layout/orgChart1"/>
    <dgm:cxn modelId="{98917F58-2D10-4046-884B-C49ACFD09464}" type="presParOf" srcId="{936B8C85-AA6C-44AE-BA27-0D778BEBDACE}" destId="{64E7AA01-308B-490D-9A54-E14F24169BB7}" srcOrd="1" destOrd="0" presId="urn:microsoft.com/office/officeart/2005/8/layout/orgChart1"/>
    <dgm:cxn modelId="{C2CD401F-2CB9-49AB-BF84-CECA2F4053B8}" type="presParOf" srcId="{37FBE92F-7DED-4AAA-BD9E-C31A84ECA9AC}" destId="{27261872-A3B5-45D4-82EB-0C7FA42F99B7}" srcOrd="1" destOrd="0" presId="urn:microsoft.com/office/officeart/2005/8/layout/orgChart1"/>
    <dgm:cxn modelId="{55855ECD-641D-448D-A819-5B4965220404}" type="presParOf" srcId="{37FBE92F-7DED-4AAA-BD9E-C31A84ECA9AC}" destId="{0D63F161-3D53-4B81-8F41-AD4F61AD66A3}" srcOrd="2" destOrd="0" presId="urn:microsoft.com/office/officeart/2005/8/layout/orgChart1"/>
    <dgm:cxn modelId="{71354AC8-BD02-41ED-801A-208DAC6F1CC1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Aunt Bertha/</a:t>
          </a:r>
          <a:r>
            <a:rPr lang="en-US" sz="1400" dirty="0" err="1"/>
            <a:t>SDoH</a:t>
          </a:r>
          <a:r>
            <a:rPr lang="en-US" sz="14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Jennifer Haas, MD MPH</a:t>
          </a:r>
          <a:endParaRPr lang="en-US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dirty="0" err="1"/>
            <a:t>Caylin</a:t>
          </a:r>
          <a:r>
            <a:rPr lang="en-US" dirty="0"/>
            <a:t> </a:t>
          </a:r>
          <a:r>
            <a:rPr lang="en-US" dirty="0" err="1"/>
            <a:t>Marotta</a:t>
          </a:r>
          <a:r>
            <a:rPr lang="en-US" dirty="0"/>
            <a:t> MPH (MGH)</a:t>
          </a:r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17CAFB6-E8F7-7C4B-8BE7-20DA2C5B9F87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Cheryl Clark MD, ScD (BWH)</a:t>
          </a:r>
        </a:p>
      </dgm:t>
    </dgm:pt>
    <dgm:pt modelId="{914F7ED6-495E-404F-845D-FCCA869AFED0}" type="parTrans" cxnId="{7705CD3F-573D-A24F-920E-D12CD8FF10FA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22FDCEA2-810C-1F45-AAB2-E5899F8C2A0F}" type="sibTrans" cxnId="{7705CD3F-573D-A24F-920E-D12CD8FF10FA}">
      <dgm:prSet/>
      <dgm:spPr/>
      <dgm:t>
        <a:bodyPr/>
        <a:lstStyle/>
        <a:p>
          <a:endParaRPr lang="en-US"/>
        </a:p>
      </dgm:t>
    </dgm:pt>
    <dgm:pt modelId="{01A0C054-1E9A-4845-A2DB-950DC3D23C9C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Amy Wint, MPH (MGH)</a:t>
          </a:r>
        </a:p>
      </dgm:t>
    </dgm:pt>
    <dgm:pt modelId="{11761B82-F1DC-CA45-A4A0-E5550072A9D5}" type="parTrans" cxnId="{D027AC4D-313E-A349-948B-A4ECF50F6BF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32077600-C5A2-AB4E-AD2B-CD58AA692176}" type="sibTrans" cxnId="{D027AC4D-313E-A349-948B-A4ECF50F6BF0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71717" custScaleY="101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B358247F-609D-BF4E-82CF-9989B8667F89}" type="pres">
      <dgm:prSet presAssocID="{914F7ED6-495E-404F-845D-FCCA869AFED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2455BBE-5774-0C49-BFEA-F9717204EE82}" type="pres">
      <dgm:prSet presAssocID="{D17CAFB6-E8F7-7C4B-8BE7-20DA2C5B9F87}" presName="hierRoot2" presStyleCnt="0">
        <dgm:presLayoutVars>
          <dgm:hierBranch val="init"/>
        </dgm:presLayoutVars>
      </dgm:prSet>
      <dgm:spPr/>
    </dgm:pt>
    <dgm:pt modelId="{B5972F90-A6D9-0849-93C1-FF3C87F0FC8E}" type="pres">
      <dgm:prSet presAssocID="{D17CAFB6-E8F7-7C4B-8BE7-20DA2C5B9F87}" presName="rootComposite" presStyleCnt="0"/>
      <dgm:spPr/>
    </dgm:pt>
    <dgm:pt modelId="{DE7188A7-8119-0F4D-AD5E-517042C40BA0}" type="pres">
      <dgm:prSet presAssocID="{D17CAFB6-E8F7-7C4B-8BE7-20DA2C5B9F8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16A86-B2E9-DA48-AE94-65B05BB7F840}" type="pres">
      <dgm:prSet presAssocID="{D17CAFB6-E8F7-7C4B-8BE7-20DA2C5B9F87}" presName="rootConnector" presStyleLbl="node2" presStyleIdx="2" presStyleCnt="4"/>
      <dgm:spPr/>
      <dgm:t>
        <a:bodyPr/>
        <a:lstStyle/>
        <a:p>
          <a:endParaRPr lang="en-US"/>
        </a:p>
      </dgm:t>
    </dgm:pt>
    <dgm:pt modelId="{A1B802DA-956F-514A-B6A5-292832FE0863}" type="pres">
      <dgm:prSet presAssocID="{D17CAFB6-E8F7-7C4B-8BE7-20DA2C5B9F87}" presName="hierChild4" presStyleCnt="0"/>
      <dgm:spPr/>
    </dgm:pt>
    <dgm:pt modelId="{18CF98F0-1ED8-6B4F-BEC4-0A3CBBAD00A5}" type="pres">
      <dgm:prSet presAssocID="{D17CAFB6-E8F7-7C4B-8BE7-20DA2C5B9F87}" presName="hierChild5" presStyleCnt="0"/>
      <dgm:spPr/>
    </dgm:pt>
    <dgm:pt modelId="{BAB8551E-1555-264E-B454-ED6F621092C3}" type="pres">
      <dgm:prSet presAssocID="{11761B82-F1DC-CA45-A4A0-E5550072A9D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163BC7D-89A2-3B49-B34D-C96F8C82D130}" type="pres">
      <dgm:prSet presAssocID="{01A0C054-1E9A-4845-A2DB-950DC3D23C9C}" presName="hierRoot2" presStyleCnt="0">
        <dgm:presLayoutVars>
          <dgm:hierBranch val="init"/>
        </dgm:presLayoutVars>
      </dgm:prSet>
      <dgm:spPr/>
    </dgm:pt>
    <dgm:pt modelId="{A1DC170A-08D8-344E-A98A-DC3734CC290F}" type="pres">
      <dgm:prSet presAssocID="{01A0C054-1E9A-4845-A2DB-950DC3D23C9C}" presName="rootComposite" presStyleCnt="0"/>
      <dgm:spPr/>
    </dgm:pt>
    <dgm:pt modelId="{88A860CE-E206-E245-B621-BE16864D1750}" type="pres">
      <dgm:prSet presAssocID="{01A0C054-1E9A-4845-A2DB-950DC3D23C9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979AA-17FC-E24B-A0FE-1497DF63450C}" type="pres">
      <dgm:prSet presAssocID="{01A0C054-1E9A-4845-A2DB-950DC3D23C9C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5B83D8-7999-A247-A71F-0B8ACE748268}" type="pres">
      <dgm:prSet presAssocID="{01A0C054-1E9A-4845-A2DB-950DC3D23C9C}" presName="hierChild4" presStyleCnt="0"/>
      <dgm:spPr/>
    </dgm:pt>
    <dgm:pt modelId="{31C93B09-8883-FC4D-9C7B-E19604E1CE53}" type="pres">
      <dgm:prSet presAssocID="{01A0C054-1E9A-4845-A2DB-950DC3D23C9C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7CC263D4-6491-AC46-BA78-F677DE05FE1B}" type="presOf" srcId="{D17CAFB6-E8F7-7C4B-8BE7-20DA2C5B9F87}" destId="{99C16A86-B2E9-DA48-AE94-65B05BB7F840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5D8DF4F-7BE6-B845-8C4E-EFFE4076D78E}" type="presOf" srcId="{D17CAFB6-E8F7-7C4B-8BE7-20DA2C5B9F87}" destId="{DE7188A7-8119-0F4D-AD5E-517042C40BA0}" srcOrd="0" destOrd="0" presId="urn:microsoft.com/office/officeart/2005/8/layout/orgChart1"/>
    <dgm:cxn modelId="{CE6A85B6-9767-2343-B2B8-356A05DF8744}" type="presOf" srcId="{914F7ED6-495E-404F-845D-FCCA869AFED0}" destId="{B358247F-609D-BF4E-82CF-9989B8667F89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B00F0541-BDD3-6142-AC37-48E737984580}" type="presOf" srcId="{01A0C054-1E9A-4845-A2DB-950DC3D23C9C}" destId="{142979AA-17FC-E24B-A0FE-1497DF63450C}" srcOrd="1" destOrd="0" presId="urn:microsoft.com/office/officeart/2005/8/layout/orgChart1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ACD6CFBB-E2A4-BB40-A8FB-BCCA07EC02F2}" type="presOf" srcId="{11761B82-F1DC-CA45-A4A0-E5550072A9D5}" destId="{BAB8551E-1555-264E-B454-ED6F621092C3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D027AC4D-313E-A349-948B-A4ECF50F6BF0}" srcId="{E3D26BE7-036F-1140-83D8-8EFC046FBF61}" destId="{01A0C054-1E9A-4845-A2DB-950DC3D23C9C}" srcOrd="3" destOrd="0" parTransId="{11761B82-F1DC-CA45-A4A0-E5550072A9D5}" sibTransId="{32077600-C5A2-AB4E-AD2B-CD58AA692176}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7705CD3F-573D-A24F-920E-D12CD8FF10FA}" srcId="{E3D26BE7-036F-1140-83D8-8EFC046FBF61}" destId="{D17CAFB6-E8F7-7C4B-8BE7-20DA2C5B9F87}" srcOrd="2" destOrd="0" parTransId="{914F7ED6-495E-404F-845D-FCCA869AFED0}" sibTransId="{22FDCEA2-810C-1F45-AAB2-E5899F8C2A0F}"/>
    <dgm:cxn modelId="{F227F3A5-D7DD-3A41-A029-B1DE7F6013AB}" type="presOf" srcId="{01A0C054-1E9A-4845-A2DB-950DC3D23C9C}" destId="{88A860CE-E206-E245-B621-BE16864D1750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DDBA0126-BCFA-4740-BEB6-3DD48B56463A}" type="presParOf" srcId="{DD6E2407-55EE-2C41-B796-85FEDBFE0D0B}" destId="{B358247F-609D-BF4E-82CF-9989B8667F89}" srcOrd="4" destOrd="0" presId="urn:microsoft.com/office/officeart/2005/8/layout/orgChart1"/>
    <dgm:cxn modelId="{97CF9967-1DA4-DA49-BE3D-A2348B9DE6D6}" type="presParOf" srcId="{DD6E2407-55EE-2C41-B796-85FEDBFE0D0B}" destId="{D2455BBE-5774-0C49-BFEA-F9717204EE82}" srcOrd="5" destOrd="0" presId="urn:microsoft.com/office/officeart/2005/8/layout/orgChart1"/>
    <dgm:cxn modelId="{2CE9733D-F48B-B24D-9F9A-7B9337AB9D0F}" type="presParOf" srcId="{D2455BBE-5774-0C49-BFEA-F9717204EE82}" destId="{B5972F90-A6D9-0849-93C1-FF3C87F0FC8E}" srcOrd="0" destOrd="0" presId="urn:microsoft.com/office/officeart/2005/8/layout/orgChart1"/>
    <dgm:cxn modelId="{C73F9EB7-E3EE-6A4E-B003-1A64BD8B826F}" type="presParOf" srcId="{B5972F90-A6D9-0849-93C1-FF3C87F0FC8E}" destId="{DE7188A7-8119-0F4D-AD5E-517042C40BA0}" srcOrd="0" destOrd="0" presId="urn:microsoft.com/office/officeart/2005/8/layout/orgChart1"/>
    <dgm:cxn modelId="{21F6A224-B633-9A4C-B789-939064FCDEDC}" type="presParOf" srcId="{B5972F90-A6D9-0849-93C1-FF3C87F0FC8E}" destId="{99C16A86-B2E9-DA48-AE94-65B05BB7F840}" srcOrd="1" destOrd="0" presId="urn:microsoft.com/office/officeart/2005/8/layout/orgChart1"/>
    <dgm:cxn modelId="{D94ACEB5-E32A-AA4C-9333-9FAA00E1C4B9}" type="presParOf" srcId="{D2455BBE-5774-0C49-BFEA-F9717204EE82}" destId="{A1B802DA-956F-514A-B6A5-292832FE0863}" srcOrd="1" destOrd="0" presId="urn:microsoft.com/office/officeart/2005/8/layout/orgChart1"/>
    <dgm:cxn modelId="{1E5AE311-7723-5E42-8FC3-1982C95FFF9C}" type="presParOf" srcId="{D2455BBE-5774-0C49-BFEA-F9717204EE82}" destId="{18CF98F0-1ED8-6B4F-BEC4-0A3CBBAD00A5}" srcOrd="2" destOrd="0" presId="urn:microsoft.com/office/officeart/2005/8/layout/orgChart1"/>
    <dgm:cxn modelId="{CB21C3F4-685D-F544-B75A-5961BEBB1071}" type="presParOf" srcId="{DD6E2407-55EE-2C41-B796-85FEDBFE0D0B}" destId="{BAB8551E-1555-264E-B454-ED6F621092C3}" srcOrd="6" destOrd="0" presId="urn:microsoft.com/office/officeart/2005/8/layout/orgChart1"/>
    <dgm:cxn modelId="{103D59D8-2BC9-BC4D-AD9B-A2CD6D0575C7}" type="presParOf" srcId="{DD6E2407-55EE-2C41-B796-85FEDBFE0D0B}" destId="{6163BC7D-89A2-3B49-B34D-C96F8C82D130}" srcOrd="7" destOrd="0" presId="urn:microsoft.com/office/officeart/2005/8/layout/orgChart1"/>
    <dgm:cxn modelId="{64A32DB8-D32A-4B46-A353-E9200CC51C11}" type="presParOf" srcId="{6163BC7D-89A2-3B49-B34D-C96F8C82D130}" destId="{A1DC170A-08D8-344E-A98A-DC3734CC290F}" srcOrd="0" destOrd="0" presId="urn:microsoft.com/office/officeart/2005/8/layout/orgChart1"/>
    <dgm:cxn modelId="{4A30D4B1-5D21-8C41-9512-FE01BBC20788}" type="presParOf" srcId="{A1DC170A-08D8-344E-A98A-DC3734CC290F}" destId="{88A860CE-E206-E245-B621-BE16864D1750}" srcOrd="0" destOrd="0" presId="urn:microsoft.com/office/officeart/2005/8/layout/orgChart1"/>
    <dgm:cxn modelId="{19667FA1-4C80-7A45-89DA-5E571DA0BB8E}" type="presParOf" srcId="{A1DC170A-08D8-344E-A98A-DC3734CC290F}" destId="{142979AA-17FC-E24B-A0FE-1497DF63450C}" srcOrd="1" destOrd="0" presId="urn:microsoft.com/office/officeart/2005/8/layout/orgChart1"/>
    <dgm:cxn modelId="{6D997DCD-EEB0-D443-9F90-5359878A3A7D}" type="presParOf" srcId="{6163BC7D-89A2-3B49-B34D-C96F8C82D130}" destId="{625B83D8-7999-A247-A71F-0B8ACE748268}" srcOrd="1" destOrd="0" presId="urn:microsoft.com/office/officeart/2005/8/layout/orgChart1"/>
    <dgm:cxn modelId="{13DDE0AF-024F-0442-A170-31400A0B4C34}" type="presParOf" srcId="{6163BC7D-89A2-3B49-B34D-C96F8C82D130}" destId="{31C93B09-8883-FC4D-9C7B-E19604E1CE53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Tufts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Registry</a:t>
          </a:r>
          <a:endParaRPr lang="en-US" sz="1200" dirty="0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FB0183BC-1706-3E42-A2BA-583FAE4B038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Karen Freund MD, MPH</a:t>
          </a:r>
        </a:p>
      </dgm:t>
    </dgm:pt>
    <dgm:pt modelId="{D563AEAA-5934-7740-B60B-C2B3A5EED243}" type="parTrans" cxnId="{ECB5412F-7FAA-B645-B6E7-969F876916E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04C1EB9-7269-3249-9C5C-AC3FB3BF4576}" type="sibTrans" cxnId="{ECB5412F-7FAA-B645-B6E7-969F876916E5}">
      <dgm:prSet/>
      <dgm:spPr/>
      <dgm:t>
        <a:bodyPr/>
        <a:lstStyle/>
        <a:p>
          <a:endParaRPr lang="en-US"/>
        </a:p>
      </dgm:t>
    </dgm:pt>
    <dgm:pt modelId="{4CEC8D6B-8B4A-B44C-B2BB-710E174E379F}">
      <dgm:prSet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Amy LeClair PhD</a:t>
          </a:r>
        </a:p>
      </dgm:t>
    </dgm:pt>
    <dgm:pt modelId="{6FD56C0E-45C3-2545-B526-E3F5BC167CA4}" type="parTrans" cxnId="{D8B6E91A-E935-7E41-BF16-5A31FDF7AC5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83A7495-4C52-7940-BC82-B37363F3144E}" type="sibTrans" cxnId="{D8B6E91A-E935-7E41-BF16-5A31FDF7AC5D}">
      <dgm:prSet/>
      <dgm:spPr/>
      <dgm:t>
        <a:bodyPr/>
        <a:lstStyle/>
        <a:p>
          <a:endParaRPr lang="en-US"/>
        </a:p>
      </dgm:t>
    </dgm:pt>
    <dgm:pt modelId="{03CC4A52-9BCB-2B47-A221-EF8F8ADA5FF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Will Harvey MD</a:t>
          </a:r>
        </a:p>
      </dgm:t>
    </dgm:pt>
    <dgm:pt modelId="{1609F70C-24C6-1049-BBB8-B2A3E1B0DBB0}" type="parTrans" cxnId="{3BCD2811-85C9-B14B-B493-8307E1685EC6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C9B88B3-C236-BC44-B6EE-1220D7E37086}" type="sibTrans" cxnId="{3BCD2811-85C9-B14B-B493-8307E1685EC6}">
      <dgm:prSet/>
      <dgm:spPr/>
      <dgm:t>
        <a:bodyPr/>
        <a:lstStyle/>
        <a:p>
          <a:endParaRPr lang="en-US"/>
        </a:p>
      </dgm:t>
    </dgm:pt>
    <dgm:pt modelId="{42D1C6EB-EDC5-AF41-AD5A-F3BEF8A98730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BEDAC</a:t>
          </a:r>
        </a:p>
      </dgm:t>
    </dgm:pt>
    <dgm:pt modelId="{41E1FC55-F993-674F-8AF3-24AC12056987}" type="parTrans" cxnId="{B73ABC4C-A02E-A441-8D65-91446E0B604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5CEE6A7-661A-BC44-99B1-3714A253F3F9}" type="sibTrans" cxnId="{B73ABC4C-A02E-A441-8D65-91446E0B6041}">
      <dgm:prSet/>
      <dgm:spPr/>
      <dgm:t>
        <a:bodyPr/>
        <a:lstStyle/>
        <a:p>
          <a:endParaRPr lang="en-US"/>
        </a:p>
      </dgm:t>
    </dgm:pt>
    <dgm:pt modelId="{4890A267-ACC4-4C41-B62F-9357A122E3E1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Clara Chen</a:t>
          </a:r>
        </a:p>
      </dgm:t>
    </dgm:pt>
    <dgm:pt modelId="{709848E0-C9C7-774D-B8D2-C1D150ED569E}" type="parTrans" cxnId="{30F619D6-F645-AA45-AF04-38B203AE1E7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780A482A-D17E-324D-A164-D56D30EDEA6F}" type="sibTrans" cxnId="{30F619D6-F645-AA45-AF04-38B203AE1E7D}">
      <dgm:prSet/>
      <dgm:spPr/>
      <dgm:t>
        <a:bodyPr/>
        <a:lstStyle/>
        <a:p>
          <a:endParaRPr lang="en-US"/>
        </a:p>
      </dgm:t>
    </dgm:pt>
    <dgm:pt modelId="{6F435D5A-ABA7-5C40-B80D-714F10AE48AD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Carolyn Finney</a:t>
          </a:r>
        </a:p>
      </dgm:t>
    </dgm:pt>
    <dgm:pt modelId="{F236E958-3193-7A4B-817B-5552035A6B20}" type="parTrans" cxnId="{6479AE4B-122E-994B-9F9A-B21F601DAB6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2D4C48B-1DDE-994D-AA5B-B7795B28C5C8}" type="sibTrans" cxnId="{6479AE4B-122E-994B-9F9A-B21F601DAB64}">
      <dgm:prSet/>
      <dgm:spPr/>
      <dgm:t>
        <a:bodyPr/>
        <a:lstStyle/>
        <a:p>
          <a:endParaRPr lang="en-US"/>
        </a:p>
      </dgm:t>
    </dgm:pt>
    <dgm:pt modelId="{445DD35C-ED26-204F-A254-35034C83E45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Chris Lloyd-</a:t>
          </a:r>
          <a:r>
            <a:rPr lang="en-US" dirty="0" err="1"/>
            <a:t>Travaglini</a:t>
          </a:r>
          <a:endParaRPr lang="en-US" dirty="0"/>
        </a:p>
      </dgm:t>
    </dgm:pt>
    <dgm:pt modelId="{11833347-D55F-9B4E-A6EC-EB2DBDE4E7C8}" type="parTrans" cxnId="{1ED72365-FAAA-F849-B179-0FDC688CB82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23151B6-CC78-8B45-AC16-1EDDFAB0AB6D}" type="sibTrans" cxnId="{1ED72365-FAAA-F849-B179-0FDC688CB82D}">
      <dgm:prSet/>
      <dgm:spPr/>
      <dgm:t>
        <a:bodyPr/>
        <a:lstStyle/>
        <a:p>
          <a:endParaRPr lang="en-US"/>
        </a:p>
      </dgm:t>
    </dgm:pt>
    <dgm:pt modelId="{07B47940-3743-4E4D-A725-F023FCCE63CD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BMC</a:t>
          </a:r>
        </a:p>
      </dgm:t>
    </dgm:pt>
    <dgm:pt modelId="{071A8FF7-6642-7848-B59E-6B32215083C1}" type="parTrans" cxnId="{1C97FC46-1380-F54C-93DE-D575E2FF7FA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744A8A4-F362-5846-A65A-1BA43452BCEB}" type="sibTrans" cxnId="{1C97FC46-1380-F54C-93DE-D575E2FF7FA1}">
      <dgm:prSet/>
      <dgm:spPr/>
      <dgm:t>
        <a:bodyPr/>
        <a:lstStyle/>
        <a:p>
          <a:endParaRPr lang="en-US"/>
        </a:p>
      </dgm:t>
    </dgm:pt>
    <dgm:pt modelId="{C5A523F9-D006-144B-BE0E-9DD220C236D3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dirty="0"/>
            <a:t>Bill Adams MD</a:t>
          </a:r>
        </a:p>
      </dgm:t>
    </dgm:pt>
    <dgm:pt modelId="{A6E9BBB3-0E02-5340-9F8C-A23E964139BD}" type="parTrans" cxnId="{32620C71-2EBE-484C-A1CD-44A27142D07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39A06A3-3CC2-144A-A95F-F7F8D91CEC6A}" type="sibTrans" cxnId="{32620C71-2EBE-484C-A1CD-44A27142D07B}">
      <dgm:prSet/>
      <dgm:spPr/>
      <dgm:t>
        <a:bodyPr/>
        <a:lstStyle/>
        <a:p>
          <a:endParaRPr lang="en-US"/>
        </a:p>
      </dgm:t>
    </dgm:pt>
    <dgm:pt modelId="{02574E7D-C713-5743-9AFC-9041DDA84D3E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Chris Shanahan MD</a:t>
          </a:r>
        </a:p>
      </dgm:t>
    </dgm:pt>
    <dgm:pt modelId="{64A7EFDE-2AB5-D548-830F-1E5723E4D724}" type="parTrans" cxnId="{5C4D7646-62BB-384F-9796-2517C15A5A12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CEBCA86-7A72-A149-B19C-B9DEBC520626}" type="sibTrans" cxnId="{5C4D7646-62BB-384F-9796-2517C15A5A12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B5ED6816-8DDE-744F-B07E-B339FA9E3FCD}" type="pres">
      <dgm:prSet presAssocID="{D563AEAA-5934-7740-B60B-C2B3A5EED243}" presName="Name37" presStyleLbl="parChTrans1D3" presStyleIdx="0" presStyleCnt="8"/>
      <dgm:spPr/>
      <dgm:t>
        <a:bodyPr/>
        <a:lstStyle/>
        <a:p>
          <a:endParaRPr lang="en-US"/>
        </a:p>
      </dgm:t>
    </dgm:pt>
    <dgm:pt modelId="{8D969F6F-6A67-4543-93A4-20FEE5FA4A35}" type="pres">
      <dgm:prSet presAssocID="{FB0183BC-1706-3E42-A2BA-583FAE4B0386}" presName="hierRoot2" presStyleCnt="0">
        <dgm:presLayoutVars>
          <dgm:hierBranch val="init"/>
        </dgm:presLayoutVars>
      </dgm:prSet>
      <dgm:spPr/>
    </dgm:pt>
    <dgm:pt modelId="{260359DF-68E1-0B4B-B4D5-36C1358CC738}" type="pres">
      <dgm:prSet presAssocID="{FB0183BC-1706-3E42-A2BA-583FAE4B0386}" presName="rootComposite" presStyleCnt="0"/>
      <dgm:spPr/>
    </dgm:pt>
    <dgm:pt modelId="{FF278343-EBD3-5441-868B-138783B8FDD4}" type="pres">
      <dgm:prSet presAssocID="{FB0183BC-1706-3E42-A2BA-583FAE4B0386}" presName="rootText" presStyleLbl="node3" presStyleIdx="0" presStyleCnt="8" custScaleY="209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F196D-72D1-3D47-99BA-A1D92CE19E69}" type="pres">
      <dgm:prSet presAssocID="{FB0183BC-1706-3E42-A2BA-583FAE4B0386}" presName="rootConnector" presStyleLbl="node3" presStyleIdx="0" presStyleCnt="8"/>
      <dgm:spPr/>
      <dgm:t>
        <a:bodyPr/>
        <a:lstStyle/>
        <a:p>
          <a:endParaRPr lang="en-US"/>
        </a:p>
      </dgm:t>
    </dgm:pt>
    <dgm:pt modelId="{7394714A-6104-4C4E-9EDC-3E7F98AEC71D}" type="pres">
      <dgm:prSet presAssocID="{FB0183BC-1706-3E42-A2BA-583FAE4B0386}" presName="hierChild4" presStyleCnt="0"/>
      <dgm:spPr/>
    </dgm:pt>
    <dgm:pt modelId="{361919D0-136E-3A4C-B9E3-5C203FA9B69E}" type="pres">
      <dgm:prSet presAssocID="{FB0183BC-1706-3E42-A2BA-583FAE4B0386}" presName="hierChild5" presStyleCnt="0"/>
      <dgm:spPr/>
    </dgm:pt>
    <dgm:pt modelId="{89F9F6F5-FEE8-244B-A78A-3B79AFC64058}" type="pres">
      <dgm:prSet presAssocID="{6FD56C0E-45C3-2545-B526-E3F5BC167CA4}" presName="Name37" presStyleLbl="parChTrans1D3" presStyleIdx="1" presStyleCnt="8"/>
      <dgm:spPr/>
      <dgm:t>
        <a:bodyPr/>
        <a:lstStyle/>
        <a:p>
          <a:endParaRPr lang="en-US"/>
        </a:p>
      </dgm:t>
    </dgm:pt>
    <dgm:pt modelId="{9F12CBB5-97E5-8544-B05E-9D15CAB157BD}" type="pres">
      <dgm:prSet presAssocID="{4CEC8D6B-8B4A-B44C-B2BB-710E174E379F}" presName="hierRoot2" presStyleCnt="0">
        <dgm:presLayoutVars>
          <dgm:hierBranch val="init"/>
        </dgm:presLayoutVars>
      </dgm:prSet>
      <dgm:spPr/>
    </dgm:pt>
    <dgm:pt modelId="{B8B92436-DB57-0B4F-A84F-7F245147570D}" type="pres">
      <dgm:prSet presAssocID="{4CEC8D6B-8B4A-B44C-B2BB-710E174E379F}" presName="rootComposite" presStyleCnt="0"/>
      <dgm:spPr/>
    </dgm:pt>
    <dgm:pt modelId="{D9AFB094-E29F-6C46-98D2-DD1BF3971E6A}" type="pres">
      <dgm:prSet presAssocID="{4CEC8D6B-8B4A-B44C-B2BB-710E174E379F}" presName="rootText" presStyleLbl="node3" presStyleIdx="1" presStyleCnt="8" custScaleX="105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EC55-294E-2246-89FC-95E6F2769C1D}" type="pres">
      <dgm:prSet presAssocID="{4CEC8D6B-8B4A-B44C-B2BB-710E174E379F}" presName="rootConnector" presStyleLbl="node3" presStyleIdx="1" presStyleCnt="8"/>
      <dgm:spPr/>
      <dgm:t>
        <a:bodyPr/>
        <a:lstStyle/>
        <a:p>
          <a:endParaRPr lang="en-US"/>
        </a:p>
      </dgm:t>
    </dgm:pt>
    <dgm:pt modelId="{E70F935B-4CA9-C74F-834B-9F27646C2580}" type="pres">
      <dgm:prSet presAssocID="{4CEC8D6B-8B4A-B44C-B2BB-710E174E379F}" presName="hierChild4" presStyleCnt="0"/>
      <dgm:spPr/>
    </dgm:pt>
    <dgm:pt modelId="{072F5822-971D-3544-83BD-34286C0D428A}" type="pres">
      <dgm:prSet presAssocID="{4CEC8D6B-8B4A-B44C-B2BB-710E174E379F}" presName="hierChild5" presStyleCnt="0"/>
      <dgm:spPr/>
    </dgm:pt>
    <dgm:pt modelId="{67FAAFD5-12BD-2B48-BCE5-DFB1908D80D2}" type="pres">
      <dgm:prSet presAssocID="{1609F70C-24C6-1049-BBB8-B2A3E1B0DBB0}" presName="Name37" presStyleLbl="parChTrans1D3" presStyleIdx="2" presStyleCnt="8"/>
      <dgm:spPr/>
      <dgm:t>
        <a:bodyPr/>
        <a:lstStyle/>
        <a:p>
          <a:endParaRPr lang="en-US"/>
        </a:p>
      </dgm:t>
    </dgm:pt>
    <dgm:pt modelId="{C05A18C2-665F-4844-80DF-26E73DFABD2D}" type="pres">
      <dgm:prSet presAssocID="{03CC4A52-9BCB-2B47-A221-EF8F8ADA5FF9}" presName="hierRoot2" presStyleCnt="0">
        <dgm:presLayoutVars>
          <dgm:hierBranch val="init"/>
        </dgm:presLayoutVars>
      </dgm:prSet>
      <dgm:spPr/>
    </dgm:pt>
    <dgm:pt modelId="{0C51B7AD-5DAD-FC48-B7BC-DE173ADBA099}" type="pres">
      <dgm:prSet presAssocID="{03CC4A52-9BCB-2B47-A221-EF8F8ADA5FF9}" presName="rootComposite" presStyleCnt="0"/>
      <dgm:spPr/>
    </dgm:pt>
    <dgm:pt modelId="{25309EE0-731E-BD4F-BF0E-7E646B5BFED4}" type="pres">
      <dgm:prSet presAssocID="{03CC4A52-9BCB-2B47-A221-EF8F8ADA5FF9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683722-22F8-7D4C-9487-22C84C45DE7B}" type="pres">
      <dgm:prSet presAssocID="{03CC4A52-9BCB-2B47-A221-EF8F8ADA5FF9}" presName="rootConnector" presStyleLbl="node3" presStyleIdx="2" presStyleCnt="8"/>
      <dgm:spPr/>
      <dgm:t>
        <a:bodyPr/>
        <a:lstStyle/>
        <a:p>
          <a:endParaRPr lang="en-US"/>
        </a:p>
      </dgm:t>
    </dgm:pt>
    <dgm:pt modelId="{4EE60C10-E6C2-C24F-98F4-303C251D737D}" type="pres">
      <dgm:prSet presAssocID="{03CC4A52-9BCB-2B47-A221-EF8F8ADA5FF9}" presName="hierChild4" presStyleCnt="0"/>
      <dgm:spPr/>
    </dgm:pt>
    <dgm:pt modelId="{8F5B0B4A-9BEE-094C-BAE0-6921C01A3182}" type="pres">
      <dgm:prSet presAssocID="{03CC4A52-9BCB-2B47-A221-EF8F8ADA5FF9}" presName="hierChild5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215F21AC-0EAA-2F45-A81C-3DE328DE61FE}" type="pres">
      <dgm:prSet presAssocID="{41E1FC55-F993-674F-8AF3-24AC1205698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03D55C4-81EC-5A47-98A6-45EDD75DA482}" type="pres">
      <dgm:prSet presAssocID="{42D1C6EB-EDC5-AF41-AD5A-F3BEF8A98730}" presName="hierRoot2" presStyleCnt="0">
        <dgm:presLayoutVars>
          <dgm:hierBranch val="init"/>
        </dgm:presLayoutVars>
      </dgm:prSet>
      <dgm:spPr/>
    </dgm:pt>
    <dgm:pt modelId="{BE93A618-BA92-3445-85D8-6696CB35A024}" type="pres">
      <dgm:prSet presAssocID="{42D1C6EB-EDC5-AF41-AD5A-F3BEF8A98730}" presName="rootComposite" presStyleCnt="0"/>
      <dgm:spPr/>
    </dgm:pt>
    <dgm:pt modelId="{2DC77CC6-4837-5A42-8AB3-EFB7C5649F57}" type="pres">
      <dgm:prSet presAssocID="{42D1C6EB-EDC5-AF41-AD5A-F3BEF8A9873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4EE3D-38CB-3241-AC83-54A6B7919C33}" type="pres">
      <dgm:prSet presAssocID="{42D1C6EB-EDC5-AF41-AD5A-F3BEF8A98730}" presName="rootConnector" presStyleLbl="node2" presStyleIdx="1" presStyleCnt="3"/>
      <dgm:spPr/>
      <dgm:t>
        <a:bodyPr/>
        <a:lstStyle/>
        <a:p>
          <a:endParaRPr lang="en-US"/>
        </a:p>
      </dgm:t>
    </dgm:pt>
    <dgm:pt modelId="{D6DB1911-35A2-A244-8B89-9CC8B5B9957B}" type="pres">
      <dgm:prSet presAssocID="{42D1C6EB-EDC5-AF41-AD5A-F3BEF8A98730}" presName="hierChild4" presStyleCnt="0"/>
      <dgm:spPr/>
    </dgm:pt>
    <dgm:pt modelId="{AB4CB951-DE12-9F44-BB31-537021BBBD58}" type="pres">
      <dgm:prSet presAssocID="{709848E0-C9C7-774D-B8D2-C1D150ED569E}" presName="Name37" presStyleLbl="parChTrans1D3" presStyleIdx="3" presStyleCnt="8"/>
      <dgm:spPr/>
      <dgm:t>
        <a:bodyPr/>
        <a:lstStyle/>
        <a:p>
          <a:endParaRPr lang="en-US"/>
        </a:p>
      </dgm:t>
    </dgm:pt>
    <dgm:pt modelId="{23B3B514-9DF0-7749-9094-7AF0F998E4F9}" type="pres">
      <dgm:prSet presAssocID="{4890A267-ACC4-4C41-B62F-9357A122E3E1}" presName="hierRoot2" presStyleCnt="0">
        <dgm:presLayoutVars>
          <dgm:hierBranch val="init"/>
        </dgm:presLayoutVars>
      </dgm:prSet>
      <dgm:spPr/>
    </dgm:pt>
    <dgm:pt modelId="{035E604D-68E6-9C4D-8D6A-BD0BFB564B22}" type="pres">
      <dgm:prSet presAssocID="{4890A267-ACC4-4C41-B62F-9357A122E3E1}" presName="rootComposite" presStyleCnt="0"/>
      <dgm:spPr/>
    </dgm:pt>
    <dgm:pt modelId="{3D6E97E0-5B1E-C347-AC15-7269D904F4D0}" type="pres">
      <dgm:prSet presAssocID="{4890A267-ACC4-4C41-B62F-9357A122E3E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1D35F-DB44-8F4F-B8BD-33ACE3136A58}" type="pres">
      <dgm:prSet presAssocID="{4890A267-ACC4-4C41-B62F-9357A122E3E1}" presName="rootConnector" presStyleLbl="node3" presStyleIdx="3" presStyleCnt="8"/>
      <dgm:spPr/>
      <dgm:t>
        <a:bodyPr/>
        <a:lstStyle/>
        <a:p>
          <a:endParaRPr lang="en-US"/>
        </a:p>
      </dgm:t>
    </dgm:pt>
    <dgm:pt modelId="{8903F904-4409-5243-B4F7-65BA5543F601}" type="pres">
      <dgm:prSet presAssocID="{4890A267-ACC4-4C41-B62F-9357A122E3E1}" presName="hierChild4" presStyleCnt="0"/>
      <dgm:spPr/>
    </dgm:pt>
    <dgm:pt modelId="{433FE74C-C5C3-5A44-A878-701069B9692B}" type="pres">
      <dgm:prSet presAssocID="{4890A267-ACC4-4C41-B62F-9357A122E3E1}" presName="hierChild5" presStyleCnt="0"/>
      <dgm:spPr/>
    </dgm:pt>
    <dgm:pt modelId="{9084533B-BF45-E941-842A-E8A7BCD7F1F2}" type="pres">
      <dgm:prSet presAssocID="{F236E958-3193-7A4B-817B-5552035A6B20}" presName="Name37" presStyleLbl="parChTrans1D3" presStyleIdx="4" presStyleCnt="8"/>
      <dgm:spPr/>
      <dgm:t>
        <a:bodyPr/>
        <a:lstStyle/>
        <a:p>
          <a:endParaRPr lang="en-US"/>
        </a:p>
      </dgm:t>
    </dgm:pt>
    <dgm:pt modelId="{6839C9C8-2FB1-4545-A9C9-262DE484C338}" type="pres">
      <dgm:prSet presAssocID="{6F435D5A-ABA7-5C40-B80D-714F10AE48AD}" presName="hierRoot2" presStyleCnt="0">
        <dgm:presLayoutVars>
          <dgm:hierBranch val="init"/>
        </dgm:presLayoutVars>
      </dgm:prSet>
      <dgm:spPr/>
    </dgm:pt>
    <dgm:pt modelId="{49671053-D90E-0843-8133-E74BBF2497EC}" type="pres">
      <dgm:prSet presAssocID="{6F435D5A-ABA7-5C40-B80D-714F10AE48AD}" presName="rootComposite" presStyleCnt="0"/>
      <dgm:spPr/>
    </dgm:pt>
    <dgm:pt modelId="{9EE31016-F97C-1440-9F82-DF33186275A7}" type="pres">
      <dgm:prSet presAssocID="{6F435D5A-ABA7-5C40-B80D-714F10AE48AD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82D6E-4244-4A4D-837C-344E681C7683}" type="pres">
      <dgm:prSet presAssocID="{6F435D5A-ABA7-5C40-B80D-714F10AE48AD}" presName="rootConnector" presStyleLbl="node3" presStyleIdx="4" presStyleCnt="8"/>
      <dgm:spPr/>
      <dgm:t>
        <a:bodyPr/>
        <a:lstStyle/>
        <a:p>
          <a:endParaRPr lang="en-US"/>
        </a:p>
      </dgm:t>
    </dgm:pt>
    <dgm:pt modelId="{0652837D-19DE-9644-917B-D46CAE3B69DA}" type="pres">
      <dgm:prSet presAssocID="{6F435D5A-ABA7-5C40-B80D-714F10AE48AD}" presName="hierChild4" presStyleCnt="0"/>
      <dgm:spPr/>
    </dgm:pt>
    <dgm:pt modelId="{695C7D29-7978-B849-94F5-54F5B8C7B58E}" type="pres">
      <dgm:prSet presAssocID="{6F435D5A-ABA7-5C40-B80D-714F10AE48AD}" presName="hierChild5" presStyleCnt="0"/>
      <dgm:spPr/>
    </dgm:pt>
    <dgm:pt modelId="{797119EB-C0A3-554B-83D2-8BAEADEF5068}" type="pres">
      <dgm:prSet presAssocID="{11833347-D55F-9B4E-A6EC-EB2DBDE4E7C8}" presName="Name37" presStyleLbl="parChTrans1D3" presStyleIdx="5" presStyleCnt="8"/>
      <dgm:spPr/>
      <dgm:t>
        <a:bodyPr/>
        <a:lstStyle/>
        <a:p>
          <a:endParaRPr lang="en-US"/>
        </a:p>
      </dgm:t>
    </dgm:pt>
    <dgm:pt modelId="{83C026B4-0555-314E-AC42-20E369D57B9B}" type="pres">
      <dgm:prSet presAssocID="{445DD35C-ED26-204F-A254-35034C83E459}" presName="hierRoot2" presStyleCnt="0">
        <dgm:presLayoutVars>
          <dgm:hierBranch val="init"/>
        </dgm:presLayoutVars>
      </dgm:prSet>
      <dgm:spPr/>
    </dgm:pt>
    <dgm:pt modelId="{051C8573-0BE3-934E-ACAC-7E08D7859FFA}" type="pres">
      <dgm:prSet presAssocID="{445DD35C-ED26-204F-A254-35034C83E459}" presName="rootComposite" presStyleCnt="0"/>
      <dgm:spPr/>
    </dgm:pt>
    <dgm:pt modelId="{408507FC-C1C6-2940-8C3D-9715F2EFA443}" type="pres">
      <dgm:prSet presAssocID="{445DD35C-ED26-204F-A254-35034C83E459}" presName="rootText" presStyleLbl="node3" presStyleIdx="5" presStyleCnt="8" custScaleX="138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83AE4-E7A5-EA48-BE6E-8BA855A252D7}" type="pres">
      <dgm:prSet presAssocID="{445DD35C-ED26-204F-A254-35034C83E459}" presName="rootConnector" presStyleLbl="node3" presStyleIdx="5" presStyleCnt="8"/>
      <dgm:spPr/>
      <dgm:t>
        <a:bodyPr/>
        <a:lstStyle/>
        <a:p>
          <a:endParaRPr lang="en-US"/>
        </a:p>
      </dgm:t>
    </dgm:pt>
    <dgm:pt modelId="{2B6EE0F1-CD86-AA40-9D5C-AAA57ECEB1DC}" type="pres">
      <dgm:prSet presAssocID="{445DD35C-ED26-204F-A254-35034C83E459}" presName="hierChild4" presStyleCnt="0"/>
      <dgm:spPr/>
    </dgm:pt>
    <dgm:pt modelId="{5814EE97-2746-884E-BD04-1F163CE89200}" type="pres">
      <dgm:prSet presAssocID="{445DD35C-ED26-204F-A254-35034C83E459}" presName="hierChild5" presStyleCnt="0"/>
      <dgm:spPr/>
    </dgm:pt>
    <dgm:pt modelId="{74043EC1-614C-FF49-A648-370B0873C1DC}" type="pres">
      <dgm:prSet presAssocID="{42D1C6EB-EDC5-AF41-AD5A-F3BEF8A98730}" presName="hierChild5" presStyleCnt="0"/>
      <dgm:spPr/>
    </dgm:pt>
    <dgm:pt modelId="{68626BBD-6B0F-7145-AAC7-1C5E5E93286B}" type="pres">
      <dgm:prSet presAssocID="{071A8FF7-6642-7848-B59E-6B32215083C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A6D7961-13E9-0045-840C-EAFC925CC548}" type="pres">
      <dgm:prSet presAssocID="{07B47940-3743-4E4D-A725-F023FCCE63CD}" presName="hierRoot2" presStyleCnt="0">
        <dgm:presLayoutVars>
          <dgm:hierBranch val="init"/>
        </dgm:presLayoutVars>
      </dgm:prSet>
      <dgm:spPr/>
    </dgm:pt>
    <dgm:pt modelId="{B342D5E1-65AA-C64B-BF66-9EE013035E44}" type="pres">
      <dgm:prSet presAssocID="{07B47940-3743-4E4D-A725-F023FCCE63CD}" presName="rootComposite" presStyleCnt="0"/>
      <dgm:spPr/>
    </dgm:pt>
    <dgm:pt modelId="{73F0FFA1-6300-3447-9D2A-DA2742E98DFC}" type="pres">
      <dgm:prSet presAssocID="{07B47940-3743-4E4D-A725-F023FCCE63C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251C1-2A62-2745-B50C-99BFEF84503A}" type="pres">
      <dgm:prSet presAssocID="{07B47940-3743-4E4D-A725-F023FCCE63CD}" presName="rootConnector" presStyleLbl="node2" presStyleIdx="2" presStyleCnt="3"/>
      <dgm:spPr/>
      <dgm:t>
        <a:bodyPr/>
        <a:lstStyle/>
        <a:p>
          <a:endParaRPr lang="en-US"/>
        </a:p>
      </dgm:t>
    </dgm:pt>
    <dgm:pt modelId="{A7D7DBF8-F02D-F84A-8A50-18ADE14A2B50}" type="pres">
      <dgm:prSet presAssocID="{07B47940-3743-4E4D-A725-F023FCCE63CD}" presName="hierChild4" presStyleCnt="0"/>
      <dgm:spPr/>
    </dgm:pt>
    <dgm:pt modelId="{D9699ECC-1346-AF46-9A90-DA0914393D80}" type="pres">
      <dgm:prSet presAssocID="{A6E9BBB3-0E02-5340-9F8C-A23E964139BD}" presName="Name37" presStyleLbl="parChTrans1D3" presStyleIdx="6" presStyleCnt="8"/>
      <dgm:spPr/>
      <dgm:t>
        <a:bodyPr/>
        <a:lstStyle/>
        <a:p>
          <a:endParaRPr lang="en-US"/>
        </a:p>
      </dgm:t>
    </dgm:pt>
    <dgm:pt modelId="{0677E61D-06C6-8842-9E1C-8D20B720F688}" type="pres">
      <dgm:prSet presAssocID="{C5A523F9-D006-144B-BE0E-9DD220C236D3}" presName="hierRoot2" presStyleCnt="0">
        <dgm:presLayoutVars>
          <dgm:hierBranch val="init"/>
        </dgm:presLayoutVars>
      </dgm:prSet>
      <dgm:spPr/>
    </dgm:pt>
    <dgm:pt modelId="{B9CA8B3C-66AE-7442-AC41-8134A73B2B98}" type="pres">
      <dgm:prSet presAssocID="{C5A523F9-D006-144B-BE0E-9DD220C236D3}" presName="rootComposite" presStyleCnt="0"/>
      <dgm:spPr/>
    </dgm:pt>
    <dgm:pt modelId="{6498F628-EDCC-EE4E-ABCA-5F643BC1534F}" type="pres">
      <dgm:prSet presAssocID="{C5A523F9-D006-144B-BE0E-9DD220C236D3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BE6B6-F2FB-DB45-A027-F6D1259A1734}" type="pres">
      <dgm:prSet presAssocID="{C5A523F9-D006-144B-BE0E-9DD220C236D3}" presName="rootConnector" presStyleLbl="node3" presStyleIdx="6" presStyleCnt="8"/>
      <dgm:spPr/>
      <dgm:t>
        <a:bodyPr/>
        <a:lstStyle/>
        <a:p>
          <a:endParaRPr lang="en-US"/>
        </a:p>
      </dgm:t>
    </dgm:pt>
    <dgm:pt modelId="{0111F98F-256E-664C-8777-063840D308D5}" type="pres">
      <dgm:prSet presAssocID="{C5A523F9-D006-144B-BE0E-9DD220C236D3}" presName="hierChild4" presStyleCnt="0"/>
      <dgm:spPr/>
    </dgm:pt>
    <dgm:pt modelId="{19C4CA47-4C89-C440-8E42-2D2F36B5CD91}" type="pres">
      <dgm:prSet presAssocID="{C5A523F9-D006-144B-BE0E-9DD220C236D3}" presName="hierChild5" presStyleCnt="0"/>
      <dgm:spPr/>
    </dgm:pt>
    <dgm:pt modelId="{888B8F9D-AA64-7643-BE61-961652B3290E}" type="pres">
      <dgm:prSet presAssocID="{64A7EFDE-2AB5-D548-830F-1E5723E4D724}" presName="Name37" presStyleLbl="parChTrans1D3" presStyleIdx="7" presStyleCnt="8"/>
      <dgm:spPr/>
      <dgm:t>
        <a:bodyPr/>
        <a:lstStyle/>
        <a:p>
          <a:endParaRPr lang="en-US"/>
        </a:p>
      </dgm:t>
    </dgm:pt>
    <dgm:pt modelId="{60CC248F-4521-FD4E-9D7C-4FBF41DF494C}" type="pres">
      <dgm:prSet presAssocID="{02574E7D-C713-5743-9AFC-9041DDA84D3E}" presName="hierRoot2" presStyleCnt="0">
        <dgm:presLayoutVars>
          <dgm:hierBranch val="init"/>
        </dgm:presLayoutVars>
      </dgm:prSet>
      <dgm:spPr/>
    </dgm:pt>
    <dgm:pt modelId="{CE9BB419-CC7E-674A-94BC-2D60642F1C9A}" type="pres">
      <dgm:prSet presAssocID="{02574E7D-C713-5743-9AFC-9041DDA84D3E}" presName="rootComposite" presStyleCnt="0"/>
      <dgm:spPr/>
    </dgm:pt>
    <dgm:pt modelId="{6BD88633-09EF-AD49-BCCF-325B98598AF9}" type="pres">
      <dgm:prSet presAssocID="{02574E7D-C713-5743-9AFC-9041DDA84D3E}" presName="rootText" presStyleLbl="node3" presStyleIdx="7" presStyleCnt="8" custScaleX="124935" custScaleY="104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2FADA8-0B4F-7F48-84A4-BD430E9A2E4D}" type="pres">
      <dgm:prSet presAssocID="{02574E7D-C713-5743-9AFC-9041DDA84D3E}" presName="rootConnector" presStyleLbl="node3" presStyleIdx="7" presStyleCnt="8"/>
      <dgm:spPr/>
      <dgm:t>
        <a:bodyPr/>
        <a:lstStyle/>
        <a:p>
          <a:endParaRPr lang="en-US"/>
        </a:p>
      </dgm:t>
    </dgm:pt>
    <dgm:pt modelId="{2C3F771F-9D29-B846-A58A-82DD00406BC6}" type="pres">
      <dgm:prSet presAssocID="{02574E7D-C713-5743-9AFC-9041DDA84D3E}" presName="hierChild4" presStyleCnt="0"/>
      <dgm:spPr/>
    </dgm:pt>
    <dgm:pt modelId="{6A6CB9EF-9697-194F-B484-344BDF41BD00}" type="pres">
      <dgm:prSet presAssocID="{02574E7D-C713-5743-9AFC-9041DDA84D3E}" presName="hierChild5" presStyleCnt="0"/>
      <dgm:spPr/>
    </dgm:pt>
    <dgm:pt modelId="{088B7A01-FEB7-E84C-AEC3-A0865F6EB38C}" type="pres">
      <dgm:prSet presAssocID="{07B47940-3743-4E4D-A725-F023FCCE63CD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D8B6E91A-E935-7E41-BF16-5A31FDF7AC5D}" srcId="{CC43BEE2-DFD3-CB44-9379-D57471CEEB98}" destId="{4CEC8D6B-8B4A-B44C-B2BB-710E174E379F}" srcOrd="1" destOrd="0" parTransId="{6FD56C0E-45C3-2545-B526-E3F5BC167CA4}" sibTransId="{D83A7495-4C52-7940-BC82-B37363F3144E}"/>
    <dgm:cxn modelId="{F346EEFC-E52D-8944-B5E7-4890CD158F06}" type="presOf" srcId="{41E1FC55-F993-674F-8AF3-24AC12056987}" destId="{215F21AC-0EAA-2F45-A81C-3DE328DE61FE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1F05A8A3-8A17-434C-A3C8-A4B07266CFA2}" type="presOf" srcId="{02574E7D-C713-5743-9AFC-9041DDA84D3E}" destId="{862FADA8-0B4F-7F48-84A4-BD430E9A2E4D}" srcOrd="1" destOrd="0" presId="urn:microsoft.com/office/officeart/2005/8/layout/orgChart1"/>
    <dgm:cxn modelId="{BD3DA7C5-4FA4-EF45-961A-8BC453E9AB19}" type="presOf" srcId="{071A8FF7-6642-7848-B59E-6B32215083C1}" destId="{68626BBD-6B0F-7145-AAC7-1C5E5E93286B}" srcOrd="0" destOrd="0" presId="urn:microsoft.com/office/officeart/2005/8/layout/orgChart1"/>
    <dgm:cxn modelId="{ECB5412F-7FAA-B645-B6E7-969F876916E5}" srcId="{CC43BEE2-DFD3-CB44-9379-D57471CEEB98}" destId="{FB0183BC-1706-3E42-A2BA-583FAE4B0386}" srcOrd="0" destOrd="0" parTransId="{D563AEAA-5934-7740-B60B-C2B3A5EED243}" sibTransId="{C04C1EB9-7269-3249-9C5C-AC3FB3BF4576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6479AE4B-122E-994B-9F9A-B21F601DAB64}" srcId="{42D1C6EB-EDC5-AF41-AD5A-F3BEF8A98730}" destId="{6F435D5A-ABA7-5C40-B80D-714F10AE48AD}" srcOrd="1" destOrd="0" parTransId="{F236E958-3193-7A4B-817B-5552035A6B20}" sibTransId="{02D4C48B-1DDE-994D-AA5B-B7795B28C5C8}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3D60AA8C-4441-1A4E-983F-6151AFD1838D}" type="presOf" srcId="{FB0183BC-1706-3E42-A2BA-583FAE4B0386}" destId="{FF278343-EBD3-5441-868B-138783B8FDD4}" srcOrd="0" destOrd="0" presId="urn:microsoft.com/office/officeart/2005/8/layout/orgChart1"/>
    <dgm:cxn modelId="{99BAA52B-285E-A747-AA02-60EDEF97887A}" type="presOf" srcId="{64A7EFDE-2AB5-D548-830F-1E5723E4D724}" destId="{888B8F9D-AA64-7643-BE61-961652B3290E}" srcOrd="0" destOrd="0" presId="urn:microsoft.com/office/officeart/2005/8/layout/orgChart1"/>
    <dgm:cxn modelId="{56F3F055-1F6A-2D42-AD7B-1D334FF08FD0}" type="presOf" srcId="{02574E7D-C713-5743-9AFC-9041DDA84D3E}" destId="{6BD88633-09EF-AD49-BCCF-325B98598AF9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1DE08EC2-EAA3-FE48-A157-F4EBF8B48E3E}" type="presOf" srcId="{03CC4A52-9BCB-2B47-A221-EF8F8ADA5FF9}" destId="{25309EE0-731E-BD4F-BF0E-7E646B5BFED4}" srcOrd="0" destOrd="0" presId="urn:microsoft.com/office/officeart/2005/8/layout/orgChart1"/>
    <dgm:cxn modelId="{736D7394-BDB5-004B-9E21-41D0C996CBE6}" type="presOf" srcId="{709848E0-C9C7-774D-B8D2-C1D150ED569E}" destId="{AB4CB951-DE12-9F44-BB31-537021BBBD58}" srcOrd="0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D61E9A2A-A813-124C-B2F3-6A6D8688B24F}" type="presOf" srcId="{C5A523F9-D006-144B-BE0E-9DD220C236D3}" destId="{25DBE6B6-F2FB-DB45-A027-F6D1259A1734}" srcOrd="1" destOrd="0" presId="urn:microsoft.com/office/officeart/2005/8/layout/orgChart1"/>
    <dgm:cxn modelId="{C84C45BD-C7D5-A041-856C-0B55F780C597}" type="presOf" srcId="{445DD35C-ED26-204F-A254-35034C83E459}" destId="{31383AE4-E7A5-EA48-BE6E-8BA855A252D7}" srcOrd="1" destOrd="0" presId="urn:microsoft.com/office/officeart/2005/8/layout/orgChart1"/>
    <dgm:cxn modelId="{286AB54D-8D20-AF4E-BBB5-A8366B9EEC84}" type="presOf" srcId="{F236E958-3193-7A4B-817B-5552035A6B20}" destId="{9084533B-BF45-E941-842A-E8A7BCD7F1F2}" srcOrd="0" destOrd="0" presId="urn:microsoft.com/office/officeart/2005/8/layout/orgChart1"/>
    <dgm:cxn modelId="{32B566F2-4AB1-6D46-936E-09C537DAFCC8}" type="presOf" srcId="{4890A267-ACC4-4C41-B62F-9357A122E3E1}" destId="{3D6E97E0-5B1E-C347-AC15-7269D904F4D0}" srcOrd="0" destOrd="0" presId="urn:microsoft.com/office/officeart/2005/8/layout/orgChart1"/>
    <dgm:cxn modelId="{5C4D7646-62BB-384F-9796-2517C15A5A12}" srcId="{07B47940-3743-4E4D-A725-F023FCCE63CD}" destId="{02574E7D-C713-5743-9AFC-9041DDA84D3E}" srcOrd="1" destOrd="0" parTransId="{64A7EFDE-2AB5-D548-830F-1E5723E4D724}" sibTransId="{BCEBCA86-7A72-A149-B19C-B9DEBC520626}"/>
    <dgm:cxn modelId="{9B905E63-4DA6-9548-AF61-DF88F4795793}" type="presOf" srcId="{D563AEAA-5934-7740-B60B-C2B3A5EED243}" destId="{B5ED6816-8DDE-744F-B07E-B339FA9E3FCD}" srcOrd="0" destOrd="0" presId="urn:microsoft.com/office/officeart/2005/8/layout/orgChart1"/>
    <dgm:cxn modelId="{CE1F3DB3-1A01-CB46-98DA-52A5691A52F6}" type="presOf" srcId="{6FD56C0E-45C3-2545-B526-E3F5BC167CA4}" destId="{89F9F6F5-FEE8-244B-A78A-3B79AFC64058}" srcOrd="0" destOrd="0" presId="urn:microsoft.com/office/officeart/2005/8/layout/orgChart1"/>
    <dgm:cxn modelId="{B73ABC4C-A02E-A441-8D65-91446E0B6041}" srcId="{E3D26BE7-036F-1140-83D8-8EFC046FBF61}" destId="{42D1C6EB-EDC5-AF41-AD5A-F3BEF8A98730}" srcOrd="1" destOrd="0" parTransId="{41E1FC55-F993-674F-8AF3-24AC12056987}" sibTransId="{D5CEE6A7-661A-BC44-99B1-3714A253F3F9}"/>
    <dgm:cxn modelId="{96E298BC-4442-164C-8322-B6C0F222BE5F}" type="presOf" srcId="{1609F70C-24C6-1049-BBB8-B2A3E1B0DBB0}" destId="{67FAAFD5-12BD-2B48-BCE5-DFB1908D80D2}" srcOrd="0" destOrd="0" presId="urn:microsoft.com/office/officeart/2005/8/layout/orgChart1"/>
    <dgm:cxn modelId="{1ED72365-FAAA-F849-B179-0FDC688CB82D}" srcId="{42D1C6EB-EDC5-AF41-AD5A-F3BEF8A98730}" destId="{445DD35C-ED26-204F-A254-35034C83E459}" srcOrd="2" destOrd="0" parTransId="{11833347-D55F-9B4E-A6EC-EB2DBDE4E7C8}" sibTransId="{A23151B6-CC78-8B45-AC16-1EDDFAB0AB6D}"/>
    <dgm:cxn modelId="{FE5127B0-F37D-B841-95AB-901262658248}" type="presOf" srcId="{4890A267-ACC4-4C41-B62F-9357A122E3E1}" destId="{74D1D35F-DB44-8F4F-B8BD-33ACE3136A58}" srcOrd="1" destOrd="0" presId="urn:microsoft.com/office/officeart/2005/8/layout/orgChart1"/>
    <dgm:cxn modelId="{8940A259-0EFD-2043-AE1F-156D4D84C0D2}" type="presOf" srcId="{FB0183BC-1706-3E42-A2BA-583FAE4B0386}" destId="{622F196D-72D1-3D47-99BA-A1D92CE19E69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93FF5D16-F3DF-624C-BBB2-46A9CF8DF330}" type="presOf" srcId="{03CC4A52-9BCB-2B47-A221-EF8F8ADA5FF9}" destId="{B0683722-22F8-7D4C-9487-22C84C45DE7B}" srcOrd="1" destOrd="0" presId="urn:microsoft.com/office/officeart/2005/8/layout/orgChart1"/>
    <dgm:cxn modelId="{1C97FC46-1380-F54C-93DE-D575E2FF7FA1}" srcId="{E3D26BE7-036F-1140-83D8-8EFC046FBF61}" destId="{07B47940-3743-4E4D-A725-F023FCCE63CD}" srcOrd="2" destOrd="0" parTransId="{071A8FF7-6642-7848-B59E-6B32215083C1}" sibTransId="{D744A8A4-F362-5846-A65A-1BA43452BCEB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093966DE-75C2-7B42-86E4-CACC37F634DB}" type="presOf" srcId="{A6E9BBB3-0E02-5340-9F8C-A23E964139BD}" destId="{D9699ECC-1346-AF46-9A90-DA0914393D80}" srcOrd="0" destOrd="0" presId="urn:microsoft.com/office/officeart/2005/8/layout/orgChart1"/>
    <dgm:cxn modelId="{3BCD2811-85C9-B14B-B493-8307E1685EC6}" srcId="{CC43BEE2-DFD3-CB44-9379-D57471CEEB98}" destId="{03CC4A52-9BCB-2B47-A221-EF8F8ADA5FF9}" srcOrd="2" destOrd="0" parTransId="{1609F70C-24C6-1049-BBB8-B2A3E1B0DBB0}" sibTransId="{AC9B88B3-C236-BC44-B6EE-1220D7E37086}"/>
    <dgm:cxn modelId="{35C24CF0-B4AB-304F-B154-584C548B6F0E}" type="presOf" srcId="{6F435D5A-ABA7-5C40-B80D-714F10AE48AD}" destId="{9EE31016-F97C-1440-9F82-DF33186275A7}" srcOrd="0" destOrd="0" presId="urn:microsoft.com/office/officeart/2005/8/layout/orgChart1"/>
    <dgm:cxn modelId="{6B6CAD21-CD5B-A444-AAE5-625DACBC5A6B}" type="presOf" srcId="{6F435D5A-ABA7-5C40-B80D-714F10AE48AD}" destId="{39682D6E-4244-4A4D-837C-344E681C7683}" srcOrd="1" destOrd="0" presId="urn:microsoft.com/office/officeart/2005/8/layout/orgChart1"/>
    <dgm:cxn modelId="{4C640B13-BCF2-564B-8D71-923C66037EBA}" type="presOf" srcId="{07B47940-3743-4E4D-A725-F023FCCE63CD}" destId="{73F0FFA1-6300-3447-9D2A-DA2742E98DFC}" srcOrd="0" destOrd="0" presId="urn:microsoft.com/office/officeart/2005/8/layout/orgChart1"/>
    <dgm:cxn modelId="{F124D471-51DA-844A-A12E-EF0820EEB38A}" type="presOf" srcId="{42D1C6EB-EDC5-AF41-AD5A-F3BEF8A98730}" destId="{1B64EE3D-38CB-3241-AC83-54A6B7919C33}" srcOrd="1" destOrd="0" presId="urn:microsoft.com/office/officeart/2005/8/layout/orgChart1"/>
    <dgm:cxn modelId="{30F619D6-F645-AA45-AF04-38B203AE1E7D}" srcId="{42D1C6EB-EDC5-AF41-AD5A-F3BEF8A98730}" destId="{4890A267-ACC4-4C41-B62F-9357A122E3E1}" srcOrd="0" destOrd="0" parTransId="{709848E0-C9C7-774D-B8D2-C1D150ED569E}" sibTransId="{780A482A-D17E-324D-A164-D56D30EDEA6F}"/>
    <dgm:cxn modelId="{F243FF09-2EAF-B546-9C4A-BA3949115B23}" type="presOf" srcId="{4CEC8D6B-8B4A-B44C-B2BB-710E174E379F}" destId="{6380EC55-294E-2246-89FC-95E6F2769C1D}" srcOrd="1" destOrd="0" presId="urn:microsoft.com/office/officeart/2005/8/layout/orgChart1"/>
    <dgm:cxn modelId="{4C552D6D-4253-BF4A-A1AF-D4CC25C37BC9}" type="presOf" srcId="{C5A523F9-D006-144B-BE0E-9DD220C236D3}" destId="{6498F628-EDCC-EE4E-ABCA-5F643BC1534F}" srcOrd="0" destOrd="0" presId="urn:microsoft.com/office/officeart/2005/8/layout/orgChart1"/>
    <dgm:cxn modelId="{FED42473-5006-3443-BE5E-B6799C6FD45D}" type="presOf" srcId="{4CEC8D6B-8B4A-B44C-B2BB-710E174E379F}" destId="{D9AFB094-E29F-6C46-98D2-DD1BF3971E6A}" srcOrd="0" destOrd="0" presId="urn:microsoft.com/office/officeart/2005/8/layout/orgChart1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CEDDC8D5-7276-F94E-9F80-0C81202296C1}" type="presOf" srcId="{42D1C6EB-EDC5-AF41-AD5A-F3BEF8A98730}" destId="{2DC77CC6-4837-5A42-8AB3-EFB7C5649F57}" srcOrd="0" destOrd="0" presId="urn:microsoft.com/office/officeart/2005/8/layout/orgChart1"/>
    <dgm:cxn modelId="{32620C71-2EBE-484C-A1CD-44A27142D07B}" srcId="{07B47940-3743-4E4D-A725-F023FCCE63CD}" destId="{C5A523F9-D006-144B-BE0E-9DD220C236D3}" srcOrd="0" destOrd="0" parTransId="{A6E9BBB3-0E02-5340-9F8C-A23E964139BD}" sibTransId="{839A06A3-3CC2-144A-A95F-F7F8D91CEC6A}"/>
    <dgm:cxn modelId="{49E4CBBC-559C-8A47-89FA-1A486C39239F}" type="presOf" srcId="{07B47940-3743-4E4D-A725-F023FCCE63CD}" destId="{546251C1-2A62-2745-B50C-99BFEF84503A}" srcOrd="1" destOrd="0" presId="urn:microsoft.com/office/officeart/2005/8/layout/orgChart1"/>
    <dgm:cxn modelId="{5B1A1839-AEFD-1E4F-B6FA-C9B53E41326F}" type="presOf" srcId="{445DD35C-ED26-204F-A254-35034C83E459}" destId="{408507FC-C1C6-2940-8C3D-9715F2EFA443}" srcOrd="0" destOrd="0" presId="urn:microsoft.com/office/officeart/2005/8/layout/orgChart1"/>
    <dgm:cxn modelId="{4FED88D6-BDA7-A546-B9F5-BD12D19C304D}" type="presOf" srcId="{11833347-D55F-9B4E-A6EC-EB2DBDE4E7C8}" destId="{797119EB-C0A3-554B-83D2-8BAEADEF5068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42A5FD90-82B6-F840-9B82-188CAF7EA539}" type="presParOf" srcId="{84F2B7AF-A30E-A341-98F9-F8629FB7CF72}" destId="{B5ED6816-8DDE-744F-B07E-B339FA9E3FCD}" srcOrd="0" destOrd="0" presId="urn:microsoft.com/office/officeart/2005/8/layout/orgChart1"/>
    <dgm:cxn modelId="{0BA9319F-BCDC-124E-B41E-A238D7EC59B5}" type="presParOf" srcId="{84F2B7AF-A30E-A341-98F9-F8629FB7CF72}" destId="{8D969F6F-6A67-4543-93A4-20FEE5FA4A35}" srcOrd="1" destOrd="0" presId="urn:microsoft.com/office/officeart/2005/8/layout/orgChart1"/>
    <dgm:cxn modelId="{448E18C8-435B-9F45-B915-51836B29CDF0}" type="presParOf" srcId="{8D969F6F-6A67-4543-93A4-20FEE5FA4A35}" destId="{260359DF-68E1-0B4B-B4D5-36C1358CC738}" srcOrd="0" destOrd="0" presId="urn:microsoft.com/office/officeart/2005/8/layout/orgChart1"/>
    <dgm:cxn modelId="{740039C5-C8B6-8F47-A639-D7CD73FDC4C1}" type="presParOf" srcId="{260359DF-68E1-0B4B-B4D5-36C1358CC738}" destId="{FF278343-EBD3-5441-868B-138783B8FDD4}" srcOrd="0" destOrd="0" presId="urn:microsoft.com/office/officeart/2005/8/layout/orgChart1"/>
    <dgm:cxn modelId="{B2698561-DD27-C248-9CDB-D41BC331E192}" type="presParOf" srcId="{260359DF-68E1-0B4B-B4D5-36C1358CC738}" destId="{622F196D-72D1-3D47-99BA-A1D92CE19E69}" srcOrd="1" destOrd="0" presId="urn:microsoft.com/office/officeart/2005/8/layout/orgChart1"/>
    <dgm:cxn modelId="{C0A74D94-EB9E-DA41-834B-0EC68272CCE2}" type="presParOf" srcId="{8D969F6F-6A67-4543-93A4-20FEE5FA4A35}" destId="{7394714A-6104-4C4E-9EDC-3E7F98AEC71D}" srcOrd="1" destOrd="0" presId="urn:microsoft.com/office/officeart/2005/8/layout/orgChart1"/>
    <dgm:cxn modelId="{5370C59F-B8BA-304B-969A-EA6D4F44352D}" type="presParOf" srcId="{8D969F6F-6A67-4543-93A4-20FEE5FA4A35}" destId="{361919D0-136E-3A4C-B9E3-5C203FA9B69E}" srcOrd="2" destOrd="0" presId="urn:microsoft.com/office/officeart/2005/8/layout/orgChart1"/>
    <dgm:cxn modelId="{D98FDA04-E052-6841-AB13-73EDBC58AE2A}" type="presParOf" srcId="{84F2B7AF-A30E-A341-98F9-F8629FB7CF72}" destId="{89F9F6F5-FEE8-244B-A78A-3B79AFC64058}" srcOrd="2" destOrd="0" presId="urn:microsoft.com/office/officeart/2005/8/layout/orgChart1"/>
    <dgm:cxn modelId="{5C71EB47-E7B4-3D46-8253-32074810742E}" type="presParOf" srcId="{84F2B7AF-A30E-A341-98F9-F8629FB7CF72}" destId="{9F12CBB5-97E5-8544-B05E-9D15CAB157BD}" srcOrd="3" destOrd="0" presId="urn:microsoft.com/office/officeart/2005/8/layout/orgChart1"/>
    <dgm:cxn modelId="{FF921AA2-B7F2-0840-9C74-F4B4DF9B57A2}" type="presParOf" srcId="{9F12CBB5-97E5-8544-B05E-9D15CAB157BD}" destId="{B8B92436-DB57-0B4F-A84F-7F245147570D}" srcOrd="0" destOrd="0" presId="urn:microsoft.com/office/officeart/2005/8/layout/orgChart1"/>
    <dgm:cxn modelId="{95ECC74E-3FB0-C240-BA2E-B9F5FF0988BF}" type="presParOf" srcId="{B8B92436-DB57-0B4F-A84F-7F245147570D}" destId="{D9AFB094-E29F-6C46-98D2-DD1BF3971E6A}" srcOrd="0" destOrd="0" presId="urn:microsoft.com/office/officeart/2005/8/layout/orgChart1"/>
    <dgm:cxn modelId="{4EECD088-EC0C-B24B-B2D1-97BD796999F3}" type="presParOf" srcId="{B8B92436-DB57-0B4F-A84F-7F245147570D}" destId="{6380EC55-294E-2246-89FC-95E6F2769C1D}" srcOrd="1" destOrd="0" presId="urn:microsoft.com/office/officeart/2005/8/layout/orgChart1"/>
    <dgm:cxn modelId="{51B7DD36-520A-2A4D-9DF6-C14E2385BDCB}" type="presParOf" srcId="{9F12CBB5-97E5-8544-B05E-9D15CAB157BD}" destId="{E70F935B-4CA9-C74F-834B-9F27646C2580}" srcOrd="1" destOrd="0" presId="urn:microsoft.com/office/officeart/2005/8/layout/orgChart1"/>
    <dgm:cxn modelId="{1F1D845B-4173-5445-BCB2-1111FFFEFA67}" type="presParOf" srcId="{9F12CBB5-97E5-8544-B05E-9D15CAB157BD}" destId="{072F5822-971D-3544-83BD-34286C0D428A}" srcOrd="2" destOrd="0" presId="urn:microsoft.com/office/officeart/2005/8/layout/orgChart1"/>
    <dgm:cxn modelId="{C3B2D021-1F23-7046-A94E-4CE60EB908F4}" type="presParOf" srcId="{84F2B7AF-A30E-A341-98F9-F8629FB7CF72}" destId="{67FAAFD5-12BD-2B48-BCE5-DFB1908D80D2}" srcOrd="4" destOrd="0" presId="urn:microsoft.com/office/officeart/2005/8/layout/orgChart1"/>
    <dgm:cxn modelId="{C8861BC3-9AB6-AE4D-AF2F-E5A4959BA822}" type="presParOf" srcId="{84F2B7AF-A30E-A341-98F9-F8629FB7CF72}" destId="{C05A18C2-665F-4844-80DF-26E73DFABD2D}" srcOrd="5" destOrd="0" presId="urn:microsoft.com/office/officeart/2005/8/layout/orgChart1"/>
    <dgm:cxn modelId="{C965F14D-ECB0-9549-B5A3-5710ACD97D05}" type="presParOf" srcId="{C05A18C2-665F-4844-80DF-26E73DFABD2D}" destId="{0C51B7AD-5DAD-FC48-B7BC-DE173ADBA099}" srcOrd="0" destOrd="0" presId="urn:microsoft.com/office/officeart/2005/8/layout/orgChart1"/>
    <dgm:cxn modelId="{7A0E85AA-41CA-BE43-8145-E1E0D900AC16}" type="presParOf" srcId="{0C51B7AD-5DAD-FC48-B7BC-DE173ADBA099}" destId="{25309EE0-731E-BD4F-BF0E-7E646B5BFED4}" srcOrd="0" destOrd="0" presId="urn:microsoft.com/office/officeart/2005/8/layout/orgChart1"/>
    <dgm:cxn modelId="{74281106-FA3A-EB49-9BF9-4E651CC17478}" type="presParOf" srcId="{0C51B7AD-5DAD-FC48-B7BC-DE173ADBA099}" destId="{B0683722-22F8-7D4C-9487-22C84C45DE7B}" srcOrd="1" destOrd="0" presId="urn:microsoft.com/office/officeart/2005/8/layout/orgChart1"/>
    <dgm:cxn modelId="{8BB95784-55DF-3E46-A8CC-CC7E3B559975}" type="presParOf" srcId="{C05A18C2-665F-4844-80DF-26E73DFABD2D}" destId="{4EE60C10-E6C2-C24F-98F4-303C251D737D}" srcOrd="1" destOrd="0" presId="urn:microsoft.com/office/officeart/2005/8/layout/orgChart1"/>
    <dgm:cxn modelId="{B8486592-C98F-2B42-AC52-2398CF34895D}" type="presParOf" srcId="{C05A18C2-665F-4844-80DF-26E73DFABD2D}" destId="{8F5B0B4A-9BEE-094C-BAE0-6921C01A3182}" srcOrd="2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944CC8E9-527B-8449-9E80-61DED411175D}" type="presParOf" srcId="{DD6E2407-55EE-2C41-B796-85FEDBFE0D0B}" destId="{215F21AC-0EAA-2F45-A81C-3DE328DE61FE}" srcOrd="2" destOrd="0" presId="urn:microsoft.com/office/officeart/2005/8/layout/orgChart1"/>
    <dgm:cxn modelId="{EE7898DD-4A5A-3549-9CB8-4E70ED968852}" type="presParOf" srcId="{DD6E2407-55EE-2C41-B796-85FEDBFE0D0B}" destId="{703D55C4-81EC-5A47-98A6-45EDD75DA482}" srcOrd="3" destOrd="0" presId="urn:microsoft.com/office/officeart/2005/8/layout/orgChart1"/>
    <dgm:cxn modelId="{F93278BA-E314-8B4C-8A0A-D918CC8140B5}" type="presParOf" srcId="{703D55C4-81EC-5A47-98A6-45EDD75DA482}" destId="{BE93A618-BA92-3445-85D8-6696CB35A024}" srcOrd="0" destOrd="0" presId="urn:microsoft.com/office/officeart/2005/8/layout/orgChart1"/>
    <dgm:cxn modelId="{B2D9D113-97BF-474F-8CAE-5EFF315B0D4F}" type="presParOf" srcId="{BE93A618-BA92-3445-85D8-6696CB35A024}" destId="{2DC77CC6-4837-5A42-8AB3-EFB7C5649F57}" srcOrd="0" destOrd="0" presId="urn:microsoft.com/office/officeart/2005/8/layout/orgChart1"/>
    <dgm:cxn modelId="{94E149E0-14AB-7E45-AE9F-35DC06A47397}" type="presParOf" srcId="{BE93A618-BA92-3445-85D8-6696CB35A024}" destId="{1B64EE3D-38CB-3241-AC83-54A6B7919C33}" srcOrd="1" destOrd="0" presId="urn:microsoft.com/office/officeart/2005/8/layout/orgChart1"/>
    <dgm:cxn modelId="{7F0C0548-6831-4D41-8E53-E7289B1E1696}" type="presParOf" srcId="{703D55C4-81EC-5A47-98A6-45EDD75DA482}" destId="{D6DB1911-35A2-A244-8B89-9CC8B5B9957B}" srcOrd="1" destOrd="0" presId="urn:microsoft.com/office/officeart/2005/8/layout/orgChart1"/>
    <dgm:cxn modelId="{48EDDEB4-803F-D84A-A6C0-EA8249BCA613}" type="presParOf" srcId="{D6DB1911-35A2-A244-8B89-9CC8B5B9957B}" destId="{AB4CB951-DE12-9F44-BB31-537021BBBD58}" srcOrd="0" destOrd="0" presId="urn:microsoft.com/office/officeart/2005/8/layout/orgChart1"/>
    <dgm:cxn modelId="{E1B0017E-D675-2247-BCDF-AE9EDEFF4C45}" type="presParOf" srcId="{D6DB1911-35A2-A244-8B89-9CC8B5B9957B}" destId="{23B3B514-9DF0-7749-9094-7AF0F998E4F9}" srcOrd="1" destOrd="0" presId="urn:microsoft.com/office/officeart/2005/8/layout/orgChart1"/>
    <dgm:cxn modelId="{BD909F35-E8B2-4B48-8073-57C933D2032B}" type="presParOf" srcId="{23B3B514-9DF0-7749-9094-7AF0F998E4F9}" destId="{035E604D-68E6-9C4D-8D6A-BD0BFB564B22}" srcOrd="0" destOrd="0" presId="urn:microsoft.com/office/officeart/2005/8/layout/orgChart1"/>
    <dgm:cxn modelId="{6CC64901-A180-554F-86D3-1DFE208F5D8B}" type="presParOf" srcId="{035E604D-68E6-9C4D-8D6A-BD0BFB564B22}" destId="{3D6E97E0-5B1E-C347-AC15-7269D904F4D0}" srcOrd="0" destOrd="0" presId="urn:microsoft.com/office/officeart/2005/8/layout/orgChart1"/>
    <dgm:cxn modelId="{7B8F403E-F789-224D-8CB1-9F8E1C6E6D02}" type="presParOf" srcId="{035E604D-68E6-9C4D-8D6A-BD0BFB564B22}" destId="{74D1D35F-DB44-8F4F-B8BD-33ACE3136A58}" srcOrd="1" destOrd="0" presId="urn:microsoft.com/office/officeart/2005/8/layout/orgChart1"/>
    <dgm:cxn modelId="{4E45DC4F-999B-A947-A55B-CDE2D4D44205}" type="presParOf" srcId="{23B3B514-9DF0-7749-9094-7AF0F998E4F9}" destId="{8903F904-4409-5243-B4F7-65BA5543F601}" srcOrd="1" destOrd="0" presId="urn:microsoft.com/office/officeart/2005/8/layout/orgChart1"/>
    <dgm:cxn modelId="{EE294975-A9D4-B94E-A2AA-6AA41FF375C5}" type="presParOf" srcId="{23B3B514-9DF0-7749-9094-7AF0F998E4F9}" destId="{433FE74C-C5C3-5A44-A878-701069B9692B}" srcOrd="2" destOrd="0" presId="urn:microsoft.com/office/officeart/2005/8/layout/orgChart1"/>
    <dgm:cxn modelId="{69BCB359-8C22-B145-B527-7380C5D2E615}" type="presParOf" srcId="{D6DB1911-35A2-A244-8B89-9CC8B5B9957B}" destId="{9084533B-BF45-E941-842A-E8A7BCD7F1F2}" srcOrd="2" destOrd="0" presId="urn:microsoft.com/office/officeart/2005/8/layout/orgChart1"/>
    <dgm:cxn modelId="{DE4DC9B4-CFB8-1F46-BBD4-2D5E657A4B01}" type="presParOf" srcId="{D6DB1911-35A2-A244-8B89-9CC8B5B9957B}" destId="{6839C9C8-2FB1-4545-A9C9-262DE484C338}" srcOrd="3" destOrd="0" presId="urn:microsoft.com/office/officeart/2005/8/layout/orgChart1"/>
    <dgm:cxn modelId="{B57BD41C-0F4D-AD4E-8291-678FD7F7D0A1}" type="presParOf" srcId="{6839C9C8-2FB1-4545-A9C9-262DE484C338}" destId="{49671053-D90E-0843-8133-E74BBF2497EC}" srcOrd="0" destOrd="0" presId="urn:microsoft.com/office/officeart/2005/8/layout/orgChart1"/>
    <dgm:cxn modelId="{DE807750-36EC-5944-94F1-53CC6679CE23}" type="presParOf" srcId="{49671053-D90E-0843-8133-E74BBF2497EC}" destId="{9EE31016-F97C-1440-9F82-DF33186275A7}" srcOrd="0" destOrd="0" presId="urn:microsoft.com/office/officeart/2005/8/layout/orgChart1"/>
    <dgm:cxn modelId="{E0428465-5134-0E49-81A5-2D3A7AA02C3B}" type="presParOf" srcId="{49671053-D90E-0843-8133-E74BBF2497EC}" destId="{39682D6E-4244-4A4D-837C-344E681C7683}" srcOrd="1" destOrd="0" presId="urn:microsoft.com/office/officeart/2005/8/layout/orgChart1"/>
    <dgm:cxn modelId="{BCD8C6A2-A8FE-6948-9CF9-CECDF510CCD8}" type="presParOf" srcId="{6839C9C8-2FB1-4545-A9C9-262DE484C338}" destId="{0652837D-19DE-9644-917B-D46CAE3B69DA}" srcOrd="1" destOrd="0" presId="urn:microsoft.com/office/officeart/2005/8/layout/orgChart1"/>
    <dgm:cxn modelId="{7B703A20-8EEB-9942-9694-FDEB73AB1507}" type="presParOf" srcId="{6839C9C8-2FB1-4545-A9C9-262DE484C338}" destId="{695C7D29-7978-B849-94F5-54F5B8C7B58E}" srcOrd="2" destOrd="0" presId="urn:microsoft.com/office/officeart/2005/8/layout/orgChart1"/>
    <dgm:cxn modelId="{23A31DB5-097A-3440-A727-47376A35F4AD}" type="presParOf" srcId="{D6DB1911-35A2-A244-8B89-9CC8B5B9957B}" destId="{797119EB-C0A3-554B-83D2-8BAEADEF5068}" srcOrd="4" destOrd="0" presId="urn:microsoft.com/office/officeart/2005/8/layout/orgChart1"/>
    <dgm:cxn modelId="{3B841BA7-9B82-F542-BD91-9DECF7FE2F69}" type="presParOf" srcId="{D6DB1911-35A2-A244-8B89-9CC8B5B9957B}" destId="{83C026B4-0555-314E-AC42-20E369D57B9B}" srcOrd="5" destOrd="0" presId="urn:microsoft.com/office/officeart/2005/8/layout/orgChart1"/>
    <dgm:cxn modelId="{0E873109-F842-B046-920E-D8A76B5A7E3D}" type="presParOf" srcId="{83C026B4-0555-314E-AC42-20E369D57B9B}" destId="{051C8573-0BE3-934E-ACAC-7E08D7859FFA}" srcOrd="0" destOrd="0" presId="urn:microsoft.com/office/officeart/2005/8/layout/orgChart1"/>
    <dgm:cxn modelId="{401DA090-C71A-224F-B15D-BA0377B3DF9B}" type="presParOf" srcId="{051C8573-0BE3-934E-ACAC-7E08D7859FFA}" destId="{408507FC-C1C6-2940-8C3D-9715F2EFA443}" srcOrd="0" destOrd="0" presId="urn:microsoft.com/office/officeart/2005/8/layout/orgChart1"/>
    <dgm:cxn modelId="{855E14B5-424A-5344-A880-059AA9E93B2B}" type="presParOf" srcId="{051C8573-0BE3-934E-ACAC-7E08D7859FFA}" destId="{31383AE4-E7A5-EA48-BE6E-8BA855A252D7}" srcOrd="1" destOrd="0" presId="urn:microsoft.com/office/officeart/2005/8/layout/orgChart1"/>
    <dgm:cxn modelId="{E84F8369-4FCC-B843-B87E-48279687C513}" type="presParOf" srcId="{83C026B4-0555-314E-AC42-20E369D57B9B}" destId="{2B6EE0F1-CD86-AA40-9D5C-AAA57ECEB1DC}" srcOrd="1" destOrd="0" presId="urn:microsoft.com/office/officeart/2005/8/layout/orgChart1"/>
    <dgm:cxn modelId="{D31AF6C0-B22D-5447-B50B-3AC6A41C1DD2}" type="presParOf" srcId="{83C026B4-0555-314E-AC42-20E369D57B9B}" destId="{5814EE97-2746-884E-BD04-1F163CE89200}" srcOrd="2" destOrd="0" presId="urn:microsoft.com/office/officeart/2005/8/layout/orgChart1"/>
    <dgm:cxn modelId="{A2B2BEE4-E237-1B40-97A6-77E3998E0164}" type="presParOf" srcId="{703D55C4-81EC-5A47-98A6-45EDD75DA482}" destId="{74043EC1-614C-FF49-A648-370B0873C1DC}" srcOrd="2" destOrd="0" presId="urn:microsoft.com/office/officeart/2005/8/layout/orgChart1"/>
    <dgm:cxn modelId="{EAEB3FB3-E1EA-0741-9869-3728481B33A9}" type="presParOf" srcId="{DD6E2407-55EE-2C41-B796-85FEDBFE0D0B}" destId="{68626BBD-6B0F-7145-AAC7-1C5E5E93286B}" srcOrd="4" destOrd="0" presId="urn:microsoft.com/office/officeart/2005/8/layout/orgChart1"/>
    <dgm:cxn modelId="{8F500E96-AAEE-A948-8754-E6A5DCC77521}" type="presParOf" srcId="{DD6E2407-55EE-2C41-B796-85FEDBFE0D0B}" destId="{1A6D7961-13E9-0045-840C-EAFC925CC548}" srcOrd="5" destOrd="0" presId="urn:microsoft.com/office/officeart/2005/8/layout/orgChart1"/>
    <dgm:cxn modelId="{BE91C171-8A88-0B4B-A1D4-52327F5EB218}" type="presParOf" srcId="{1A6D7961-13E9-0045-840C-EAFC925CC548}" destId="{B342D5E1-65AA-C64B-BF66-9EE013035E44}" srcOrd="0" destOrd="0" presId="urn:microsoft.com/office/officeart/2005/8/layout/orgChart1"/>
    <dgm:cxn modelId="{002EFD7F-EB9E-2A4D-B9F2-0AEF77661AF6}" type="presParOf" srcId="{B342D5E1-65AA-C64B-BF66-9EE013035E44}" destId="{73F0FFA1-6300-3447-9D2A-DA2742E98DFC}" srcOrd="0" destOrd="0" presId="urn:microsoft.com/office/officeart/2005/8/layout/orgChart1"/>
    <dgm:cxn modelId="{13A5F770-72E6-2B4A-9C74-F95B762BEFB2}" type="presParOf" srcId="{B342D5E1-65AA-C64B-BF66-9EE013035E44}" destId="{546251C1-2A62-2745-B50C-99BFEF84503A}" srcOrd="1" destOrd="0" presId="urn:microsoft.com/office/officeart/2005/8/layout/orgChart1"/>
    <dgm:cxn modelId="{90B86DB5-01B4-F64C-A2E4-9AF26F7AC473}" type="presParOf" srcId="{1A6D7961-13E9-0045-840C-EAFC925CC548}" destId="{A7D7DBF8-F02D-F84A-8A50-18ADE14A2B50}" srcOrd="1" destOrd="0" presId="urn:microsoft.com/office/officeart/2005/8/layout/orgChart1"/>
    <dgm:cxn modelId="{FFA23ECA-C555-E34A-851E-DC91BA25287B}" type="presParOf" srcId="{A7D7DBF8-F02D-F84A-8A50-18ADE14A2B50}" destId="{D9699ECC-1346-AF46-9A90-DA0914393D80}" srcOrd="0" destOrd="0" presId="urn:microsoft.com/office/officeart/2005/8/layout/orgChart1"/>
    <dgm:cxn modelId="{41D9941E-18DE-914D-8B34-BEB75D947A9F}" type="presParOf" srcId="{A7D7DBF8-F02D-F84A-8A50-18ADE14A2B50}" destId="{0677E61D-06C6-8842-9E1C-8D20B720F688}" srcOrd="1" destOrd="0" presId="urn:microsoft.com/office/officeart/2005/8/layout/orgChart1"/>
    <dgm:cxn modelId="{9538A8B3-63CA-5C44-BC58-5685240536C5}" type="presParOf" srcId="{0677E61D-06C6-8842-9E1C-8D20B720F688}" destId="{B9CA8B3C-66AE-7442-AC41-8134A73B2B98}" srcOrd="0" destOrd="0" presId="urn:microsoft.com/office/officeart/2005/8/layout/orgChart1"/>
    <dgm:cxn modelId="{A020AB95-6DBA-B346-8B85-1428AD58BB10}" type="presParOf" srcId="{B9CA8B3C-66AE-7442-AC41-8134A73B2B98}" destId="{6498F628-EDCC-EE4E-ABCA-5F643BC1534F}" srcOrd="0" destOrd="0" presId="urn:microsoft.com/office/officeart/2005/8/layout/orgChart1"/>
    <dgm:cxn modelId="{87DE75D8-7B1A-714F-B58F-3C0C11499038}" type="presParOf" srcId="{B9CA8B3C-66AE-7442-AC41-8134A73B2B98}" destId="{25DBE6B6-F2FB-DB45-A027-F6D1259A1734}" srcOrd="1" destOrd="0" presId="urn:microsoft.com/office/officeart/2005/8/layout/orgChart1"/>
    <dgm:cxn modelId="{607A6D15-CF4F-984E-9536-44E90CA5B492}" type="presParOf" srcId="{0677E61D-06C6-8842-9E1C-8D20B720F688}" destId="{0111F98F-256E-664C-8777-063840D308D5}" srcOrd="1" destOrd="0" presId="urn:microsoft.com/office/officeart/2005/8/layout/orgChart1"/>
    <dgm:cxn modelId="{AFB34ECD-B5EE-5B4A-BF83-98D47EACF6BE}" type="presParOf" srcId="{0677E61D-06C6-8842-9E1C-8D20B720F688}" destId="{19C4CA47-4C89-C440-8E42-2D2F36B5CD91}" srcOrd="2" destOrd="0" presId="urn:microsoft.com/office/officeart/2005/8/layout/orgChart1"/>
    <dgm:cxn modelId="{2DB434A6-E27E-7B49-AD56-03A5DCD12B83}" type="presParOf" srcId="{A7D7DBF8-F02D-F84A-8A50-18ADE14A2B50}" destId="{888B8F9D-AA64-7643-BE61-961652B3290E}" srcOrd="2" destOrd="0" presId="urn:microsoft.com/office/officeart/2005/8/layout/orgChart1"/>
    <dgm:cxn modelId="{85049A1B-5D56-394E-B4A9-9C0CE56003D7}" type="presParOf" srcId="{A7D7DBF8-F02D-F84A-8A50-18ADE14A2B50}" destId="{60CC248F-4521-FD4E-9D7C-4FBF41DF494C}" srcOrd="3" destOrd="0" presId="urn:microsoft.com/office/officeart/2005/8/layout/orgChart1"/>
    <dgm:cxn modelId="{5D8BAA84-BD99-034A-9E7B-BDE733DD6457}" type="presParOf" srcId="{60CC248F-4521-FD4E-9D7C-4FBF41DF494C}" destId="{CE9BB419-CC7E-674A-94BC-2D60642F1C9A}" srcOrd="0" destOrd="0" presId="urn:microsoft.com/office/officeart/2005/8/layout/orgChart1"/>
    <dgm:cxn modelId="{B19431F8-D58E-394A-9382-51C98744D865}" type="presParOf" srcId="{CE9BB419-CC7E-674A-94BC-2D60642F1C9A}" destId="{6BD88633-09EF-AD49-BCCF-325B98598AF9}" srcOrd="0" destOrd="0" presId="urn:microsoft.com/office/officeart/2005/8/layout/orgChart1"/>
    <dgm:cxn modelId="{E6832823-E19C-524D-B164-B27A15554D2B}" type="presParOf" srcId="{CE9BB419-CC7E-674A-94BC-2D60642F1C9A}" destId="{862FADA8-0B4F-7F48-84A4-BD430E9A2E4D}" srcOrd="1" destOrd="0" presId="urn:microsoft.com/office/officeart/2005/8/layout/orgChart1"/>
    <dgm:cxn modelId="{416B9866-2FAC-DB48-BEEB-8ABF82D84603}" type="presParOf" srcId="{60CC248F-4521-FD4E-9D7C-4FBF41DF494C}" destId="{2C3F771F-9D29-B846-A58A-82DD00406BC6}" srcOrd="1" destOrd="0" presId="urn:microsoft.com/office/officeart/2005/8/layout/orgChart1"/>
    <dgm:cxn modelId="{FC3D9A2C-6C07-E94A-AD09-DEDE0800B7DC}" type="presParOf" srcId="{60CC248F-4521-FD4E-9D7C-4FBF41DF494C}" destId="{6A6CB9EF-9697-194F-B484-344BDF41BD00}" srcOrd="2" destOrd="0" presId="urn:microsoft.com/office/officeart/2005/8/layout/orgChart1"/>
    <dgm:cxn modelId="{3AA4059B-123F-8440-8B93-7C998F8B4E40}" type="presParOf" srcId="{1A6D7961-13E9-0045-840C-EAFC925CC548}" destId="{088B7A01-FEB7-E84C-AEC3-A0865F6EB38C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Cost</a:t>
          </a:r>
          <a:r>
            <a:rPr lang="en-US" sz="13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Howard Cabral PhD (BU)</a:t>
          </a:r>
          <a:endParaRPr lang="en-US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Serena </a:t>
          </a:r>
          <a:r>
            <a:rPr lang="en-US" b="0" i="0" dirty="0" err="1"/>
            <a:t>Rajabiun</a:t>
          </a:r>
          <a:r>
            <a:rPr lang="en-US" b="0" i="0" dirty="0"/>
            <a:t> PhD (UMass Lowell)</a:t>
          </a:r>
          <a:endParaRPr lang="en-US" dirty="0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Y="55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2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2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Implementation</a:t>
          </a:r>
          <a:r>
            <a:rPr lang="en-US" sz="12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0" i="0" dirty="0"/>
            <a:t>Stephenie Lemon</a:t>
          </a:r>
          <a:endParaRPr lang="en-US" sz="1200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0" i="0" dirty="0"/>
            <a:t>Amy LeClair</a:t>
          </a:r>
          <a:endParaRPr lang="en-US" sz="1200" dirty="0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FD090F0-6643-4CBD-BC14-DBDD536BF1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C57AFEA-8BFB-44D9-9909-3806E0624B5F}" type="parTrans" cxnId="{A7ED1AB2-E865-4C30-AEF0-A7F14A1CE593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51E4DF8-8936-4C9B-B86D-67E60AD8603B}" type="sibTrans" cxnId="{A7ED1AB2-E865-4C30-AEF0-A7F14A1CE593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136312" custScaleY="66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3" custScaleY="5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3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C32AA20F-BC7D-41C8-B337-997E5C097154}" type="pres">
      <dgm:prSet presAssocID="{EC57AFEA-8BFB-44D9-9909-3806E0624B5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4385CB1-76DC-418E-A407-0548AA81E3E3}" type="pres">
      <dgm:prSet presAssocID="{4FD090F0-6643-4CBD-BC14-DBDD536BF1DF}" presName="hierRoot2" presStyleCnt="0">
        <dgm:presLayoutVars>
          <dgm:hierBranch val="init"/>
        </dgm:presLayoutVars>
      </dgm:prSet>
      <dgm:spPr/>
    </dgm:pt>
    <dgm:pt modelId="{61C792DA-44F8-46AD-A89B-2CB00509300E}" type="pres">
      <dgm:prSet presAssocID="{4FD090F0-6643-4CBD-BC14-DBDD536BF1DF}" presName="rootComposite" presStyleCnt="0"/>
      <dgm:spPr/>
    </dgm:pt>
    <dgm:pt modelId="{0C2B1586-C717-4FEB-B838-5E385005BBF0}" type="pres">
      <dgm:prSet presAssocID="{4FD090F0-6643-4CBD-BC14-DBDD536BF1DF}" presName="rootText" presStyleLbl="node2" presStyleIdx="2" presStyleCnt="3" custScaleY="5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D48E9-4094-47ED-8E84-60158664448F}" type="pres">
      <dgm:prSet presAssocID="{4FD090F0-6643-4CBD-BC14-DBDD536BF1DF}" presName="rootConnector" presStyleLbl="node2" presStyleIdx="2" presStyleCnt="3"/>
      <dgm:spPr/>
      <dgm:t>
        <a:bodyPr/>
        <a:lstStyle/>
        <a:p>
          <a:endParaRPr lang="en-US"/>
        </a:p>
      </dgm:t>
    </dgm:pt>
    <dgm:pt modelId="{CD8638DE-EE60-4C46-9D66-006F6F257450}" type="pres">
      <dgm:prSet presAssocID="{4FD090F0-6643-4CBD-BC14-DBDD536BF1DF}" presName="hierChild4" presStyleCnt="0"/>
      <dgm:spPr/>
    </dgm:pt>
    <dgm:pt modelId="{AEC29B6F-431C-47E8-96CD-9F17E396504E}" type="pres">
      <dgm:prSet presAssocID="{4FD090F0-6643-4CBD-BC14-DBDD536BF1DF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7CC1D9EB-170A-4243-8852-A81F8B2D338F}" type="presOf" srcId="{EC57AFEA-8BFB-44D9-9909-3806E0624B5F}" destId="{C32AA20F-BC7D-41C8-B337-997E5C097154}" srcOrd="0" destOrd="0" presId="urn:microsoft.com/office/officeart/2005/8/layout/orgChart1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31575CF9-A335-4525-841E-46711DC2D03D}" type="presOf" srcId="{4FD090F0-6643-4CBD-BC14-DBDD536BF1DF}" destId="{0C2B1586-C717-4FEB-B838-5E385005BBF0}" srcOrd="0" destOrd="0" presId="urn:microsoft.com/office/officeart/2005/8/layout/orgChart1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1C0A3499-C0F0-4026-ABBC-D91867CCD3B7}" type="presOf" srcId="{4FD090F0-6643-4CBD-BC14-DBDD536BF1DF}" destId="{BA0D48E9-4094-47ED-8E84-60158664448F}" srcOrd="1" destOrd="0" presId="urn:microsoft.com/office/officeart/2005/8/layout/orgChart1"/>
    <dgm:cxn modelId="{A7ED1AB2-E865-4C30-AEF0-A7F14A1CE593}" srcId="{E3D26BE7-036F-1140-83D8-8EFC046FBF61}" destId="{4FD090F0-6643-4CBD-BC14-DBDD536BF1DF}" srcOrd="2" destOrd="0" parTransId="{EC57AFEA-8BFB-44D9-9909-3806E0624B5F}" sibTransId="{951E4DF8-8936-4C9B-B86D-67E60AD8603B}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37E693DA-B1D4-45E4-8A54-3C60AFA2744C}" type="presParOf" srcId="{DD6E2407-55EE-2C41-B796-85FEDBFE0D0B}" destId="{C32AA20F-BC7D-41C8-B337-997E5C097154}" srcOrd="4" destOrd="0" presId="urn:microsoft.com/office/officeart/2005/8/layout/orgChart1"/>
    <dgm:cxn modelId="{B5347BFC-38AF-4AAF-8C20-EAE89B55DB99}" type="presParOf" srcId="{DD6E2407-55EE-2C41-B796-85FEDBFE0D0B}" destId="{94385CB1-76DC-418E-A407-0548AA81E3E3}" srcOrd="5" destOrd="0" presId="urn:microsoft.com/office/officeart/2005/8/layout/orgChart1"/>
    <dgm:cxn modelId="{7621E399-23CF-4A94-BA18-E96D5A240126}" type="presParOf" srcId="{94385CB1-76DC-418E-A407-0548AA81E3E3}" destId="{61C792DA-44F8-46AD-A89B-2CB00509300E}" srcOrd="0" destOrd="0" presId="urn:microsoft.com/office/officeart/2005/8/layout/orgChart1"/>
    <dgm:cxn modelId="{238797F5-C350-4B60-BAB8-C1B7786B88D8}" type="presParOf" srcId="{61C792DA-44F8-46AD-A89B-2CB00509300E}" destId="{0C2B1586-C717-4FEB-B838-5E385005BBF0}" srcOrd="0" destOrd="0" presId="urn:microsoft.com/office/officeart/2005/8/layout/orgChart1"/>
    <dgm:cxn modelId="{87401B0B-2CC4-499B-A00D-D4E400A2F8DD}" type="presParOf" srcId="{61C792DA-44F8-46AD-A89B-2CB00509300E}" destId="{BA0D48E9-4094-47ED-8E84-60158664448F}" srcOrd="1" destOrd="0" presId="urn:microsoft.com/office/officeart/2005/8/layout/orgChart1"/>
    <dgm:cxn modelId="{50F1E591-64BC-4149-A6E0-49E1AE85EAA9}" type="presParOf" srcId="{94385CB1-76DC-418E-A407-0548AA81E3E3}" destId="{CD8638DE-EE60-4C46-9D66-006F6F257450}" srcOrd="1" destOrd="0" presId="urn:microsoft.com/office/officeart/2005/8/layout/orgChart1"/>
    <dgm:cxn modelId="{2ADF9C4B-2CC0-481C-9609-BF514089CBAE}" type="presParOf" srcId="{94385CB1-76DC-418E-A407-0548AA81E3E3}" destId="{AEC29B6F-431C-47E8-96CD-9F17E396504E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400" dirty="0"/>
            <a:t>Steering Committee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D92638ED-9066-FC4E-970A-7D78A912F09C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Karen Burns White (DFCI</a:t>
          </a:r>
          <a:r>
            <a:rPr lang="en-US" sz="1300" dirty="0"/>
            <a:t>)</a:t>
          </a:r>
        </a:p>
      </dgm:t>
    </dgm:pt>
    <dgm:pt modelId="{713AF7B8-94E2-CB43-A1E1-E375D4E578D3}" type="parTrans" cxnId="{43C2439A-A934-9B43-A8AF-66B08DDAD511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776FBC0-0105-D44B-A467-C0BE78A2D142}" type="sibTrans" cxnId="{43C2439A-A934-9B43-A8AF-66B08DDAD511}">
      <dgm:prSet/>
      <dgm:spPr/>
      <dgm:t>
        <a:bodyPr/>
        <a:lstStyle/>
        <a:p>
          <a:endParaRPr lang="en-US"/>
        </a:p>
      </dgm:t>
    </dgm:pt>
    <dgm:pt modelId="{33F24A62-512A-2046-8273-6F14EE3DBF28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Rachel Freedman MD (DFCI)</a:t>
          </a:r>
        </a:p>
      </dgm:t>
    </dgm:pt>
    <dgm:pt modelId="{AAC0BDD3-B8DD-6540-AFF4-1175E99134B0}" type="parTrans" cxnId="{22B9FFDE-5B4F-0640-B90C-9EC1CF1CF8B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EFCA083-8694-B84D-B0CC-C0A8BCBC6420}" type="sibTrans" cxnId="{22B9FFDE-5B4F-0640-B90C-9EC1CF1CF8B9}">
      <dgm:prSet/>
      <dgm:spPr/>
      <dgm:t>
        <a:bodyPr/>
        <a:lstStyle/>
        <a:p>
          <a:endParaRPr lang="en-US"/>
        </a:p>
      </dgm:t>
    </dgm:pt>
    <dgm:pt modelId="{0A062287-E3B6-944B-BF39-74FF13BE9A14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Howard Cabral PhD (BU)</a:t>
          </a:r>
        </a:p>
      </dgm:t>
    </dgm:pt>
    <dgm:pt modelId="{0A40B33B-2AF8-8B47-825E-ABD96335BA34}" type="parTrans" cxnId="{A5A0A132-4897-C445-A2F7-FC9EE1460EF6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CA3BFA21-CD05-494B-BF9A-9C0225C9CBAA}" type="sibTrans" cxnId="{A5A0A132-4897-C445-A2F7-FC9EE1460EF6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06329" custScaleY="5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9FEF9495-EEA1-8446-8D69-5815F11A9586}" type="pres">
      <dgm:prSet presAssocID="{713AF7B8-94E2-CB43-A1E1-E375D4E578D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95EF7CD-8CC1-0344-B33C-69FE72BBAEE8}" type="pres">
      <dgm:prSet presAssocID="{D92638ED-9066-FC4E-970A-7D78A912F09C}" presName="hierRoot2" presStyleCnt="0">
        <dgm:presLayoutVars>
          <dgm:hierBranch val="init"/>
        </dgm:presLayoutVars>
      </dgm:prSet>
      <dgm:spPr/>
    </dgm:pt>
    <dgm:pt modelId="{0C1EF316-F967-794D-97F3-FE863CF996B8}" type="pres">
      <dgm:prSet presAssocID="{D92638ED-9066-FC4E-970A-7D78A912F09C}" presName="rootComposite" presStyleCnt="0"/>
      <dgm:spPr/>
    </dgm:pt>
    <dgm:pt modelId="{3C7CAEC7-33A2-674C-AA89-64EE61DB1B7C}" type="pres">
      <dgm:prSet presAssocID="{D92638ED-9066-FC4E-970A-7D78A912F09C}" presName="rootText" presStyleLbl="node2" presStyleIdx="0" presStyleCnt="3" custScaleX="119130" custScaleY="90865" custLinFactNeighborX="-108" custLinFactNeighborY="2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C6E6A-CF15-7F4C-8E28-D62894BD9EC9}" type="pres">
      <dgm:prSet presAssocID="{D92638ED-9066-FC4E-970A-7D78A912F09C}" presName="rootConnector" presStyleLbl="node2" presStyleIdx="0" presStyleCnt="3"/>
      <dgm:spPr/>
      <dgm:t>
        <a:bodyPr/>
        <a:lstStyle/>
        <a:p>
          <a:endParaRPr lang="en-US"/>
        </a:p>
      </dgm:t>
    </dgm:pt>
    <dgm:pt modelId="{F1DFEC32-AD90-C949-955F-0317ECA4D2DB}" type="pres">
      <dgm:prSet presAssocID="{D92638ED-9066-FC4E-970A-7D78A912F09C}" presName="hierChild4" presStyleCnt="0"/>
      <dgm:spPr/>
    </dgm:pt>
    <dgm:pt modelId="{DD18E0AF-CF2B-0D4C-923F-76FC10F29B55}" type="pres">
      <dgm:prSet presAssocID="{D92638ED-9066-FC4E-970A-7D78A912F09C}" presName="hierChild5" presStyleCnt="0"/>
      <dgm:spPr/>
    </dgm:pt>
    <dgm:pt modelId="{E501DDDB-4486-B949-95A7-ECADC074DA08}" type="pres">
      <dgm:prSet presAssocID="{AAC0BDD3-B8DD-6540-AFF4-1175E99134B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2D78BD8-3F54-164A-95C5-3FE911FB6211}" type="pres">
      <dgm:prSet presAssocID="{33F24A62-512A-2046-8273-6F14EE3DBF28}" presName="hierRoot2" presStyleCnt="0">
        <dgm:presLayoutVars>
          <dgm:hierBranch val="init"/>
        </dgm:presLayoutVars>
      </dgm:prSet>
      <dgm:spPr/>
    </dgm:pt>
    <dgm:pt modelId="{9EA47F3E-E0FD-5247-BBD5-BCA77A62FC21}" type="pres">
      <dgm:prSet presAssocID="{33F24A62-512A-2046-8273-6F14EE3DBF28}" presName="rootComposite" presStyleCnt="0"/>
      <dgm:spPr/>
    </dgm:pt>
    <dgm:pt modelId="{1F1C7810-CAED-6648-8CD3-4BDA41298362}" type="pres">
      <dgm:prSet presAssocID="{33F24A62-512A-2046-8273-6F14EE3DBF28}" presName="rootText" presStyleLbl="node2" presStyleIdx="1" presStyleCnt="3" custScaleY="8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1462D-D441-D44C-8667-33D5958D86DA}" type="pres">
      <dgm:prSet presAssocID="{33F24A62-512A-2046-8273-6F14EE3DBF2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40281DB-9C5A-7A46-8D4A-2243D7B35435}" type="pres">
      <dgm:prSet presAssocID="{33F24A62-512A-2046-8273-6F14EE3DBF28}" presName="hierChild4" presStyleCnt="0"/>
      <dgm:spPr/>
    </dgm:pt>
    <dgm:pt modelId="{768EF181-F3BC-F64F-A521-F2111D9148EF}" type="pres">
      <dgm:prSet presAssocID="{33F24A62-512A-2046-8273-6F14EE3DBF28}" presName="hierChild5" presStyleCnt="0"/>
      <dgm:spPr/>
    </dgm:pt>
    <dgm:pt modelId="{5E3316D0-266D-F346-AD5B-95AABBD04428}" type="pres">
      <dgm:prSet presAssocID="{0A40B33B-2AF8-8B47-825E-ABD96335BA3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84792CE-9085-054B-9955-3F0C746A95B7}" type="pres">
      <dgm:prSet presAssocID="{0A062287-E3B6-944B-BF39-74FF13BE9A14}" presName="hierRoot2" presStyleCnt="0">
        <dgm:presLayoutVars>
          <dgm:hierBranch val="init"/>
        </dgm:presLayoutVars>
      </dgm:prSet>
      <dgm:spPr/>
    </dgm:pt>
    <dgm:pt modelId="{3710B52F-5648-D345-A2E3-FA07B0615455}" type="pres">
      <dgm:prSet presAssocID="{0A062287-E3B6-944B-BF39-74FF13BE9A14}" presName="rootComposite" presStyleCnt="0"/>
      <dgm:spPr/>
    </dgm:pt>
    <dgm:pt modelId="{1AC14777-4410-BB4C-8D42-BF1163286C3C}" type="pres">
      <dgm:prSet presAssocID="{0A062287-E3B6-944B-BF39-74FF13BE9A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671FC-E7FB-0B4C-AE57-9F53C6C6E4E2}" type="pres">
      <dgm:prSet presAssocID="{0A062287-E3B6-944B-BF39-74FF13BE9A1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90270D4-78C8-EB4C-985E-63063E3B5A60}" type="pres">
      <dgm:prSet presAssocID="{0A062287-E3B6-944B-BF39-74FF13BE9A14}" presName="hierChild4" presStyleCnt="0"/>
      <dgm:spPr/>
    </dgm:pt>
    <dgm:pt modelId="{B131D45A-7EB9-434C-9F1E-94A3FE4E2303}" type="pres">
      <dgm:prSet presAssocID="{0A062287-E3B6-944B-BF39-74FF13BE9A14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43C2439A-A934-9B43-A8AF-66B08DDAD511}" srcId="{E3D26BE7-036F-1140-83D8-8EFC046FBF61}" destId="{D92638ED-9066-FC4E-970A-7D78A912F09C}" srcOrd="0" destOrd="0" parTransId="{713AF7B8-94E2-CB43-A1E1-E375D4E578D3}" sibTransId="{6776FBC0-0105-D44B-A467-C0BE78A2D142}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CABB4543-1B99-7D42-8B3B-BE2CFC15AD56}" type="presOf" srcId="{0A062287-E3B6-944B-BF39-74FF13BE9A14}" destId="{A42671FC-E7FB-0B4C-AE57-9F53C6C6E4E2}" srcOrd="1" destOrd="0" presId="urn:microsoft.com/office/officeart/2005/8/layout/orgChart1"/>
    <dgm:cxn modelId="{560DC0A8-2CA7-2046-BABD-D5A263867764}" type="presOf" srcId="{0A062287-E3B6-944B-BF39-74FF13BE9A14}" destId="{1AC14777-4410-BB4C-8D42-BF1163286C3C}" srcOrd="0" destOrd="0" presId="urn:microsoft.com/office/officeart/2005/8/layout/orgChart1"/>
    <dgm:cxn modelId="{22B9FFDE-5B4F-0640-B90C-9EC1CF1CF8B9}" srcId="{E3D26BE7-036F-1140-83D8-8EFC046FBF61}" destId="{33F24A62-512A-2046-8273-6F14EE3DBF28}" srcOrd="1" destOrd="0" parTransId="{AAC0BDD3-B8DD-6540-AFF4-1175E99134B0}" sibTransId="{1EFCA083-8694-B84D-B0CC-C0A8BCBC6420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D09F1F1A-58E5-4B40-A1E4-E632B29531CD}" type="presOf" srcId="{33F24A62-512A-2046-8273-6F14EE3DBF28}" destId="{FFD1462D-D441-D44C-8667-33D5958D86DA}" srcOrd="1" destOrd="0" presId="urn:microsoft.com/office/officeart/2005/8/layout/orgChart1"/>
    <dgm:cxn modelId="{722EB74E-6A48-3E44-904D-7A6D16FDCACB}" type="presOf" srcId="{0A40B33B-2AF8-8B47-825E-ABD96335BA34}" destId="{5E3316D0-266D-F346-AD5B-95AABBD04428}" srcOrd="0" destOrd="0" presId="urn:microsoft.com/office/officeart/2005/8/layout/orgChart1"/>
    <dgm:cxn modelId="{61F3B696-3616-644E-B72D-2F2A3CCC4412}" type="presOf" srcId="{33F24A62-512A-2046-8273-6F14EE3DBF28}" destId="{1F1C7810-CAED-6648-8CD3-4BDA41298362}" srcOrd="0" destOrd="0" presId="urn:microsoft.com/office/officeart/2005/8/layout/orgChart1"/>
    <dgm:cxn modelId="{3F8F0CC6-B8AB-E144-B2DA-C570F91AD895}" type="presOf" srcId="{AAC0BDD3-B8DD-6540-AFF4-1175E99134B0}" destId="{E501DDDB-4486-B949-95A7-ECADC074DA08}" srcOrd="0" destOrd="0" presId="urn:microsoft.com/office/officeart/2005/8/layout/orgChart1"/>
    <dgm:cxn modelId="{F05B8631-9FB2-0D4E-8B8E-B02EAF04C991}" type="presOf" srcId="{D92638ED-9066-FC4E-970A-7D78A912F09C}" destId="{402C6E6A-CF15-7F4C-8E28-D62894BD9EC9}" srcOrd="1" destOrd="0" presId="urn:microsoft.com/office/officeart/2005/8/layout/orgChart1"/>
    <dgm:cxn modelId="{784568C2-4ABC-2A4B-8F13-638ED5F5DC9C}" type="presOf" srcId="{713AF7B8-94E2-CB43-A1E1-E375D4E578D3}" destId="{9FEF9495-EEA1-8446-8D69-5815F11A9586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A5A0A132-4897-C445-A2F7-FC9EE1460EF6}" srcId="{E3D26BE7-036F-1140-83D8-8EFC046FBF61}" destId="{0A062287-E3B6-944B-BF39-74FF13BE9A14}" srcOrd="2" destOrd="0" parTransId="{0A40B33B-2AF8-8B47-825E-ABD96335BA34}" sibTransId="{CA3BFA21-CD05-494B-BF9A-9C0225C9CBAA}"/>
    <dgm:cxn modelId="{EEBDB27D-40B5-C549-AA93-CDB6BF8443C8}" type="presOf" srcId="{D92638ED-9066-FC4E-970A-7D78A912F09C}" destId="{3C7CAEC7-33A2-674C-AA89-64EE61DB1B7C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9B1027C8-5FC3-644D-8123-92FECDF22379}" type="presParOf" srcId="{DD6E2407-55EE-2C41-B796-85FEDBFE0D0B}" destId="{9FEF9495-EEA1-8446-8D69-5815F11A9586}" srcOrd="0" destOrd="0" presId="urn:microsoft.com/office/officeart/2005/8/layout/orgChart1"/>
    <dgm:cxn modelId="{FFD29309-C039-5B40-9DFD-A2C9126C4A99}" type="presParOf" srcId="{DD6E2407-55EE-2C41-B796-85FEDBFE0D0B}" destId="{D95EF7CD-8CC1-0344-B33C-69FE72BBAEE8}" srcOrd="1" destOrd="0" presId="urn:microsoft.com/office/officeart/2005/8/layout/orgChart1"/>
    <dgm:cxn modelId="{492B2891-2E76-C64F-97A5-A1D2D6922DD3}" type="presParOf" srcId="{D95EF7CD-8CC1-0344-B33C-69FE72BBAEE8}" destId="{0C1EF316-F967-794D-97F3-FE863CF996B8}" srcOrd="0" destOrd="0" presId="urn:microsoft.com/office/officeart/2005/8/layout/orgChart1"/>
    <dgm:cxn modelId="{675B9920-745A-234C-B630-7B1A1D0C5809}" type="presParOf" srcId="{0C1EF316-F967-794D-97F3-FE863CF996B8}" destId="{3C7CAEC7-33A2-674C-AA89-64EE61DB1B7C}" srcOrd="0" destOrd="0" presId="urn:microsoft.com/office/officeart/2005/8/layout/orgChart1"/>
    <dgm:cxn modelId="{A518F01E-9C83-B542-9F26-3B68D00418C7}" type="presParOf" srcId="{0C1EF316-F967-794D-97F3-FE863CF996B8}" destId="{402C6E6A-CF15-7F4C-8E28-D62894BD9EC9}" srcOrd="1" destOrd="0" presId="urn:microsoft.com/office/officeart/2005/8/layout/orgChart1"/>
    <dgm:cxn modelId="{F5AF8989-EBFA-584E-9E7E-F9B8801C0C75}" type="presParOf" srcId="{D95EF7CD-8CC1-0344-B33C-69FE72BBAEE8}" destId="{F1DFEC32-AD90-C949-955F-0317ECA4D2DB}" srcOrd="1" destOrd="0" presId="urn:microsoft.com/office/officeart/2005/8/layout/orgChart1"/>
    <dgm:cxn modelId="{39610C57-6423-7242-AF24-B10FD43FAB82}" type="presParOf" srcId="{D95EF7CD-8CC1-0344-B33C-69FE72BBAEE8}" destId="{DD18E0AF-CF2B-0D4C-923F-76FC10F29B55}" srcOrd="2" destOrd="0" presId="urn:microsoft.com/office/officeart/2005/8/layout/orgChart1"/>
    <dgm:cxn modelId="{743F46A4-4B8F-794C-9250-4132EAEA608D}" type="presParOf" srcId="{DD6E2407-55EE-2C41-B796-85FEDBFE0D0B}" destId="{E501DDDB-4486-B949-95A7-ECADC074DA08}" srcOrd="2" destOrd="0" presId="urn:microsoft.com/office/officeart/2005/8/layout/orgChart1"/>
    <dgm:cxn modelId="{49388B68-5F0B-A64E-8948-27620B89A59A}" type="presParOf" srcId="{DD6E2407-55EE-2C41-B796-85FEDBFE0D0B}" destId="{92D78BD8-3F54-164A-95C5-3FE911FB6211}" srcOrd="3" destOrd="0" presId="urn:microsoft.com/office/officeart/2005/8/layout/orgChart1"/>
    <dgm:cxn modelId="{2241D737-572C-4548-A3E6-83E96A599CAD}" type="presParOf" srcId="{92D78BD8-3F54-164A-95C5-3FE911FB6211}" destId="{9EA47F3E-E0FD-5247-BBD5-BCA77A62FC21}" srcOrd="0" destOrd="0" presId="urn:microsoft.com/office/officeart/2005/8/layout/orgChart1"/>
    <dgm:cxn modelId="{115DA73D-5500-3149-9003-1949FB3636CC}" type="presParOf" srcId="{9EA47F3E-E0FD-5247-BBD5-BCA77A62FC21}" destId="{1F1C7810-CAED-6648-8CD3-4BDA41298362}" srcOrd="0" destOrd="0" presId="urn:microsoft.com/office/officeart/2005/8/layout/orgChart1"/>
    <dgm:cxn modelId="{DAC333E3-3C78-B949-AFBC-E95EE9EDEE0C}" type="presParOf" srcId="{9EA47F3E-E0FD-5247-BBD5-BCA77A62FC21}" destId="{FFD1462D-D441-D44C-8667-33D5958D86DA}" srcOrd="1" destOrd="0" presId="urn:microsoft.com/office/officeart/2005/8/layout/orgChart1"/>
    <dgm:cxn modelId="{D60757EF-88B8-9743-A10F-FA528FF2FD93}" type="presParOf" srcId="{92D78BD8-3F54-164A-95C5-3FE911FB6211}" destId="{B40281DB-9C5A-7A46-8D4A-2243D7B35435}" srcOrd="1" destOrd="0" presId="urn:microsoft.com/office/officeart/2005/8/layout/orgChart1"/>
    <dgm:cxn modelId="{F6A9C497-A049-F74F-8AB8-4AE1AE8B98CE}" type="presParOf" srcId="{92D78BD8-3F54-164A-95C5-3FE911FB6211}" destId="{768EF181-F3BC-F64F-A521-F2111D9148EF}" srcOrd="2" destOrd="0" presId="urn:microsoft.com/office/officeart/2005/8/layout/orgChart1"/>
    <dgm:cxn modelId="{519B78EA-13AC-E640-9937-0CC44287B563}" type="presParOf" srcId="{DD6E2407-55EE-2C41-B796-85FEDBFE0D0B}" destId="{5E3316D0-266D-F346-AD5B-95AABBD04428}" srcOrd="4" destOrd="0" presId="urn:microsoft.com/office/officeart/2005/8/layout/orgChart1"/>
    <dgm:cxn modelId="{21A77F73-C815-C642-A59D-54E3A94B6FD8}" type="presParOf" srcId="{DD6E2407-55EE-2C41-B796-85FEDBFE0D0B}" destId="{F84792CE-9085-054B-9955-3F0C746A95B7}" srcOrd="5" destOrd="0" presId="urn:microsoft.com/office/officeart/2005/8/layout/orgChart1"/>
    <dgm:cxn modelId="{030C7DE9-541B-2043-874D-7890130FB678}" type="presParOf" srcId="{F84792CE-9085-054B-9955-3F0C746A95B7}" destId="{3710B52F-5648-D345-A2E3-FA07B0615455}" srcOrd="0" destOrd="0" presId="urn:microsoft.com/office/officeart/2005/8/layout/orgChart1"/>
    <dgm:cxn modelId="{4EE4A761-5853-AD49-8238-F049B5D5B8D4}" type="presParOf" srcId="{3710B52F-5648-D345-A2E3-FA07B0615455}" destId="{1AC14777-4410-BB4C-8D42-BF1163286C3C}" srcOrd="0" destOrd="0" presId="urn:microsoft.com/office/officeart/2005/8/layout/orgChart1"/>
    <dgm:cxn modelId="{A15247E5-A545-BF4E-AD26-B5BC2EAB4BC3}" type="presParOf" srcId="{3710B52F-5648-D345-A2E3-FA07B0615455}" destId="{A42671FC-E7FB-0B4C-AE57-9F53C6C6E4E2}" srcOrd="1" destOrd="0" presId="urn:microsoft.com/office/officeart/2005/8/layout/orgChart1"/>
    <dgm:cxn modelId="{6789EDF5-8DA9-3146-A2ED-FF60EFCCC487}" type="presParOf" srcId="{F84792CE-9085-054B-9955-3F0C746A95B7}" destId="{C90270D4-78C8-EB4C-985E-63063E3B5A60}" srcOrd="1" destOrd="0" presId="urn:microsoft.com/office/officeart/2005/8/layout/orgChart1"/>
    <dgm:cxn modelId="{B559937D-78BF-2A4A-9DE6-065EBF4EF781}" type="presParOf" srcId="{F84792CE-9085-054B-9955-3F0C746A95B7}" destId="{B131D45A-7EB9-434C-9F1E-94A3FE4E2303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9C2BD-A7E6-E940-BCDF-9FC10748A369}">
      <dsp:nvSpPr>
        <dsp:cNvPr id="0" name=""/>
        <dsp:cNvSpPr/>
      </dsp:nvSpPr>
      <dsp:spPr>
        <a:xfrm>
          <a:off x="4235532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C9FEB-55F8-0048-8438-341A110048A9}">
      <dsp:nvSpPr>
        <dsp:cNvPr id="0" name=""/>
        <dsp:cNvSpPr/>
      </dsp:nvSpPr>
      <dsp:spPr>
        <a:xfrm>
          <a:off x="2798907" y="525328"/>
          <a:ext cx="1721104" cy="14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76"/>
              </a:lnTo>
              <a:lnTo>
                <a:pt x="1721104" y="74676"/>
              </a:lnTo>
              <a:lnTo>
                <a:pt x="1721104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F5681-8890-154A-BCE0-D0081188A137}">
      <dsp:nvSpPr>
        <dsp:cNvPr id="0" name=""/>
        <dsp:cNvSpPr/>
      </dsp:nvSpPr>
      <dsp:spPr>
        <a:xfrm>
          <a:off x="3374980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11585-A24D-FE4A-AB7A-CD5B30FB3A6D}">
      <dsp:nvSpPr>
        <dsp:cNvPr id="0" name=""/>
        <dsp:cNvSpPr/>
      </dsp:nvSpPr>
      <dsp:spPr>
        <a:xfrm>
          <a:off x="2798907" y="525328"/>
          <a:ext cx="860552" cy="14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76"/>
              </a:lnTo>
              <a:lnTo>
                <a:pt x="860552" y="74676"/>
              </a:lnTo>
              <a:lnTo>
                <a:pt x="860552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3018-40DB-BE46-AC2F-29D1A5A3D8AA}">
      <dsp:nvSpPr>
        <dsp:cNvPr id="0" name=""/>
        <dsp:cNvSpPr/>
      </dsp:nvSpPr>
      <dsp:spPr>
        <a:xfrm>
          <a:off x="2514427" y="1030281"/>
          <a:ext cx="106680" cy="83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104"/>
              </a:lnTo>
              <a:lnTo>
                <a:pt x="106680" y="832104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7F898-DCA7-DC49-B748-F151FF44F634}">
      <dsp:nvSpPr>
        <dsp:cNvPr id="0" name=""/>
        <dsp:cNvSpPr/>
      </dsp:nvSpPr>
      <dsp:spPr>
        <a:xfrm>
          <a:off x="2514427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32905-E525-6E48-8529-7A021EB12BBB}">
      <dsp:nvSpPr>
        <dsp:cNvPr id="0" name=""/>
        <dsp:cNvSpPr/>
      </dsp:nvSpPr>
      <dsp:spPr>
        <a:xfrm>
          <a:off x="2753187" y="525328"/>
          <a:ext cx="91440" cy="149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4A60E-0234-F348-A889-C0FA15C232D3}">
      <dsp:nvSpPr>
        <dsp:cNvPr id="0" name=""/>
        <dsp:cNvSpPr/>
      </dsp:nvSpPr>
      <dsp:spPr>
        <a:xfrm>
          <a:off x="1653875" y="1030281"/>
          <a:ext cx="106680" cy="133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056"/>
              </a:lnTo>
              <a:lnTo>
                <a:pt x="106680" y="133705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1572-8B1C-CB4B-8059-20FA10D951BA}">
      <dsp:nvSpPr>
        <dsp:cNvPr id="0" name=""/>
        <dsp:cNvSpPr/>
      </dsp:nvSpPr>
      <dsp:spPr>
        <a:xfrm>
          <a:off x="1653875" y="1030281"/>
          <a:ext cx="106680" cy="83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104"/>
              </a:lnTo>
              <a:lnTo>
                <a:pt x="106680" y="832104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BF22B-CDA8-C242-B12D-8A5CFA1A406A}">
      <dsp:nvSpPr>
        <dsp:cNvPr id="0" name=""/>
        <dsp:cNvSpPr/>
      </dsp:nvSpPr>
      <dsp:spPr>
        <a:xfrm>
          <a:off x="1653875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80D73-7C15-5442-B4E4-DBB5F6125CB6}">
      <dsp:nvSpPr>
        <dsp:cNvPr id="0" name=""/>
        <dsp:cNvSpPr/>
      </dsp:nvSpPr>
      <dsp:spPr>
        <a:xfrm>
          <a:off x="1938355" y="525328"/>
          <a:ext cx="860552" cy="149352"/>
        </a:xfrm>
        <a:custGeom>
          <a:avLst/>
          <a:gdLst/>
          <a:ahLst/>
          <a:cxnLst/>
          <a:rect l="0" t="0" r="0" b="0"/>
          <a:pathLst>
            <a:path>
              <a:moveTo>
                <a:pt x="860552" y="0"/>
              </a:moveTo>
              <a:lnTo>
                <a:pt x="860552" y="74676"/>
              </a:lnTo>
              <a:lnTo>
                <a:pt x="0" y="74676"/>
              </a:lnTo>
              <a:lnTo>
                <a:pt x="0" y="149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0B37E-BAFC-8E48-94D5-846E9CB670C0}">
      <dsp:nvSpPr>
        <dsp:cNvPr id="0" name=""/>
        <dsp:cNvSpPr/>
      </dsp:nvSpPr>
      <dsp:spPr>
        <a:xfrm>
          <a:off x="793323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48D5-2EC6-9041-9C1A-579E7AF02F86}">
      <dsp:nvSpPr>
        <dsp:cNvPr id="0" name=""/>
        <dsp:cNvSpPr/>
      </dsp:nvSpPr>
      <dsp:spPr>
        <a:xfrm>
          <a:off x="1077803" y="525328"/>
          <a:ext cx="1721104" cy="149352"/>
        </a:xfrm>
        <a:custGeom>
          <a:avLst/>
          <a:gdLst/>
          <a:ahLst/>
          <a:cxnLst/>
          <a:rect l="0" t="0" r="0" b="0"/>
          <a:pathLst>
            <a:path>
              <a:moveTo>
                <a:pt x="1721104" y="0"/>
              </a:moveTo>
              <a:lnTo>
                <a:pt x="1721104" y="74676"/>
              </a:lnTo>
              <a:lnTo>
                <a:pt x="0" y="74676"/>
              </a:lnTo>
              <a:lnTo>
                <a:pt x="0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3C326-3AFE-E24D-924D-E14CF46559CB}">
      <dsp:nvSpPr>
        <dsp:cNvPr id="0" name=""/>
        <dsp:cNvSpPr/>
      </dsp:nvSpPr>
      <dsp:spPr>
        <a:xfrm>
          <a:off x="1727875" y="203"/>
          <a:ext cx="2142064" cy="525125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Clinical Advisory Panel (CAP)</a:t>
          </a:r>
        </a:p>
      </dsp:txBody>
      <dsp:txXfrm>
        <a:off x="1727875" y="203"/>
        <a:ext cx="2142064" cy="525125"/>
      </dsp:txXfrm>
    </dsp:sp>
    <dsp:sp modelId="{D20533B6-D9A4-844D-B722-C9009D00C8AA}">
      <dsp:nvSpPr>
        <dsp:cNvPr id="0" name=""/>
        <dsp:cNvSpPr/>
      </dsp:nvSpPr>
      <dsp:spPr>
        <a:xfrm>
          <a:off x="722203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BMC</a:t>
          </a:r>
        </a:p>
      </dsp:txBody>
      <dsp:txXfrm>
        <a:off x="722203" y="674680"/>
        <a:ext cx="711200" cy="355600"/>
      </dsp:txXfrm>
    </dsp:sp>
    <dsp:sp modelId="{2490AE6A-727D-4247-A1D3-DD0DA6AC9EC7}">
      <dsp:nvSpPr>
        <dsp:cNvPr id="0" name=""/>
        <dsp:cNvSpPr/>
      </dsp:nvSpPr>
      <dsp:spPr>
        <a:xfrm>
          <a:off x="900003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Naomi Ko MD, MPH</a:t>
          </a:r>
        </a:p>
      </dsp:txBody>
      <dsp:txXfrm>
        <a:off x="900003" y="1179633"/>
        <a:ext cx="711200" cy="355600"/>
      </dsp:txXfrm>
    </dsp:sp>
    <dsp:sp modelId="{99D28B42-84B6-C849-B6C4-7B03C24256B8}">
      <dsp:nvSpPr>
        <dsp:cNvPr id="0" name=""/>
        <dsp:cNvSpPr/>
      </dsp:nvSpPr>
      <dsp:spPr>
        <a:xfrm>
          <a:off x="1582755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BIDMC</a:t>
          </a:r>
        </a:p>
      </dsp:txBody>
      <dsp:txXfrm>
        <a:off x="1582755" y="674680"/>
        <a:ext cx="711200" cy="355600"/>
      </dsp:txXfrm>
    </dsp:sp>
    <dsp:sp modelId="{0A6DAFF4-5A81-5045-AC95-C069EB32A858}">
      <dsp:nvSpPr>
        <dsp:cNvPr id="0" name=""/>
        <dsp:cNvSpPr/>
      </dsp:nvSpPr>
      <dsp:spPr>
        <a:xfrm>
          <a:off x="1760555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Ted James MD</a:t>
          </a:r>
        </a:p>
      </dsp:txBody>
      <dsp:txXfrm>
        <a:off x="1760555" y="1179633"/>
        <a:ext cx="711200" cy="355600"/>
      </dsp:txXfrm>
    </dsp:sp>
    <dsp:sp modelId="{48AB5295-7C8E-2440-B65A-6B4F71142DC1}">
      <dsp:nvSpPr>
        <dsp:cNvPr id="0" name=""/>
        <dsp:cNvSpPr/>
      </dsp:nvSpPr>
      <dsp:spPr>
        <a:xfrm>
          <a:off x="1760555" y="1684585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Monica Valero Camacho MD</a:t>
          </a:r>
        </a:p>
      </dsp:txBody>
      <dsp:txXfrm>
        <a:off x="1760555" y="1684585"/>
        <a:ext cx="711200" cy="355600"/>
      </dsp:txXfrm>
    </dsp:sp>
    <dsp:sp modelId="{DF25E626-EFC8-364F-A20E-773EEFDEC857}">
      <dsp:nvSpPr>
        <dsp:cNvPr id="0" name=""/>
        <dsp:cNvSpPr/>
      </dsp:nvSpPr>
      <dsp:spPr>
        <a:xfrm>
          <a:off x="1760555" y="2189537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JoEllen</a:t>
          </a:r>
          <a:r>
            <a:rPr lang="en-US" sz="800" kern="1200" dirty="0"/>
            <a:t> Ross RN</a:t>
          </a:r>
        </a:p>
      </dsp:txBody>
      <dsp:txXfrm>
        <a:off x="1760555" y="2189537"/>
        <a:ext cx="711200" cy="355600"/>
      </dsp:txXfrm>
    </dsp:sp>
    <dsp:sp modelId="{0ECED03C-588F-5C49-883F-68341C3EF52A}">
      <dsp:nvSpPr>
        <dsp:cNvPr id="0" name=""/>
        <dsp:cNvSpPr/>
      </dsp:nvSpPr>
      <dsp:spPr>
        <a:xfrm>
          <a:off x="2443307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Tufts</a:t>
          </a:r>
        </a:p>
      </dsp:txBody>
      <dsp:txXfrm>
        <a:off x="2443307" y="674680"/>
        <a:ext cx="711200" cy="355600"/>
      </dsp:txXfrm>
    </dsp:sp>
    <dsp:sp modelId="{99F29F4A-FCE3-2D4E-BCA8-A2FF88CAC836}">
      <dsp:nvSpPr>
        <dsp:cNvPr id="0" name=""/>
        <dsp:cNvSpPr/>
      </dsp:nvSpPr>
      <dsp:spPr>
        <a:xfrm>
          <a:off x="2621107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Susan Parsons MD</a:t>
          </a:r>
        </a:p>
      </dsp:txBody>
      <dsp:txXfrm>
        <a:off x="2621107" y="1179633"/>
        <a:ext cx="711200" cy="355600"/>
      </dsp:txXfrm>
    </dsp:sp>
    <dsp:sp modelId="{44287E40-5AA9-EB4F-B757-F1921B852C8C}">
      <dsp:nvSpPr>
        <dsp:cNvPr id="0" name=""/>
        <dsp:cNvSpPr/>
      </dsp:nvSpPr>
      <dsp:spPr>
        <a:xfrm>
          <a:off x="2621107" y="1684585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Feng Qing Wang</a:t>
          </a:r>
        </a:p>
      </dsp:txBody>
      <dsp:txXfrm>
        <a:off x="2621107" y="1684585"/>
        <a:ext cx="711200" cy="355600"/>
      </dsp:txXfrm>
    </dsp:sp>
    <dsp:sp modelId="{5EEE773A-D03D-1F4C-8191-695DC3D199C5}">
      <dsp:nvSpPr>
        <dsp:cNvPr id="0" name=""/>
        <dsp:cNvSpPr/>
      </dsp:nvSpPr>
      <dsp:spPr>
        <a:xfrm>
          <a:off x="3303860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DFCI</a:t>
          </a:r>
        </a:p>
      </dsp:txBody>
      <dsp:txXfrm>
        <a:off x="3303860" y="674680"/>
        <a:ext cx="711200" cy="355600"/>
      </dsp:txXfrm>
    </dsp:sp>
    <dsp:sp modelId="{DCA5E597-30AD-994F-8BE5-A12D722790E5}">
      <dsp:nvSpPr>
        <dsp:cNvPr id="0" name=""/>
        <dsp:cNvSpPr/>
      </dsp:nvSpPr>
      <dsp:spPr>
        <a:xfrm>
          <a:off x="3481660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Rachel Freedman MD, MPH</a:t>
          </a:r>
        </a:p>
      </dsp:txBody>
      <dsp:txXfrm>
        <a:off x="3481660" y="1179633"/>
        <a:ext cx="711200" cy="355600"/>
      </dsp:txXfrm>
    </dsp:sp>
    <dsp:sp modelId="{1CC23354-5F13-E943-8592-8CCEAD8AE2CA}">
      <dsp:nvSpPr>
        <dsp:cNvPr id="0" name=""/>
        <dsp:cNvSpPr/>
      </dsp:nvSpPr>
      <dsp:spPr>
        <a:xfrm>
          <a:off x="4164412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MGH</a:t>
          </a:r>
        </a:p>
      </dsp:txBody>
      <dsp:txXfrm>
        <a:off x="4164412" y="674680"/>
        <a:ext cx="711200" cy="355600"/>
      </dsp:txXfrm>
    </dsp:sp>
    <dsp:sp modelId="{001CA8C8-25D1-1942-BC11-EC75B46D2827}">
      <dsp:nvSpPr>
        <dsp:cNvPr id="0" name=""/>
        <dsp:cNvSpPr/>
      </dsp:nvSpPr>
      <dsp:spPr>
        <a:xfrm>
          <a:off x="4342212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Beverly Moy MD, MPH</a:t>
          </a:r>
        </a:p>
      </dsp:txBody>
      <dsp:txXfrm>
        <a:off x="4342212" y="1179633"/>
        <a:ext cx="711200" cy="35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B2FA-77B3-0544-929D-C4F51372191D}">
      <dsp:nvSpPr>
        <dsp:cNvPr id="0" name=""/>
        <dsp:cNvSpPr/>
      </dsp:nvSpPr>
      <dsp:spPr>
        <a:xfrm>
          <a:off x="3249919" y="317742"/>
          <a:ext cx="2217819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2217819" y="64716"/>
              </a:lnTo>
              <a:lnTo>
                <a:pt x="2217819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10ED5-2B2F-7E4B-ACC2-5A64427D67E7}">
      <dsp:nvSpPr>
        <dsp:cNvPr id="0" name=""/>
        <dsp:cNvSpPr/>
      </dsp:nvSpPr>
      <dsp:spPr>
        <a:xfrm>
          <a:off x="4318498" y="1334259"/>
          <a:ext cx="151298" cy="37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22"/>
              </a:lnTo>
              <a:lnTo>
                <a:pt x="151298" y="374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041D5-F52E-4C46-B3F3-A1087471DD3C}">
      <dsp:nvSpPr>
        <dsp:cNvPr id="0" name=""/>
        <dsp:cNvSpPr/>
      </dsp:nvSpPr>
      <dsp:spPr>
        <a:xfrm>
          <a:off x="4676240" y="755347"/>
          <a:ext cx="91440" cy="12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9B77-8C64-C54B-83CD-FA5CF3D3123E}">
      <dsp:nvSpPr>
        <dsp:cNvPr id="0" name=""/>
        <dsp:cNvSpPr/>
      </dsp:nvSpPr>
      <dsp:spPr>
        <a:xfrm>
          <a:off x="3249919" y="317742"/>
          <a:ext cx="1472041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1472041" y="64716"/>
              </a:lnTo>
              <a:lnTo>
                <a:pt x="1472041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514B3-710E-E041-BE22-F22F7B5960A2}">
      <dsp:nvSpPr>
        <dsp:cNvPr id="0" name=""/>
        <dsp:cNvSpPr/>
      </dsp:nvSpPr>
      <dsp:spPr>
        <a:xfrm>
          <a:off x="2998298" y="755347"/>
          <a:ext cx="92451" cy="36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39"/>
              </a:lnTo>
              <a:lnTo>
                <a:pt x="92451" y="3638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872B5-08FF-BD41-81B4-4C255B0E9298}">
      <dsp:nvSpPr>
        <dsp:cNvPr id="0" name=""/>
        <dsp:cNvSpPr/>
      </dsp:nvSpPr>
      <dsp:spPr>
        <a:xfrm>
          <a:off x="3199116" y="317742"/>
          <a:ext cx="91440" cy="129432"/>
        </a:xfrm>
        <a:custGeom>
          <a:avLst/>
          <a:gdLst/>
          <a:ahLst/>
          <a:cxnLst/>
          <a:rect l="0" t="0" r="0" b="0"/>
          <a:pathLst>
            <a:path>
              <a:moveTo>
                <a:pt x="50802" y="0"/>
              </a:moveTo>
              <a:lnTo>
                <a:pt x="50802" y="64716"/>
              </a:lnTo>
              <a:lnTo>
                <a:pt x="45720" y="64716"/>
              </a:lnTo>
              <a:lnTo>
                <a:pt x="4572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3BE27-57A9-014D-A3E9-30827F6EE901}">
      <dsp:nvSpPr>
        <dsp:cNvPr id="0" name=""/>
        <dsp:cNvSpPr/>
      </dsp:nvSpPr>
      <dsp:spPr>
        <a:xfrm>
          <a:off x="2252520" y="755347"/>
          <a:ext cx="92451" cy="1029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645"/>
              </a:lnTo>
              <a:lnTo>
                <a:pt x="92451" y="10296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0FDC9-BC9C-2D4A-BD9A-634542AFA3E4}">
      <dsp:nvSpPr>
        <dsp:cNvPr id="0" name=""/>
        <dsp:cNvSpPr/>
      </dsp:nvSpPr>
      <dsp:spPr>
        <a:xfrm>
          <a:off x="2252520" y="755347"/>
          <a:ext cx="92451" cy="375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10"/>
              </a:lnTo>
              <a:lnTo>
                <a:pt x="92451" y="375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B62D-6D03-F845-A0A2-ADAE11157B67}">
      <dsp:nvSpPr>
        <dsp:cNvPr id="0" name=""/>
        <dsp:cNvSpPr/>
      </dsp:nvSpPr>
      <dsp:spPr>
        <a:xfrm>
          <a:off x="2499058" y="317742"/>
          <a:ext cx="750860" cy="129432"/>
        </a:xfrm>
        <a:custGeom>
          <a:avLst/>
          <a:gdLst/>
          <a:ahLst/>
          <a:cxnLst/>
          <a:rect l="0" t="0" r="0" b="0"/>
          <a:pathLst>
            <a:path>
              <a:moveTo>
                <a:pt x="750860" y="0"/>
              </a:moveTo>
              <a:lnTo>
                <a:pt x="750860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3E88D-C7DF-461D-9368-8CF76DB00F82}">
      <dsp:nvSpPr>
        <dsp:cNvPr id="0" name=""/>
        <dsp:cNvSpPr/>
      </dsp:nvSpPr>
      <dsp:spPr>
        <a:xfrm>
          <a:off x="1506741" y="1591260"/>
          <a:ext cx="92451" cy="28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18"/>
              </a:lnTo>
              <a:lnTo>
                <a:pt x="92451" y="2835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E4C67-9CEF-FE48-A0B8-F37D2B4799B3}">
      <dsp:nvSpPr>
        <dsp:cNvPr id="0" name=""/>
        <dsp:cNvSpPr/>
      </dsp:nvSpPr>
      <dsp:spPr>
        <a:xfrm>
          <a:off x="1032099" y="755347"/>
          <a:ext cx="721180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721180" y="64716"/>
              </a:lnTo>
              <a:lnTo>
                <a:pt x="72118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8B7BE-D9DA-46A0-9E13-DCED3048A94C}">
      <dsp:nvSpPr>
        <dsp:cNvPr id="0" name=""/>
        <dsp:cNvSpPr/>
      </dsp:nvSpPr>
      <dsp:spPr>
        <a:xfrm>
          <a:off x="107621" y="1362506"/>
          <a:ext cx="157313" cy="83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884"/>
              </a:lnTo>
              <a:lnTo>
                <a:pt x="157313" y="8338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10D0A-2D57-EC4A-A883-F0ED4B43EBD6}">
      <dsp:nvSpPr>
        <dsp:cNvPr id="0" name=""/>
        <dsp:cNvSpPr/>
      </dsp:nvSpPr>
      <dsp:spPr>
        <a:xfrm>
          <a:off x="107621" y="1362506"/>
          <a:ext cx="157313" cy="33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99"/>
              </a:lnTo>
              <a:lnTo>
                <a:pt x="157313" y="3398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60278-B4D4-B549-B8E4-4DA9C23A382D}">
      <dsp:nvSpPr>
        <dsp:cNvPr id="0" name=""/>
        <dsp:cNvSpPr/>
      </dsp:nvSpPr>
      <dsp:spPr>
        <a:xfrm>
          <a:off x="527123" y="755347"/>
          <a:ext cx="504975" cy="129432"/>
        </a:xfrm>
        <a:custGeom>
          <a:avLst/>
          <a:gdLst/>
          <a:ahLst/>
          <a:cxnLst/>
          <a:rect l="0" t="0" r="0" b="0"/>
          <a:pathLst>
            <a:path>
              <a:moveTo>
                <a:pt x="504975" y="0"/>
              </a:moveTo>
              <a:lnTo>
                <a:pt x="504975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6C2D2-E58F-534E-A592-7F7725A91888}">
      <dsp:nvSpPr>
        <dsp:cNvPr id="0" name=""/>
        <dsp:cNvSpPr/>
      </dsp:nvSpPr>
      <dsp:spPr>
        <a:xfrm>
          <a:off x="1032099" y="317742"/>
          <a:ext cx="2217819" cy="129432"/>
        </a:xfrm>
        <a:custGeom>
          <a:avLst/>
          <a:gdLst/>
          <a:ahLst/>
          <a:cxnLst/>
          <a:rect l="0" t="0" r="0" b="0"/>
          <a:pathLst>
            <a:path>
              <a:moveTo>
                <a:pt x="2217819" y="0"/>
              </a:moveTo>
              <a:lnTo>
                <a:pt x="2217819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129D0-7A3B-A942-9117-F26BB1E9740D}">
      <dsp:nvSpPr>
        <dsp:cNvPr id="0" name=""/>
        <dsp:cNvSpPr/>
      </dsp:nvSpPr>
      <dsp:spPr>
        <a:xfrm>
          <a:off x="2675309" y="120265"/>
          <a:ext cx="1149219" cy="197477"/>
        </a:xfrm>
        <a:prstGeom prst="rect">
          <a:avLst/>
        </a:prstGeom>
        <a:solidFill>
          <a:srgbClr val="CB88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Navigators</a:t>
          </a:r>
          <a:endParaRPr lang="en-US" sz="1000" kern="1200" dirty="0"/>
        </a:p>
      </dsp:txBody>
      <dsp:txXfrm>
        <a:off x="2675309" y="120265"/>
        <a:ext cx="1149219" cy="197477"/>
      </dsp:txXfrm>
    </dsp:sp>
    <dsp:sp modelId="{61CFDE8A-D4F4-A74A-B4E7-CFEF66A336A8}">
      <dsp:nvSpPr>
        <dsp:cNvPr id="0" name=""/>
        <dsp:cNvSpPr/>
      </dsp:nvSpPr>
      <dsp:spPr>
        <a:xfrm>
          <a:off x="723926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BMC</a:t>
          </a:r>
        </a:p>
      </dsp:txBody>
      <dsp:txXfrm>
        <a:off x="723926" y="447174"/>
        <a:ext cx="616345" cy="308172"/>
      </dsp:txXfrm>
    </dsp:sp>
    <dsp:sp modelId="{5564E14F-5281-C146-9352-2B3B3CD8799E}">
      <dsp:nvSpPr>
        <dsp:cNvPr id="0" name=""/>
        <dsp:cNvSpPr/>
      </dsp:nvSpPr>
      <dsp:spPr>
        <a:xfrm>
          <a:off x="2746" y="884780"/>
          <a:ext cx="1048755" cy="477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Supervisor</a:t>
          </a:r>
        </a:p>
      </dsp:txBody>
      <dsp:txXfrm>
        <a:off x="2746" y="884780"/>
        <a:ext cx="1048755" cy="477726"/>
      </dsp:txXfrm>
    </dsp:sp>
    <dsp:sp modelId="{DBE5C18D-51F8-B844-9A94-6CFED4E068D5}">
      <dsp:nvSpPr>
        <dsp:cNvPr id="0" name=""/>
        <dsp:cNvSpPr/>
      </dsp:nvSpPr>
      <dsp:spPr>
        <a:xfrm>
          <a:off x="264935" y="1491939"/>
          <a:ext cx="1050739" cy="42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Jackie Hernandez (PN)</a:t>
          </a:r>
        </a:p>
      </dsp:txBody>
      <dsp:txXfrm>
        <a:off x="264935" y="1491939"/>
        <a:ext cx="1050739" cy="420933"/>
      </dsp:txXfrm>
    </dsp:sp>
    <dsp:sp modelId="{A70448F5-4E64-4CD9-A042-F73E3259D55E}">
      <dsp:nvSpPr>
        <dsp:cNvPr id="0" name=""/>
        <dsp:cNvSpPr/>
      </dsp:nvSpPr>
      <dsp:spPr>
        <a:xfrm>
          <a:off x="264935" y="204230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Talissa Adrien (PN)</a:t>
          </a:r>
        </a:p>
      </dsp:txBody>
      <dsp:txXfrm>
        <a:off x="264935" y="2042304"/>
        <a:ext cx="616345" cy="308172"/>
      </dsp:txXfrm>
    </dsp:sp>
    <dsp:sp modelId="{BADA4CC2-F5BB-D14B-9358-714504EE1187}">
      <dsp:nvSpPr>
        <dsp:cNvPr id="0" name=""/>
        <dsp:cNvSpPr/>
      </dsp:nvSpPr>
      <dsp:spPr>
        <a:xfrm>
          <a:off x="1445107" y="884780"/>
          <a:ext cx="616345" cy="706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Alexis Finney (Supervisor)</a:t>
          </a:r>
        </a:p>
      </dsp:txBody>
      <dsp:txXfrm>
        <a:off x="1445107" y="884780"/>
        <a:ext cx="616345" cy="706479"/>
      </dsp:txXfrm>
    </dsp:sp>
    <dsp:sp modelId="{00E8E446-A3EE-47D0-A64A-999723D2D9EA}">
      <dsp:nvSpPr>
        <dsp:cNvPr id="0" name=""/>
        <dsp:cNvSpPr/>
      </dsp:nvSpPr>
      <dsp:spPr>
        <a:xfrm>
          <a:off x="1599193" y="1720692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Janice </a:t>
          </a:r>
          <a:r>
            <a:rPr lang="en-US" sz="900" kern="1200" dirty="0" err="1"/>
            <a:t>DeBrito</a:t>
          </a:r>
          <a:r>
            <a:rPr lang="en-US" sz="900" kern="1200" dirty="0"/>
            <a:t> (PN)</a:t>
          </a:r>
        </a:p>
      </dsp:txBody>
      <dsp:txXfrm>
        <a:off x="1599193" y="1720692"/>
        <a:ext cx="616345" cy="308172"/>
      </dsp:txXfrm>
    </dsp:sp>
    <dsp:sp modelId="{88FE2DFC-9FDA-0842-9957-46C078B8DAE0}">
      <dsp:nvSpPr>
        <dsp:cNvPr id="0" name=""/>
        <dsp:cNvSpPr/>
      </dsp:nvSpPr>
      <dsp:spPr>
        <a:xfrm>
          <a:off x="2190885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BIDMC</a:t>
          </a:r>
        </a:p>
      </dsp:txBody>
      <dsp:txXfrm>
        <a:off x="2190885" y="447174"/>
        <a:ext cx="616345" cy="308172"/>
      </dsp:txXfrm>
    </dsp:sp>
    <dsp:sp modelId="{F67528A2-853C-B94E-82F1-51693EACECF4}">
      <dsp:nvSpPr>
        <dsp:cNvPr id="0" name=""/>
        <dsp:cNvSpPr/>
      </dsp:nvSpPr>
      <dsp:spPr>
        <a:xfrm>
          <a:off x="2344971" y="884780"/>
          <a:ext cx="616345" cy="491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JoEllen</a:t>
          </a:r>
          <a:r>
            <a:rPr lang="en-US" sz="900" kern="1200" dirty="0"/>
            <a:t> Ross RN (PN)</a:t>
          </a:r>
        </a:p>
      </dsp:txBody>
      <dsp:txXfrm>
        <a:off x="2344971" y="884780"/>
        <a:ext cx="616345" cy="491156"/>
      </dsp:txXfrm>
    </dsp:sp>
    <dsp:sp modelId="{9248520A-6BCC-F549-A8FC-098D4B151EC6}">
      <dsp:nvSpPr>
        <dsp:cNvPr id="0" name=""/>
        <dsp:cNvSpPr/>
      </dsp:nvSpPr>
      <dsp:spPr>
        <a:xfrm>
          <a:off x="2344971" y="1505369"/>
          <a:ext cx="942114" cy="55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Ellen </a:t>
          </a:r>
          <a:r>
            <a:rPr lang="en-US" sz="900" kern="1200" dirty="0" err="1"/>
            <a:t>Ohrenberger</a:t>
          </a:r>
          <a:r>
            <a:rPr lang="en-US" sz="900" kern="1200" dirty="0"/>
            <a:t> RN (PN)</a:t>
          </a:r>
        </a:p>
      </dsp:txBody>
      <dsp:txXfrm>
        <a:off x="2344971" y="1505369"/>
        <a:ext cx="942114" cy="559247"/>
      </dsp:txXfrm>
    </dsp:sp>
    <dsp:sp modelId="{9B9B6EA6-69C4-B94B-BFEE-29469C82E820}">
      <dsp:nvSpPr>
        <dsp:cNvPr id="0" name=""/>
        <dsp:cNvSpPr/>
      </dsp:nvSpPr>
      <dsp:spPr>
        <a:xfrm>
          <a:off x="2936663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Tufts</a:t>
          </a:r>
        </a:p>
      </dsp:txBody>
      <dsp:txXfrm>
        <a:off x="2936663" y="447174"/>
        <a:ext cx="616345" cy="308172"/>
      </dsp:txXfrm>
    </dsp:sp>
    <dsp:sp modelId="{7359A6C8-036F-FD43-9108-1D6119742AE6}">
      <dsp:nvSpPr>
        <dsp:cNvPr id="0" name=""/>
        <dsp:cNvSpPr/>
      </dsp:nvSpPr>
      <dsp:spPr>
        <a:xfrm>
          <a:off x="3090749" y="884780"/>
          <a:ext cx="997450" cy="468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Feng Qing Wang (PN)</a:t>
          </a:r>
        </a:p>
      </dsp:txBody>
      <dsp:txXfrm>
        <a:off x="3090749" y="884780"/>
        <a:ext cx="997450" cy="468813"/>
      </dsp:txXfrm>
    </dsp:sp>
    <dsp:sp modelId="{D4A2153C-FE55-6C45-BF41-710F2E6BAEDA}">
      <dsp:nvSpPr>
        <dsp:cNvPr id="0" name=""/>
        <dsp:cNvSpPr/>
      </dsp:nvSpPr>
      <dsp:spPr>
        <a:xfrm>
          <a:off x="4413787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DFCI</a:t>
          </a:r>
        </a:p>
      </dsp:txBody>
      <dsp:txXfrm>
        <a:off x="4413787" y="447174"/>
        <a:ext cx="616345" cy="308172"/>
      </dsp:txXfrm>
    </dsp:sp>
    <dsp:sp modelId="{BC4C9193-0CE7-DE4F-A940-2C30CB033339}">
      <dsp:nvSpPr>
        <dsp:cNvPr id="0" name=""/>
        <dsp:cNvSpPr/>
      </dsp:nvSpPr>
      <dsp:spPr>
        <a:xfrm>
          <a:off x="4217632" y="884780"/>
          <a:ext cx="1008655" cy="44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Magnolia Contreras (Supervisor)</a:t>
          </a:r>
        </a:p>
      </dsp:txBody>
      <dsp:txXfrm>
        <a:off x="4217632" y="884780"/>
        <a:ext cx="1008655" cy="449479"/>
      </dsp:txXfrm>
    </dsp:sp>
    <dsp:sp modelId="{2FE9DDA1-992C-EB48-BBF1-9D661D90444F}">
      <dsp:nvSpPr>
        <dsp:cNvPr id="0" name=""/>
        <dsp:cNvSpPr/>
      </dsp:nvSpPr>
      <dsp:spPr>
        <a:xfrm>
          <a:off x="4469796" y="1463692"/>
          <a:ext cx="877306" cy="490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Marlene Escobar (PN)</a:t>
          </a:r>
        </a:p>
      </dsp:txBody>
      <dsp:txXfrm>
        <a:off x="4469796" y="1463692"/>
        <a:ext cx="877306" cy="490580"/>
      </dsp:txXfrm>
    </dsp:sp>
    <dsp:sp modelId="{3F07665B-EAA8-6947-A31E-A41C1DC10F60}">
      <dsp:nvSpPr>
        <dsp:cNvPr id="0" name=""/>
        <dsp:cNvSpPr/>
      </dsp:nvSpPr>
      <dsp:spPr>
        <a:xfrm>
          <a:off x="5159566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MGH</a:t>
          </a:r>
        </a:p>
      </dsp:txBody>
      <dsp:txXfrm>
        <a:off x="5159566" y="447174"/>
        <a:ext cx="616345" cy="308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F07F3-C5EC-E04A-88C7-36558EB43591}">
      <dsp:nvSpPr>
        <dsp:cNvPr id="0" name=""/>
        <dsp:cNvSpPr/>
      </dsp:nvSpPr>
      <dsp:spPr>
        <a:xfrm>
          <a:off x="2529285" y="960455"/>
          <a:ext cx="1980951" cy="2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00"/>
              </a:lnTo>
              <a:lnTo>
                <a:pt x="1980951" y="114600"/>
              </a:lnTo>
              <a:lnTo>
                <a:pt x="1980951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F422D-83EC-4C45-88E9-C6B55E44B66C}">
      <dsp:nvSpPr>
        <dsp:cNvPr id="0" name=""/>
        <dsp:cNvSpPr/>
      </dsp:nvSpPr>
      <dsp:spPr>
        <a:xfrm>
          <a:off x="2529285" y="960455"/>
          <a:ext cx="660317" cy="2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00"/>
              </a:lnTo>
              <a:lnTo>
                <a:pt x="660317" y="114600"/>
              </a:lnTo>
              <a:lnTo>
                <a:pt x="660317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868967" y="960455"/>
          <a:ext cx="660317" cy="229201"/>
        </a:xfrm>
        <a:custGeom>
          <a:avLst/>
          <a:gdLst/>
          <a:ahLst/>
          <a:cxnLst/>
          <a:rect l="0" t="0" r="0" b="0"/>
          <a:pathLst>
            <a:path>
              <a:moveTo>
                <a:pt x="660317" y="0"/>
              </a:moveTo>
              <a:lnTo>
                <a:pt x="660317" y="114600"/>
              </a:lnTo>
              <a:lnTo>
                <a:pt x="0" y="114600"/>
              </a:lnTo>
              <a:lnTo>
                <a:pt x="0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548333" y="960455"/>
          <a:ext cx="1980951" cy="229201"/>
        </a:xfrm>
        <a:custGeom>
          <a:avLst/>
          <a:gdLst/>
          <a:ahLst/>
          <a:cxnLst/>
          <a:rect l="0" t="0" r="0" b="0"/>
          <a:pathLst>
            <a:path>
              <a:moveTo>
                <a:pt x="1980951" y="0"/>
              </a:moveTo>
              <a:lnTo>
                <a:pt x="1980951" y="114600"/>
              </a:lnTo>
              <a:lnTo>
                <a:pt x="0" y="114600"/>
              </a:lnTo>
              <a:lnTo>
                <a:pt x="0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983568" y="414738"/>
          <a:ext cx="1091433" cy="545716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Principal Investigators</a:t>
          </a:r>
        </a:p>
      </dsp:txBody>
      <dsp:txXfrm>
        <a:off x="1983568" y="414738"/>
        <a:ext cx="1091433" cy="545716"/>
      </dsp:txXfrm>
    </dsp:sp>
    <dsp:sp modelId="{3876357B-A49B-2945-92FB-95B7C41ADF1E}">
      <dsp:nvSpPr>
        <dsp:cNvPr id="0" name=""/>
        <dsp:cNvSpPr/>
      </dsp:nvSpPr>
      <dsp:spPr>
        <a:xfrm>
          <a:off x="2616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Tracy Battaglia MD MPH (BU/BMC)</a:t>
          </a:r>
          <a:endParaRPr lang="en-US" sz="1200" kern="1200" dirty="0"/>
        </a:p>
      </dsp:txBody>
      <dsp:txXfrm>
        <a:off x="2616" y="1189656"/>
        <a:ext cx="1091433" cy="545716"/>
      </dsp:txXfrm>
    </dsp:sp>
    <dsp:sp modelId="{D0F8C120-0DA8-2F4E-A08E-CCA340DE26A0}">
      <dsp:nvSpPr>
        <dsp:cNvPr id="0" name=""/>
        <dsp:cNvSpPr/>
      </dsp:nvSpPr>
      <dsp:spPr>
        <a:xfrm>
          <a:off x="1323251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Karen Freund MD MPH (Tufts)</a:t>
          </a:r>
          <a:endParaRPr lang="en-US" sz="1200" kern="1200" dirty="0"/>
        </a:p>
      </dsp:txBody>
      <dsp:txXfrm>
        <a:off x="1323251" y="1189656"/>
        <a:ext cx="1091433" cy="545716"/>
      </dsp:txXfrm>
    </dsp:sp>
    <dsp:sp modelId="{BE5D4A3A-1C86-FD4D-81DE-CC4BA3FEFA27}">
      <dsp:nvSpPr>
        <dsp:cNvPr id="0" name=""/>
        <dsp:cNvSpPr/>
      </dsp:nvSpPr>
      <dsp:spPr>
        <a:xfrm>
          <a:off x="2643885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Jennifer Haas MD MPH (MGH)</a:t>
          </a:r>
          <a:endParaRPr lang="en-US" sz="1200" kern="1200" dirty="0"/>
        </a:p>
      </dsp:txBody>
      <dsp:txXfrm>
        <a:off x="2643885" y="1189656"/>
        <a:ext cx="1091433" cy="545716"/>
      </dsp:txXfrm>
    </dsp:sp>
    <dsp:sp modelId="{830B4DEB-1177-E348-BB3A-11CEC6E691B8}">
      <dsp:nvSpPr>
        <dsp:cNvPr id="0" name=""/>
        <dsp:cNvSpPr/>
      </dsp:nvSpPr>
      <dsp:spPr>
        <a:xfrm>
          <a:off x="3964519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Stephenie Lemon PhD (UMass)</a:t>
          </a:r>
          <a:endParaRPr lang="en-US" sz="1200" kern="1200" dirty="0"/>
        </a:p>
      </dsp:txBody>
      <dsp:txXfrm>
        <a:off x="3964519" y="1189656"/>
        <a:ext cx="1091433" cy="545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AB3B-6B9D-4766-B9E6-72341858BC63}">
      <dsp:nvSpPr>
        <dsp:cNvPr id="0" name=""/>
        <dsp:cNvSpPr/>
      </dsp:nvSpPr>
      <dsp:spPr>
        <a:xfrm>
          <a:off x="2122958" y="933677"/>
          <a:ext cx="1662713" cy="19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0"/>
              </a:lnTo>
              <a:lnTo>
                <a:pt x="1662713" y="96190"/>
              </a:lnTo>
              <a:lnTo>
                <a:pt x="1662713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329B9-FB0A-41C5-8C3F-9FF134E596AF}">
      <dsp:nvSpPr>
        <dsp:cNvPr id="0" name=""/>
        <dsp:cNvSpPr/>
      </dsp:nvSpPr>
      <dsp:spPr>
        <a:xfrm>
          <a:off x="2122958" y="933677"/>
          <a:ext cx="554237" cy="19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0"/>
              </a:lnTo>
              <a:lnTo>
                <a:pt x="554237" y="96190"/>
              </a:lnTo>
              <a:lnTo>
                <a:pt x="554237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568720" y="933677"/>
          <a:ext cx="554237" cy="192380"/>
        </a:xfrm>
        <a:custGeom>
          <a:avLst/>
          <a:gdLst/>
          <a:ahLst/>
          <a:cxnLst/>
          <a:rect l="0" t="0" r="0" b="0"/>
          <a:pathLst>
            <a:path>
              <a:moveTo>
                <a:pt x="554237" y="0"/>
              </a:moveTo>
              <a:lnTo>
                <a:pt x="554237" y="96190"/>
              </a:lnTo>
              <a:lnTo>
                <a:pt x="0" y="96190"/>
              </a:lnTo>
              <a:lnTo>
                <a:pt x="0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60244" y="933677"/>
          <a:ext cx="1662713" cy="192380"/>
        </a:xfrm>
        <a:custGeom>
          <a:avLst/>
          <a:gdLst/>
          <a:ahLst/>
          <a:cxnLst/>
          <a:rect l="0" t="0" r="0" b="0"/>
          <a:pathLst>
            <a:path>
              <a:moveTo>
                <a:pt x="1662713" y="0"/>
              </a:moveTo>
              <a:lnTo>
                <a:pt x="1662713" y="96190"/>
              </a:lnTo>
              <a:lnTo>
                <a:pt x="0" y="96190"/>
              </a:lnTo>
              <a:lnTo>
                <a:pt x="0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104726" y="475630"/>
          <a:ext cx="2036462" cy="458047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BMC Research Team</a:t>
          </a:r>
        </a:p>
      </dsp:txBody>
      <dsp:txXfrm>
        <a:off x="1104726" y="475630"/>
        <a:ext cx="2036462" cy="458047"/>
      </dsp:txXfrm>
    </dsp:sp>
    <dsp:sp modelId="{3876357B-A49B-2945-92FB-95B7C41ADF1E}">
      <dsp:nvSpPr>
        <dsp:cNvPr id="0" name=""/>
        <dsp:cNvSpPr/>
      </dsp:nvSpPr>
      <dsp:spPr>
        <a:xfrm>
          <a:off x="2196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/>
            <a:t>Erika Christenson (Project Manager)</a:t>
          </a:r>
          <a:endParaRPr lang="en-US" sz="1000" kern="1200" dirty="0"/>
        </a:p>
      </dsp:txBody>
      <dsp:txXfrm>
        <a:off x="2196" y="1126058"/>
        <a:ext cx="916095" cy="458047"/>
      </dsp:txXfrm>
    </dsp:sp>
    <dsp:sp modelId="{D0F8C120-0DA8-2F4E-A08E-CCA340DE26A0}">
      <dsp:nvSpPr>
        <dsp:cNvPr id="0" name=""/>
        <dsp:cNvSpPr/>
      </dsp:nvSpPr>
      <dsp:spPr>
        <a:xfrm>
          <a:off x="1110672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Debi Amburgey (Project Coordinator)</a:t>
          </a:r>
        </a:p>
      </dsp:txBody>
      <dsp:txXfrm>
        <a:off x="1110672" y="1126058"/>
        <a:ext cx="916095" cy="458047"/>
      </dsp:txXfrm>
    </dsp:sp>
    <dsp:sp modelId="{4C02BC0B-3D44-458D-B3FD-6EFF3D55B83B}">
      <dsp:nvSpPr>
        <dsp:cNvPr id="0" name=""/>
        <dsp:cNvSpPr/>
      </dsp:nvSpPr>
      <dsp:spPr>
        <a:xfrm>
          <a:off x="2219148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/>
            <a:t>Mady</a:t>
          </a:r>
          <a:r>
            <a:rPr lang="en-US" sz="1000" kern="1200" dirty="0"/>
            <a:t> FitzGerald (RA)</a:t>
          </a:r>
        </a:p>
      </dsp:txBody>
      <dsp:txXfrm>
        <a:off x="2219148" y="1126058"/>
        <a:ext cx="916095" cy="458047"/>
      </dsp:txXfrm>
    </dsp:sp>
    <dsp:sp modelId="{5369B361-90CF-4EA6-BE52-D2B7F0864CC4}">
      <dsp:nvSpPr>
        <dsp:cNvPr id="0" name=""/>
        <dsp:cNvSpPr/>
      </dsp:nvSpPr>
      <dsp:spPr>
        <a:xfrm>
          <a:off x="3327623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Julia Vance (Project Coordinator)</a:t>
          </a:r>
        </a:p>
      </dsp:txBody>
      <dsp:txXfrm>
        <a:off x="3327623" y="1126058"/>
        <a:ext cx="916095" cy="458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8551E-1555-264E-B454-ED6F621092C3}">
      <dsp:nvSpPr>
        <dsp:cNvPr id="0" name=""/>
        <dsp:cNvSpPr/>
      </dsp:nvSpPr>
      <dsp:spPr>
        <a:xfrm>
          <a:off x="1847126" y="1731300"/>
          <a:ext cx="1446680" cy="16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"/>
              </a:lnTo>
              <a:lnTo>
                <a:pt x="1446680" y="83692"/>
              </a:lnTo>
              <a:lnTo>
                <a:pt x="144668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8247F-609D-BF4E-82CF-9989B8667F89}">
      <dsp:nvSpPr>
        <dsp:cNvPr id="0" name=""/>
        <dsp:cNvSpPr/>
      </dsp:nvSpPr>
      <dsp:spPr>
        <a:xfrm>
          <a:off x="1847126" y="1731300"/>
          <a:ext cx="482226" cy="16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"/>
              </a:lnTo>
              <a:lnTo>
                <a:pt x="482226" y="83692"/>
              </a:lnTo>
              <a:lnTo>
                <a:pt x="482226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364899" y="1731300"/>
          <a:ext cx="482226" cy="167384"/>
        </a:xfrm>
        <a:custGeom>
          <a:avLst/>
          <a:gdLst/>
          <a:ahLst/>
          <a:cxnLst/>
          <a:rect l="0" t="0" r="0" b="0"/>
          <a:pathLst>
            <a:path>
              <a:moveTo>
                <a:pt x="482226" y="0"/>
              </a:moveTo>
              <a:lnTo>
                <a:pt x="482226" y="83692"/>
              </a:lnTo>
              <a:lnTo>
                <a:pt x="0" y="83692"/>
              </a:lnTo>
              <a:lnTo>
                <a:pt x="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00445" y="1731300"/>
          <a:ext cx="1446680" cy="167384"/>
        </a:xfrm>
        <a:custGeom>
          <a:avLst/>
          <a:gdLst/>
          <a:ahLst/>
          <a:cxnLst/>
          <a:rect l="0" t="0" r="0" b="0"/>
          <a:pathLst>
            <a:path>
              <a:moveTo>
                <a:pt x="1446680" y="0"/>
              </a:moveTo>
              <a:lnTo>
                <a:pt x="1446680" y="83692"/>
              </a:lnTo>
              <a:lnTo>
                <a:pt x="0" y="83692"/>
              </a:lnTo>
              <a:lnTo>
                <a:pt x="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764240" y="1327748"/>
          <a:ext cx="2165772" cy="403552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Aunt Bertha/</a:t>
          </a:r>
          <a:r>
            <a:rPr lang="en-US" sz="1400" kern="1200" dirty="0" err="1"/>
            <a:t>SDoH</a:t>
          </a:r>
          <a:r>
            <a:rPr lang="en-US" sz="1400" kern="1200" dirty="0"/>
            <a:t> </a:t>
          </a:r>
        </a:p>
      </dsp:txBody>
      <dsp:txXfrm>
        <a:off x="764240" y="1327748"/>
        <a:ext cx="2165772" cy="403552"/>
      </dsp:txXfrm>
    </dsp:sp>
    <dsp:sp modelId="{3876357B-A49B-2945-92FB-95B7C41ADF1E}">
      <dsp:nvSpPr>
        <dsp:cNvPr id="0" name=""/>
        <dsp:cNvSpPr/>
      </dsp:nvSpPr>
      <dsp:spPr>
        <a:xfrm>
          <a:off x="1910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/>
            <a:t>Jennifer Haas, MD MPH</a:t>
          </a:r>
          <a:endParaRPr lang="en-US" sz="900" kern="1200" dirty="0"/>
        </a:p>
      </dsp:txBody>
      <dsp:txXfrm>
        <a:off x="1910" y="1898685"/>
        <a:ext cx="797069" cy="398534"/>
      </dsp:txXfrm>
    </dsp:sp>
    <dsp:sp modelId="{D0F8C120-0DA8-2F4E-A08E-CCA340DE26A0}">
      <dsp:nvSpPr>
        <dsp:cNvPr id="0" name=""/>
        <dsp:cNvSpPr/>
      </dsp:nvSpPr>
      <dsp:spPr>
        <a:xfrm>
          <a:off x="966364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Caylin</a:t>
          </a:r>
          <a:r>
            <a:rPr lang="en-US" sz="900" kern="1200" dirty="0"/>
            <a:t> </a:t>
          </a:r>
          <a:r>
            <a:rPr lang="en-US" sz="900" kern="1200" dirty="0" err="1"/>
            <a:t>Marotta</a:t>
          </a:r>
          <a:r>
            <a:rPr lang="en-US" sz="900" kern="1200" dirty="0"/>
            <a:t> MPH (MGH)</a:t>
          </a:r>
        </a:p>
      </dsp:txBody>
      <dsp:txXfrm>
        <a:off x="966364" y="1898685"/>
        <a:ext cx="797069" cy="398534"/>
      </dsp:txXfrm>
    </dsp:sp>
    <dsp:sp modelId="{DE7188A7-8119-0F4D-AD5E-517042C40BA0}">
      <dsp:nvSpPr>
        <dsp:cNvPr id="0" name=""/>
        <dsp:cNvSpPr/>
      </dsp:nvSpPr>
      <dsp:spPr>
        <a:xfrm>
          <a:off x="1930818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Cheryl Clark MD, ScD (BWH)</a:t>
          </a:r>
        </a:p>
      </dsp:txBody>
      <dsp:txXfrm>
        <a:off x="1930818" y="1898685"/>
        <a:ext cx="797069" cy="398534"/>
      </dsp:txXfrm>
    </dsp:sp>
    <dsp:sp modelId="{88A860CE-E206-E245-B621-BE16864D1750}">
      <dsp:nvSpPr>
        <dsp:cNvPr id="0" name=""/>
        <dsp:cNvSpPr/>
      </dsp:nvSpPr>
      <dsp:spPr>
        <a:xfrm>
          <a:off x="2895272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Amy Wint, MPH (MGH)</a:t>
          </a:r>
        </a:p>
      </dsp:txBody>
      <dsp:txXfrm>
        <a:off x="2895272" y="1898685"/>
        <a:ext cx="797069" cy="398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B8F9D-AA64-7643-BE61-961652B3290E}">
      <dsp:nvSpPr>
        <dsp:cNvPr id="0" name=""/>
        <dsp:cNvSpPr/>
      </dsp:nvSpPr>
      <dsp:spPr>
        <a:xfrm>
          <a:off x="2892889" y="869952"/>
          <a:ext cx="107815" cy="84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150"/>
              </a:lnTo>
              <a:lnTo>
                <a:pt x="107815" y="84915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99ECC-1346-AF46-9A90-DA0914393D80}">
      <dsp:nvSpPr>
        <dsp:cNvPr id="0" name=""/>
        <dsp:cNvSpPr/>
      </dsp:nvSpPr>
      <dsp:spPr>
        <a:xfrm>
          <a:off x="2892889" y="869952"/>
          <a:ext cx="107815" cy="33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33"/>
              </a:lnTo>
              <a:lnTo>
                <a:pt x="107815" y="33063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26BBD-6B0F-7145-AAC7-1C5E5E93286B}">
      <dsp:nvSpPr>
        <dsp:cNvPr id="0" name=""/>
        <dsp:cNvSpPr/>
      </dsp:nvSpPr>
      <dsp:spPr>
        <a:xfrm>
          <a:off x="2289365" y="359627"/>
          <a:ext cx="891031" cy="15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70"/>
              </a:lnTo>
              <a:lnTo>
                <a:pt x="891031" y="75470"/>
              </a:lnTo>
              <a:lnTo>
                <a:pt x="891031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119EB-C0A3-554B-83D2-8BAEADEF5068}">
      <dsp:nvSpPr>
        <dsp:cNvPr id="0" name=""/>
        <dsp:cNvSpPr/>
      </dsp:nvSpPr>
      <dsp:spPr>
        <a:xfrm>
          <a:off x="2023180" y="869952"/>
          <a:ext cx="107815" cy="135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283"/>
              </a:lnTo>
              <a:lnTo>
                <a:pt x="107815" y="13512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4533B-BF45-E941-842A-E8A7BCD7F1F2}">
      <dsp:nvSpPr>
        <dsp:cNvPr id="0" name=""/>
        <dsp:cNvSpPr/>
      </dsp:nvSpPr>
      <dsp:spPr>
        <a:xfrm>
          <a:off x="2023180" y="869952"/>
          <a:ext cx="107815" cy="84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958"/>
              </a:lnTo>
              <a:lnTo>
                <a:pt x="107815" y="840958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B951-DE12-9F44-BB31-537021BBBD58}">
      <dsp:nvSpPr>
        <dsp:cNvPr id="0" name=""/>
        <dsp:cNvSpPr/>
      </dsp:nvSpPr>
      <dsp:spPr>
        <a:xfrm>
          <a:off x="2023180" y="869952"/>
          <a:ext cx="107815" cy="33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33"/>
              </a:lnTo>
              <a:lnTo>
                <a:pt x="107815" y="33063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F21AC-0EAA-2F45-A81C-3DE328DE61FE}">
      <dsp:nvSpPr>
        <dsp:cNvPr id="0" name=""/>
        <dsp:cNvSpPr/>
      </dsp:nvSpPr>
      <dsp:spPr>
        <a:xfrm>
          <a:off x="2243645" y="359627"/>
          <a:ext cx="91440" cy="150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70"/>
              </a:lnTo>
              <a:lnTo>
                <a:pt x="67042" y="75470"/>
              </a:lnTo>
              <a:lnTo>
                <a:pt x="67042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AAFD5-12BD-2B48-BCE5-DFB1908D80D2}">
      <dsp:nvSpPr>
        <dsp:cNvPr id="0" name=""/>
        <dsp:cNvSpPr/>
      </dsp:nvSpPr>
      <dsp:spPr>
        <a:xfrm>
          <a:off x="1110827" y="869952"/>
          <a:ext cx="107815" cy="174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3"/>
              </a:lnTo>
              <a:lnTo>
                <a:pt x="107815" y="174432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9F6F5-FEE8-244B-A78A-3B79AFC64058}">
      <dsp:nvSpPr>
        <dsp:cNvPr id="0" name=""/>
        <dsp:cNvSpPr/>
      </dsp:nvSpPr>
      <dsp:spPr>
        <a:xfrm>
          <a:off x="1110827" y="869952"/>
          <a:ext cx="107815" cy="123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998"/>
              </a:lnTo>
              <a:lnTo>
                <a:pt x="107815" y="1233998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D6816-8DDE-744F-B07E-B339FA9E3FCD}">
      <dsp:nvSpPr>
        <dsp:cNvPr id="0" name=""/>
        <dsp:cNvSpPr/>
      </dsp:nvSpPr>
      <dsp:spPr>
        <a:xfrm>
          <a:off x="1110827" y="869952"/>
          <a:ext cx="107815" cy="52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153"/>
              </a:lnTo>
              <a:lnTo>
                <a:pt x="107815" y="52715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1398334" y="359627"/>
          <a:ext cx="891031" cy="150941"/>
        </a:xfrm>
        <a:custGeom>
          <a:avLst/>
          <a:gdLst/>
          <a:ahLst/>
          <a:cxnLst/>
          <a:rect l="0" t="0" r="0" b="0"/>
          <a:pathLst>
            <a:path>
              <a:moveTo>
                <a:pt x="891031" y="0"/>
              </a:moveTo>
              <a:lnTo>
                <a:pt x="891031" y="75470"/>
              </a:lnTo>
              <a:lnTo>
                <a:pt x="0" y="75470"/>
              </a:lnTo>
              <a:lnTo>
                <a:pt x="0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929981" y="243"/>
          <a:ext cx="718767" cy="359383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Registry</a:t>
          </a:r>
          <a:endParaRPr lang="en-US" sz="1200" kern="1200" dirty="0"/>
        </a:p>
      </dsp:txBody>
      <dsp:txXfrm>
        <a:off x="1929981" y="243"/>
        <a:ext cx="718767" cy="359383"/>
      </dsp:txXfrm>
    </dsp:sp>
    <dsp:sp modelId="{3876357B-A49B-2945-92FB-95B7C41ADF1E}">
      <dsp:nvSpPr>
        <dsp:cNvPr id="0" name=""/>
        <dsp:cNvSpPr/>
      </dsp:nvSpPr>
      <dsp:spPr>
        <a:xfrm>
          <a:off x="1038950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Tufts</a:t>
          </a:r>
          <a:endParaRPr lang="en-US" sz="1200" kern="1200" dirty="0"/>
        </a:p>
      </dsp:txBody>
      <dsp:txXfrm>
        <a:off x="1038950" y="510568"/>
        <a:ext cx="718767" cy="359383"/>
      </dsp:txXfrm>
    </dsp:sp>
    <dsp:sp modelId="{FF278343-EBD3-5441-868B-138783B8FDD4}">
      <dsp:nvSpPr>
        <dsp:cNvPr id="0" name=""/>
        <dsp:cNvSpPr/>
      </dsp:nvSpPr>
      <dsp:spPr>
        <a:xfrm>
          <a:off x="1218642" y="1020893"/>
          <a:ext cx="718767" cy="75242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Karen Freund MD, MPH</a:t>
          </a:r>
        </a:p>
      </dsp:txBody>
      <dsp:txXfrm>
        <a:off x="1218642" y="1020893"/>
        <a:ext cx="718767" cy="752424"/>
      </dsp:txXfrm>
    </dsp:sp>
    <dsp:sp modelId="{D9AFB094-E29F-6C46-98D2-DD1BF3971E6A}">
      <dsp:nvSpPr>
        <dsp:cNvPr id="0" name=""/>
        <dsp:cNvSpPr/>
      </dsp:nvSpPr>
      <dsp:spPr>
        <a:xfrm>
          <a:off x="1218642" y="1924259"/>
          <a:ext cx="761412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Amy LeClair PhD</a:t>
          </a:r>
        </a:p>
      </dsp:txBody>
      <dsp:txXfrm>
        <a:off x="1218642" y="1924259"/>
        <a:ext cx="761412" cy="359383"/>
      </dsp:txXfrm>
    </dsp:sp>
    <dsp:sp modelId="{25309EE0-731E-BD4F-BF0E-7E646B5BFED4}">
      <dsp:nvSpPr>
        <dsp:cNvPr id="0" name=""/>
        <dsp:cNvSpPr/>
      </dsp:nvSpPr>
      <dsp:spPr>
        <a:xfrm>
          <a:off x="1218642" y="2434584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Will Harvey MD</a:t>
          </a:r>
        </a:p>
      </dsp:txBody>
      <dsp:txXfrm>
        <a:off x="1218642" y="2434584"/>
        <a:ext cx="718767" cy="359383"/>
      </dsp:txXfrm>
    </dsp:sp>
    <dsp:sp modelId="{2DC77CC6-4837-5A42-8AB3-EFB7C5649F57}">
      <dsp:nvSpPr>
        <dsp:cNvPr id="0" name=""/>
        <dsp:cNvSpPr/>
      </dsp:nvSpPr>
      <dsp:spPr>
        <a:xfrm>
          <a:off x="1951304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BEDAC</a:t>
          </a:r>
        </a:p>
      </dsp:txBody>
      <dsp:txXfrm>
        <a:off x="1951304" y="510568"/>
        <a:ext cx="718767" cy="359383"/>
      </dsp:txXfrm>
    </dsp:sp>
    <dsp:sp modelId="{3D6E97E0-5B1E-C347-AC15-7269D904F4D0}">
      <dsp:nvSpPr>
        <dsp:cNvPr id="0" name=""/>
        <dsp:cNvSpPr/>
      </dsp:nvSpPr>
      <dsp:spPr>
        <a:xfrm>
          <a:off x="2130995" y="1020893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Clara Chen</a:t>
          </a:r>
        </a:p>
      </dsp:txBody>
      <dsp:txXfrm>
        <a:off x="2130995" y="1020893"/>
        <a:ext cx="718767" cy="359383"/>
      </dsp:txXfrm>
    </dsp:sp>
    <dsp:sp modelId="{9EE31016-F97C-1440-9F82-DF33186275A7}">
      <dsp:nvSpPr>
        <dsp:cNvPr id="0" name=""/>
        <dsp:cNvSpPr/>
      </dsp:nvSpPr>
      <dsp:spPr>
        <a:xfrm>
          <a:off x="2130995" y="1531219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Carolyn Finney</a:t>
          </a:r>
        </a:p>
      </dsp:txBody>
      <dsp:txXfrm>
        <a:off x="2130995" y="1531219"/>
        <a:ext cx="718767" cy="359383"/>
      </dsp:txXfrm>
    </dsp:sp>
    <dsp:sp modelId="{408507FC-C1C6-2940-8C3D-9715F2EFA443}">
      <dsp:nvSpPr>
        <dsp:cNvPr id="0" name=""/>
        <dsp:cNvSpPr/>
      </dsp:nvSpPr>
      <dsp:spPr>
        <a:xfrm>
          <a:off x="2130995" y="2041544"/>
          <a:ext cx="99412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Chris Lloyd-</a:t>
          </a:r>
          <a:r>
            <a:rPr lang="en-US" sz="1200" kern="1200" dirty="0" err="1"/>
            <a:t>Travaglini</a:t>
          </a:r>
          <a:endParaRPr lang="en-US" sz="1200" kern="1200" dirty="0"/>
        </a:p>
      </dsp:txBody>
      <dsp:txXfrm>
        <a:off x="2130995" y="2041544"/>
        <a:ext cx="994127" cy="359383"/>
      </dsp:txXfrm>
    </dsp:sp>
    <dsp:sp modelId="{73F0FFA1-6300-3447-9D2A-DA2742E98DFC}">
      <dsp:nvSpPr>
        <dsp:cNvPr id="0" name=""/>
        <dsp:cNvSpPr/>
      </dsp:nvSpPr>
      <dsp:spPr>
        <a:xfrm>
          <a:off x="2821012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BMC</a:t>
          </a:r>
        </a:p>
      </dsp:txBody>
      <dsp:txXfrm>
        <a:off x="2821012" y="510568"/>
        <a:ext cx="718767" cy="359383"/>
      </dsp:txXfrm>
    </dsp:sp>
    <dsp:sp modelId="{6498F628-EDCC-EE4E-ABCA-5F643BC1534F}">
      <dsp:nvSpPr>
        <dsp:cNvPr id="0" name=""/>
        <dsp:cNvSpPr/>
      </dsp:nvSpPr>
      <dsp:spPr>
        <a:xfrm>
          <a:off x="3000704" y="1020893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Bill Adams MD</a:t>
          </a:r>
        </a:p>
      </dsp:txBody>
      <dsp:txXfrm>
        <a:off x="3000704" y="1020893"/>
        <a:ext cx="718767" cy="359383"/>
      </dsp:txXfrm>
    </dsp:sp>
    <dsp:sp modelId="{6BD88633-09EF-AD49-BCCF-325B98598AF9}">
      <dsp:nvSpPr>
        <dsp:cNvPr id="0" name=""/>
        <dsp:cNvSpPr/>
      </dsp:nvSpPr>
      <dsp:spPr>
        <a:xfrm>
          <a:off x="3000704" y="1531219"/>
          <a:ext cx="897992" cy="37576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Chris Shanahan MD</a:t>
          </a:r>
        </a:p>
      </dsp:txBody>
      <dsp:txXfrm>
        <a:off x="3000704" y="1531219"/>
        <a:ext cx="897992" cy="375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8CFB-5841-3741-84F0-346611923312}">
      <dsp:nvSpPr>
        <dsp:cNvPr id="0" name=""/>
        <dsp:cNvSpPr/>
      </dsp:nvSpPr>
      <dsp:spPr>
        <a:xfrm>
          <a:off x="1299703" y="822196"/>
          <a:ext cx="711259" cy="24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41"/>
              </a:lnTo>
              <a:lnTo>
                <a:pt x="711259" y="123441"/>
              </a:lnTo>
              <a:lnTo>
                <a:pt x="711259" y="2468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588444" y="822196"/>
          <a:ext cx="711259" cy="246883"/>
        </a:xfrm>
        <a:custGeom>
          <a:avLst/>
          <a:gdLst/>
          <a:ahLst/>
          <a:cxnLst/>
          <a:rect l="0" t="0" r="0" b="0"/>
          <a:pathLst>
            <a:path>
              <a:moveTo>
                <a:pt x="711259" y="0"/>
              </a:moveTo>
              <a:lnTo>
                <a:pt x="711259" y="123441"/>
              </a:lnTo>
              <a:lnTo>
                <a:pt x="0" y="123441"/>
              </a:lnTo>
              <a:lnTo>
                <a:pt x="0" y="2468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711885" y="495657"/>
          <a:ext cx="1175635" cy="326538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Cost</a:t>
          </a:r>
          <a:r>
            <a:rPr lang="en-US" sz="1300" kern="1200" dirty="0"/>
            <a:t> </a:t>
          </a:r>
        </a:p>
      </dsp:txBody>
      <dsp:txXfrm>
        <a:off x="711885" y="495657"/>
        <a:ext cx="1175635" cy="326538"/>
      </dsp:txXfrm>
    </dsp:sp>
    <dsp:sp modelId="{3876357B-A49B-2945-92FB-95B7C41ADF1E}">
      <dsp:nvSpPr>
        <dsp:cNvPr id="0" name=""/>
        <dsp:cNvSpPr/>
      </dsp:nvSpPr>
      <dsp:spPr>
        <a:xfrm>
          <a:off x="626" y="1069079"/>
          <a:ext cx="1175635" cy="58781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/>
            <a:t>Howard Cabral PhD (BU)</a:t>
          </a:r>
          <a:endParaRPr lang="en-US" sz="1300" kern="1200" dirty="0"/>
        </a:p>
      </dsp:txBody>
      <dsp:txXfrm>
        <a:off x="626" y="1069079"/>
        <a:ext cx="1175635" cy="587817"/>
      </dsp:txXfrm>
    </dsp:sp>
    <dsp:sp modelId="{D0F8C120-0DA8-2F4E-A08E-CCA340DE26A0}">
      <dsp:nvSpPr>
        <dsp:cNvPr id="0" name=""/>
        <dsp:cNvSpPr/>
      </dsp:nvSpPr>
      <dsp:spPr>
        <a:xfrm>
          <a:off x="1423145" y="1069079"/>
          <a:ext cx="1175635" cy="58781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/>
            <a:t>Serena </a:t>
          </a:r>
          <a:r>
            <a:rPr lang="en-US" sz="1300" b="0" i="0" kern="1200" dirty="0" err="1"/>
            <a:t>Rajabiun</a:t>
          </a:r>
          <a:r>
            <a:rPr lang="en-US" sz="1300" b="0" i="0" kern="1200" dirty="0"/>
            <a:t> PhD (UMass Lowell)</a:t>
          </a:r>
          <a:endParaRPr lang="en-US" sz="1300" kern="1200" dirty="0"/>
        </a:p>
      </dsp:txBody>
      <dsp:txXfrm>
        <a:off x="1423145" y="1069079"/>
        <a:ext cx="1175635" cy="587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AA20F-BC7D-41C8-B337-997E5C097154}">
      <dsp:nvSpPr>
        <dsp:cNvPr id="0" name=""/>
        <dsp:cNvSpPr/>
      </dsp:nvSpPr>
      <dsp:spPr>
        <a:xfrm>
          <a:off x="1609269" y="945156"/>
          <a:ext cx="1138569" cy="197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01"/>
              </a:lnTo>
              <a:lnTo>
                <a:pt x="1138569" y="98801"/>
              </a:lnTo>
              <a:lnTo>
                <a:pt x="1138569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563549" y="945156"/>
          <a:ext cx="91440" cy="197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70699" y="945156"/>
          <a:ext cx="1138569" cy="197603"/>
        </a:xfrm>
        <a:custGeom>
          <a:avLst/>
          <a:gdLst/>
          <a:ahLst/>
          <a:cxnLst/>
          <a:rect l="0" t="0" r="0" b="0"/>
          <a:pathLst>
            <a:path>
              <a:moveTo>
                <a:pt x="1138569" y="0"/>
              </a:moveTo>
              <a:lnTo>
                <a:pt x="1138569" y="98801"/>
              </a:lnTo>
              <a:lnTo>
                <a:pt x="0" y="98801"/>
              </a:lnTo>
              <a:lnTo>
                <a:pt x="0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967944" y="631993"/>
          <a:ext cx="1282650" cy="313163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Implementation</a:t>
          </a:r>
          <a:r>
            <a:rPr lang="en-US" sz="1200" kern="1200" dirty="0"/>
            <a:t> </a:t>
          </a:r>
        </a:p>
      </dsp:txBody>
      <dsp:txXfrm>
        <a:off x="967944" y="631993"/>
        <a:ext cx="1282650" cy="313163"/>
      </dsp:txXfrm>
    </dsp:sp>
    <dsp:sp modelId="{3876357B-A49B-2945-92FB-95B7C41ADF1E}">
      <dsp:nvSpPr>
        <dsp:cNvPr id="0" name=""/>
        <dsp:cNvSpPr/>
      </dsp:nvSpPr>
      <dsp:spPr>
        <a:xfrm>
          <a:off x="216" y="1142759"/>
          <a:ext cx="940966" cy="4704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Stephenie Lemon</a:t>
          </a:r>
          <a:endParaRPr lang="en-US" sz="1200" kern="1200" dirty="0"/>
        </a:p>
      </dsp:txBody>
      <dsp:txXfrm>
        <a:off x="216" y="1142759"/>
        <a:ext cx="940966" cy="470483"/>
      </dsp:txXfrm>
    </dsp:sp>
    <dsp:sp modelId="{D0F8C120-0DA8-2F4E-A08E-CCA340DE26A0}">
      <dsp:nvSpPr>
        <dsp:cNvPr id="0" name=""/>
        <dsp:cNvSpPr/>
      </dsp:nvSpPr>
      <dsp:spPr>
        <a:xfrm>
          <a:off x="1138786" y="1142759"/>
          <a:ext cx="940966" cy="2529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Amy LeClair</a:t>
          </a:r>
          <a:endParaRPr lang="en-US" sz="1200" kern="1200" dirty="0"/>
        </a:p>
      </dsp:txBody>
      <dsp:txXfrm>
        <a:off x="1138786" y="1142759"/>
        <a:ext cx="940966" cy="252983"/>
      </dsp:txXfrm>
    </dsp:sp>
    <dsp:sp modelId="{0C2B1586-C717-4FEB-B838-5E385005BBF0}">
      <dsp:nvSpPr>
        <dsp:cNvPr id="0" name=""/>
        <dsp:cNvSpPr/>
      </dsp:nvSpPr>
      <dsp:spPr>
        <a:xfrm>
          <a:off x="2277356" y="1142759"/>
          <a:ext cx="940966" cy="25298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77356" y="1142759"/>
        <a:ext cx="940966" cy="2529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16D0-266D-F346-AD5B-95AABBD04428}">
      <dsp:nvSpPr>
        <dsp:cNvPr id="0" name=""/>
        <dsp:cNvSpPr/>
      </dsp:nvSpPr>
      <dsp:spPr>
        <a:xfrm>
          <a:off x="1920732" y="872161"/>
          <a:ext cx="1388292" cy="22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6"/>
              </a:lnTo>
              <a:lnTo>
                <a:pt x="1388292" y="111646"/>
              </a:lnTo>
              <a:lnTo>
                <a:pt x="1388292" y="22329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1DDDB-4486-B949-95A7-ECADC074DA08}">
      <dsp:nvSpPr>
        <dsp:cNvPr id="0" name=""/>
        <dsp:cNvSpPr/>
      </dsp:nvSpPr>
      <dsp:spPr>
        <a:xfrm>
          <a:off x="1920732" y="872161"/>
          <a:ext cx="101704" cy="22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6"/>
              </a:lnTo>
              <a:lnTo>
                <a:pt x="101704" y="111646"/>
              </a:lnTo>
              <a:lnTo>
                <a:pt x="101704" y="22329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9495-EEA1-8446-8D69-5815F11A9586}">
      <dsp:nvSpPr>
        <dsp:cNvPr id="0" name=""/>
        <dsp:cNvSpPr/>
      </dsp:nvSpPr>
      <dsp:spPr>
        <a:xfrm>
          <a:off x="633352" y="872161"/>
          <a:ext cx="1287379" cy="238109"/>
        </a:xfrm>
        <a:custGeom>
          <a:avLst/>
          <a:gdLst/>
          <a:ahLst/>
          <a:cxnLst/>
          <a:rect l="0" t="0" r="0" b="0"/>
          <a:pathLst>
            <a:path>
              <a:moveTo>
                <a:pt x="1287379" y="0"/>
              </a:moveTo>
              <a:lnTo>
                <a:pt x="1287379" y="126463"/>
              </a:lnTo>
              <a:lnTo>
                <a:pt x="0" y="126463"/>
              </a:lnTo>
              <a:lnTo>
                <a:pt x="0" y="23810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823788" y="588506"/>
          <a:ext cx="2193887" cy="283655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Steering Committee</a:t>
          </a:r>
        </a:p>
      </dsp:txBody>
      <dsp:txXfrm>
        <a:off x="823788" y="588506"/>
        <a:ext cx="2193887" cy="283655"/>
      </dsp:txXfrm>
    </dsp:sp>
    <dsp:sp modelId="{3C7CAEC7-33A2-674C-AA89-64EE61DB1B7C}">
      <dsp:nvSpPr>
        <dsp:cNvPr id="0" name=""/>
        <dsp:cNvSpPr/>
      </dsp:nvSpPr>
      <dsp:spPr>
        <a:xfrm>
          <a:off x="0" y="1110270"/>
          <a:ext cx="1266704" cy="48308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Karen Burns White (DFCI</a:t>
          </a:r>
          <a:r>
            <a:rPr lang="en-US" sz="1300" kern="1200" dirty="0"/>
            <a:t>)</a:t>
          </a:r>
        </a:p>
      </dsp:txBody>
      <dsp:txXfrm>
        <a:off x="0" y="1110270"/>
        <a:ext cx="1266704" cy="483081"/>
      </dsp:txXfrm>
    </dsp:sp>
    <dsp:sp modelId="{1F1C7810-CAED-6648-8CD3-4BDA41298362}">
      <dsp:nvSpPr>
        <dsp:cNvPr id="0" name=""/>
        <dsp:cNvSpPr/>
      </dsp:nvSpPr>
      <dsp:spPr>
        <a:xfrm>
          <a:off x="1490788" y="1095453"/>
          <a:ext cx="1063295" cy="43034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Rachel Freedman MD (DFCI)</a:t>
          </a:r>
        </a:p>
      </dsp:txBody>
      <dsp:txXfrm>
        <a:off x="1490788" y="1095453"/>
        <a:ext cx="1063295" cy="430347"/>
      </dsp:txXfrm>
    </dsp:sp>
    <dsp:sp modelId="{1AC14777-4410-BB4C-8D42-BF1163286C3C}">
      <dsp:nvSpPr>
        <dsp:cNvPr id="0" name=""/>
        <dsp:cNvSpPr/>
      </dsp:nvSpPr>
      <dsp:spPr>
        <a:xfrm>
          <a:off x="2777376" y="1095453"/>
          <a:ext cx="1063295" cy="53164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Howard Cabral PhD (BU)</a:t>
          </a:r>
        </a:p>
      </dsp:txBody>
      <dsp:txXfrm>
        <a:off x="2777376" y="1095453"/>
        <a:ext cx="1063295" cy="53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0EEDD-5D9A-4778-AF4D-6B307349F360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699B1-5CFF-4D57-87B5-C17AC5E272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TRIP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1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0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96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06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4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04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another 600 patients across all the sites who were eligible , but</a:t>
            </a:r>
            <a:r>
              <a:rPr lang="en-US" baseline="0" dirty="0" smtClean="0"/>
              <a:t> were never navigated.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took us by completed surprise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was all sites.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Was this COVID?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this reflect, that despite our EMR and all our work, none of us have systems to help us find all patients in need of navigation?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9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7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1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05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Stephenie/Tracy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50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9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  <a:p>
            <a:endParaRPr lang="en-US" dirty="0"/>
          </a:p>
          <a:p>
            <a:r>
              <a:rPr lang="en-US" dirty="0"/>
              <a:t>Data not published: MA Cancer Registry</a:t>
            </a:r>
          </a:p>
          <a:p>
            <a:r>
              <a:rPr lang="en-US" dirty="0"/>
              <a:t>In Boston, </a:t>
            </a:r>
          </a:p>
          <a:p>
            <a:r>
              <a:rPr lang="en-US" dirty="0"/>
              <a:t>Black non-Hispanic women have a mean time to first treatment of 54 days (SD 47.4) vs 41 days for White non-Hispanic women  (SD 35.2)*</a:t>
            </a:r>
          </a:p>
          <a:p>
            <a:endParaRPr lang="en-US" dirty="0"/>
          </a:p>
          <a:p>
            <a:r>
              <a:rPr lang="en-US" dirty="0"/>
              <a:t>Karen</a:t>
            </a:r>
          </a:p>
          <a:p>
            <a:endParaRPr lang="en-US" dirty="0"/>
          </a:p>
          <a:p>
            <a:r>
              <a:rPr lang="en-US" dirty="0"/>
              <a:t>I removed image, as not really clear --  changed to Jennifer’s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7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5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Tracy, pass to 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2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Tracy: we intentionally engaged with diverse stakeholder groups longitudinally to guide our approach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Karen:  “There are too many names to do a shout out to all, the green group reflects our research group and investigators, and within this, focused on multiple activities</a:t>
            </a:r>
          </a:p>
          <a:p>
            <a:endParaRPr lang="en-US" dirty="0"/>
          </a:p>
          <a:p>
            <a:r>
              <a:rPr lang="en-US" dirty="0"/>
              <a:t>We had a Steering Committee in Blue who did….</a:t>
            </a:r>
          </a:p>
          <a:p>
            <a:endParaRPr lang="en-US" dirty="0"/>
          </a:p>
          <a:p>
            <a:r>
              <a:rPr lang="en-US" dirty="0"/>
              <a:t>We had a group of navigators ( change to a different color)  actively involved in helping the research team </a:t>
            </a:r>
            <a:r>
              <a:rPr lang="en-US" dirty="0" err="1"/>
              <a:t>undersatdn</a:t>
            </a:r>
            <a:r>
              <a:rPr lang="en-US" dirty="0"/>
              <a:t> how to improve the process for navigators and patients</a:t>
            </a:r>
          </a:p>
          <a:p>
            <a:endParaRPr lang="en-US" dirty="0"/>
          </a:p>
          <a:p>
            <a:r>
              <a:rPr lang="en-US" dirty="0"/>
              <a:t>We had a Clinical </a:t>
            </a:r>
            <a:r>
              <a:rPr lang="en-US" dirty="0" err="1"/>
              <a:t>Adivsory</a:t>
            </a:r>
            <a:r>
              <a:rPr lang="en-US" dirty="0"/>
              <a:t> Panel in purple who provided…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3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81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Jennifer: here we are today,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big additional challenge of the grant was the pandemic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3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9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9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560041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- Header + Sub Header w/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8772" y="1143000"/>
            <a:ext cx="10694457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408499" y="11247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6220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2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6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3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6D45-A5C0-47B0-A482-70FD639CF162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openxmlformats.org/officeDocument/2006/relationships/diagramColors" Target="../diagrams/colors9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Layout" Target="../diagrams/layout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Data" Target="../diagrams/data9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image" Target="../media/image20.png"/><Relationship Id="rId48" Type="http://schemas.microsoft.com/office/2007/relationships/diagramDrawing" Target="../diagrams/drawing9.xml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QuickStyle" Target="../diagrams/quickStyle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0922"/>
            <a:ext cx="12192000" cy="1948886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latin typeface="+mn-lt"/>
              </a:rPr>
              <a:t>Translating Research Into Practice</a:t>
            </a:r>
            <a:r>
              <a:rPr lang="en-US" sz="5400" b="1" dirty="0" smtClean="0">
                <a:latin typeface="+mn-lt"/>
              </a:rPr>
              <a:t>: </a:t>
            </a:r>
            <a:br>
              <a:rPr lang="en-US" sz="5400" b="1" dirty="0" smtClean="0">
                <a:latin typeface="+mn-lt"/>
              </a:rPr>
            </a:br>
            <a:r>
              <a:rPr lang="en-US" sz="5400" b="1" dirty="0" smtClean="0">
                <a:latin typeface="+mn-lt"/>
              </a:rPr>
              <a:t>A City-wide Breast Cancer Equity Intervention</a:t>
            </a:r>
            <a:endParaRPr lang="en-US" sz="5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349641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Tracy A Battaglia MD </a:t>
            </a:r>
            <a:r>
              <a:rPr lang="en-US" b="1" dirty="0" smtClean="0"/>
              <a:t>MPH</a:t>
            </a:r>
          </a:p>
          <a:p>
            <a:r>
              <a:rPr lang="en-US" b="1" dirty="0" smtClean="0"/>
              <a:t>On behalf of the TRIP Consortium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June 13, 2023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5014307" y="5253361"/>
            <a:ext cx="2163383" cy="937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62" y="5863239"/>
            <a:ext cx="1676545" cy="8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454" y="6111470"/>
            <a:ext cx="143878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744" y="392845"/>
            <a:ext cx="7297093" cy="6013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800" b="1" dirty="0"/>
              <a:t>Journey to Today!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2800" b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006848" y="2156690"/>
          <a:ext cx="10284688" cy="3897745"/>
        </p:xfrm>
        <a:graphic>
          <a:graphicData uri="http://schemas.openxmlformats.org/drawingml/2006/table">
            <a:tbl>
              <a:tblPr firstRow="1" firstCol="1" bandRow="1"/>
              <a:tblGrid>
                <a:gridCol w="54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939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Pre-TRIP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1: 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2: 2019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3: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4: 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5: 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BW-Faulkner Hospital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Israel Deaconess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Mass. General Hospital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Dana-Farber Cancer Institute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52511" y="177202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own Arrow 2"/>
          <p:cNvSpPr/>
          <p:nvPr/>
        </p:nvSpPr>
        <p:spPr>
          <a:xfrm rot="973504">
            <a:off x="11318349" y="1129881"/>
            <a:ext cx="497111" cy="10392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518182" y="2156690"/>
            <a:ext cx="1" cy="4194949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650" y="1440553"/>
            <a:ext cx="1533064" cy="716137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TRIP Study Findings</a:t>
            </a:r>
            <a:br>
              <a:rPr lang="en-US" dirty="0"/>
            </a:br>
            <a:r>
              <a:rPr lang="en-US" i="1" dirty="0"/>
              <a:t>Preliminary…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645" y="3796303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Participants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38146"/>
              </p:ext>
            </p:extLst>
          </p:nvPr>
        </p:nvGraphicFramePr>
        <p:xfrm>
          <a:off x="838200" y="1961797"/>
          <a:ext cx="10602686" cy="347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343">
                  <a:extLst>
                    <a:ext uri="{9D8B030D-6E8A-4147-A177-3AD203B41FA5}">
                      <a16:colId xmlns:a16="http://schemas.microsoft.com/office/drawing/2014/main" val="2187173249"/>
                    </a:ext>
                  </a:extLst>
                </a:gridCol>
                <a:gridCol w="5301343">
                  <a:extLst>
                    <a:ext uri="{9D8B030D-6E8A-4147-A177-3AD203B41FA5}">
                      <a16:colId xmlns:a16="http://schemas.microsoft.com/office/drawing/2014/main" val="937808981"/>
                    </a:ext>
                  </a:extLst>
                </a:gridCol>
              </a:tblGrid>
              <a:tr h="11019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Historical Controls</a:t>
                      </a:r>
                    </a:p>
                    <a:p>
                      <a:pPr algn="ctr"/>
                      <a:r>
                        <a:rPr lang="en-US" sz="3200" dirty="0" smtClean="0"/>
                        <a:t>2016-2019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Intervention Period</a:t>
                      </a:r>
                    </a:p>
                    <a:p>
                      <a:pPr algn="ctr"/>
                      <a:r>
                        <a:rPr lang="en-US" sz="3200" dirty="0" smtClean="0"/>
                        <a:t>2019-2022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916698"/>
                  </a:ext>
                </a:extLst>
              </a:tr>
              <a:tr h="2370575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6000" dirty="0" smtClean="0"/>
                        <a:t>553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6000" dirty="0" smtClean="0"/>
                        <a:t>1179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7558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111" y="94016"/>
            <a:ext cx="195088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</a:t>
            </a:r>
            <a:r>
              <a:rPr lang="en-US" dirty="0" smtClean="0"/>
              <a:t>Participants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39010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563062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C:\Users\COWINKLE\Desktop\TRIP Logo_220X277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7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</a:t>
            </a:r>
            <a:r>
              <a:rPr lang="en-US" dirty="0" smtClean="0"/>
              <a:t>Participants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7983069"/>
              </p:ext>
            </p:extLst>
          </p:nvPr>
        </p:nvGraphicFramePr>
        <p:xfrm>
          <a:off x="413657" y="1487383"/>
          <a:ext cx="5758543" cy="537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43524"/>
              </p:ext>
            </p:extLst>
          </p:nvPr>
        </p:nvGraphicFramePr>
        <p:xfrm>
          <a:off x="6172200" y="148738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C:\Users\COWINKLE\Desktop\TRIP Logo_220X277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6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Implementation Fidelity</a:t>
            </a:r>
            <a:r>
              <a:rPr lang="en-US" dirty="0"/>
              <a:t>: did study sites successfully adopt the navigation protocol?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008417"/>
              </p:ext>
            </p:extLst>
          </p:nvPr>
        </p:nvGraphicFramePr>
        <p:xfrm>
          <a:off x="838200" y="1825627"/>
          <a:ext cx="10515600" cy="460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309">
                  <a:extLst>
                    <a:ext uri="{9D8B030D-6E8A-4147-A177-3AD203B41FA5}">
                      <a16:colId xmlns:a16="http://schemas.microsoft.com/office/drawing/2014/main" val="1583747592"/>
                    </a:ext>
                  </a:extLst>
                </a:gridCol>
                <a:gridCol w="7592291">
                  <a:extLst>
                    <a:ext uri="{9D8B030D-6E8A-4147-A177-3AD203B41FA5}">
                      <a16:colId xmlns:a16="http://schemas.microsoft.com/office/drawing/2014/main" val="1712507750"/>
                    </a:ext>
                  </a:extLst>
                </a:gridCol>
              </a:tblGrid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Levels of Fidelity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091636"/>
                  </a:ext>
                </a:extLst>
              </a:tr>
              <a:tr h="9265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Navigation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 Navigator identified patient and entered in Shared Registry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48616468"/>
                  </a:ext>
                </a:extLst>
              </a:tr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Social</a:t>
                      </a:r>
                      <a:r>
                        <a:rPr lang="en-US" sz="2400" baseline="0" dirty="0"/>
                        <a:t> needs assessment completed</a:t>
                      </a:r>
                      <a:r>
                        <a:rPr lang="en-US" sz="2400" dirty="0"/>
                        <a:t> at</a:t>
                      </a:r>
                      <a:r>
                        <a:rPr lang="en-US" sz="2400" baseline="0" dirty="0"/>
                        <a:t> time of diagnosis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10496"/>
                  </a:ext>
                </a:extLst>
              </a:tr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Social</a:t>
                      </a:r>
                      <a:r>
                        <a:rPr lang="en-US" sz="2400" baseline="0" dirty="0"/>
                        <a:t> needs assessment repeated within 6 months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03860"/>
                  </a:ext>
                </a:extLst>
              </a:tr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</a:t>
                      </a:r>
                      <a:r>
                        <a:rPr lang="en-US" sz="2400" baseline="0" dirty="0"/>
                        <a:t> registry and two social needs assessments completed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624542"/>
                  </a:ext>
                </a:extLst>
              </a:tr>
            </a:tbl>
          </a:graphicData>
        </a:graphic>
      </p:graphicFrame>
      <p:pic>
        <p:nvPicPr>
          <p:cNvPr id="4" name="Picture 3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688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Implementation Fidelity</a:t>
            </a:r>
            <a:r>
              <a:rPr lang="en-US" dirty="0"/>
              <a:t>: did study sites successfully adopt the navigation protocol?</a:t>
            </a: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23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09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256268"/>
            <a:ext cx="10123715" cy="1325563"/>
          </a:xfrm>
        </p:spPr>
        <p:txBody>
          <a:bodyPr/>
          <a:lstStyle/>
          <a:p>
            <a:pPr algn="ctr"/>
            <a:r>
              <a:rPr lang="en-US" dirty="0"/>
              <a:t>Social Needs Assessments at </a:t>
            </a:r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dirty="0" smtClean="0"/>
              <a:t>N=407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393" y="59032"/>
            <a:ext cx="2200847" cy="993734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756726"/>
              </p:ext>
            </p:extLst>
          </p:nvPr>
        </p:nvGraphicFramePr>
        <p:xfrm>
          <a:off x="379845" y="1812924"/>
          <a:ext cx="10146145" cy="47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882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38" y="278039"/>
            <a:ext cx="9285514" cy="1325563"/>
          </a:xfrm>
        </p:spPr>
        <p:txBody>
          <a:bodyPr/>
          <a:lstStyle/>
          <a:p>
            <a:pPr algn="ctr"/>
            <a:r>
              <a:rPr lang="en-US" dirty="0"/>
              <a:t>Social Needs Assessments at diagnosis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N=196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011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393" y="59032"/>
            <a:ext cx="2200847" cy="993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748148" y="3143183"/>
            <a:ext cx="231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(%)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80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055386"/>
              </p:ext>
            </p:extLst>
          </p:nvPr>
        </p:nvGraphicFramePr>
        <p:xfrm>
          <a:off x="609600" y="1054100"/>
          <a:ext cx="10706100" cy="555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943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04" y="362317"/>
            <a:ext cx="10063115" cy="994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/>
              <a:t>The Boston Breast Cancer Equity Coalition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628" y="1588603"/>
            <a:ext cx="5609323" cy="3680793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SzPct val="100000"/>
            </a:pPr>
            <a:r>
              <a:rPr lang="en-US" sz="3200" i="1" dirty="0">
                <a:solidFill>
                  <a:srgbClr val="FF0000"/>
                </a:solidFill>
              </a:rPr>
              <a:t>How can a city replete with </a:t>
            </a:r>
            <a:r>
              <a:rPr lang="en-US" sz="3200" i="1" dirty="0" smtClean="0">
                <a:solidFill>
                  <a:srgbClr val="FF0000"/>
                </a:solidFill>
              </a:rPr>
              <a:t>so </a:t>
            </a:r>
            <a:r>
              <a:rPr lang="en-US" sz="3200" i="1" dirty="0">
                <a:solidFill>
                  <a:srgbClr val="FF0000"/>
                </a:solidFill>
              </a:rPr>
              <a:t>many resources continue to tolerate such disparities??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spcAft>
                <a:spcPts val="900"/>
              </a:spcAft>
              <a:buSzPct val="100000"/>
            </a:pPr>
            <a:r>
              <a:rPr lang="en-US" sz="3200" b="1" i="1" dirty="0"/>
              <a:t>Mission</a:t>
            </a:r>
            <a:r>
              <a:rPr lang="en-US" sz="3200" dirty="0"/>
              <a:t>: Develop city-wide </a:t>
            </a:r>
            <a:r>
              <a:rPr lang="en-US" sz="3200" u="sng" dirty="0"/>
              <a:t>solutions</a:t>
            </a:r>
            <a:r>
              <a:rPr lang="en-US" sz="3200" dirty="0"/>
              <a:t> to eliminate inequities in breast cancer outcomes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18370" y="4950014"/>
            <a:ext cx="5463209" cy="2027583"/>
            <a:chOff x="219639" y="4770741"/>
            <a:chExt cx="3351939" cy="1161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39" y="4770741"/>
              <a:ext cx="2034716" cy="11613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6124" y="5560299"/>
              <a:ext cx="3135454" cy="21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www.bostonbcec.org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C36390-9030-DC18-E5F3-2EDC13DA9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6633" r="43409" b="9069"/>
          <a:stretch/>
        </p:blipFill>
        <p:spPr>
          <a:xfrm>
            <a:off x="741645" y="2772228"/>
            <a:ext cx="4236755" cy="3338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E1DB6-7B55-49AD-A09B-2C2573A49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0" b="84518"/>
          <a:stretch/>
        </p:blipFill>
        <p:spPr>
          <a:xfrm>
            <a:off x="-1056233" y="1547985"/>
            <a:ext cx="8798214" cy="827187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8" y="59032"/>
            <a:ext cx="10515600" cy="1325563"/>
          </a:xfrm>
        </p:spPr>
        <p:txBody>
          <a:bodyPr/>
          <a:lstStyle/>
          <a:p>
            <a:r>
              <a:rPr lang="en-US" b="1" dirty="0" smtClean="0"/>
              <a:t>Summary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200728"/>
            <a:ext cx="11114325" cy="5430982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With stakeholders </a:t>
            </a:r>
            <a:r>
              <a:rPr lang="en-US" sz="3500" dirty="0"/>
              <a:t>across the City, </a:t>
            </a:r>
            <a:r>
              <a:rPr lang="en-US" sz="3500" dirty="0" smtClean="0"/>
              <a:t>we studied </a:t>
            </a:r>
            <a:r>
              <a:rPr lang="en-US" sz="3500" dirty="0"/>
              <a:t>a diverse group of new breast cancer patients across five </a:t>
            </a:r>
            <a:r>
              <a:rPr lang="en-US" sz="3500" dirty="0" smtClean="0"/>
              <a:t>hospitals</a:t>
            </a:r>
            <a:endParaRPr lang="en-US" sz="3500" dirty="0"/>
          </a:p>
          <a:p>
            <a:r>
              <a:rPr lang="en-US" sz="3500" dirty="0" smtClean="0"/>
              <a:t>Despite these collaborations and ample resources, getting navigation services to patients was challenging</a:t>
            </a:r>
            <a:endParaRPr lang="en-US" sz="3500" dirty="0"/>
          </a:p>
          <a:p>
            <a:r>
              <a:rPr lang="en-US" sz="3600" dirty="0" smtClean="0"/>
              <a:t>COVID </a:t>
            </a:r>
            <a:r>
              <a:rPr lang="en-US" sz="3600" dirty="0" smtClean="0"/>
              <a:t>impacted treatment </a:t>
            </a:r>
            <a:r>
              <a:rPr lang="en-US" sz="3600" dirty="0"/>
              <a:t>for many </a:t>
            </a:r>
            <a:r>
              <a:rPr lang="en-US" sz="3600" dirty="0" smtClean="0"/>
              <a:t>patients</a:t>
            </a:r>
            <a:endParaRPr lang="en-US" sz="3500" dirty="0"/>
          </a:p>
          <a:p>
            <a:r>
              <a:rPr lang="en-US" sz="3500" dirty="0" smtClean="0"/>
              <a:t>When </a:t>
            </a:r>
            <a:r>
              <a:rPr lang="en-US" sz="3500" dirty="0"/>
              <a:t>we do </a:t>
            </a:r>
            <a:r>
              <a:rPr lang="en-US" sz="3500" dirty="0" smtClean="0"/>
              <a:t>navigate, it </a:t>
            </a:r>
            <a:r>
              <a:rPr lang="en-US" sz="3500" dirty="0"/>
              <a:t>improves timely </a:t>
            </a:r>
            <a:r>
              <a:rPr lang="en-US" sz="3500" dirty="0" smtClean="0"/>
              <a:t>treatment</a:t>
            </a:r>
          </a:p>
          <a:p>
            <a:r>
              <a:rPr lang="en-US" sz="3500" i="1" dirty="0" smtClean="0"/>
              <a:t>Much</a:t>
            </a:r>
            <a:r>
              <a:rPr lang="en-US" sz="3500" dirty="0" smtClean="0"/>
              <a:t> more data to </a:t>
            </a:r>
            <a:r>
              <a:rPr lang="en-US" sz="3500" dirty="0" smtClean="0"/>
              <a:t>analyze……..</a:t>
            </a:r>
          </a:p>
          <a:p>
            <a:r>
              <a:rPr lang="en-US" sz="3500" dirty="0" smtClean="0">
                <a:solidFill>
                  <a:srgbClr val="FF0000"/>
                </a:solidFill>
              </a:rPr>
              <a:t>To achieve equity, more work is needed to ensure proven treatments (like navigation) get to those who need it!</a:t>
            </a:r>
            <a:endParaRPr lang="en-US" sz="35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109" y="59032"/>
            <a:ext cx="2044132" cy="9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ree photo Guide Help Faq Question Answer Test Question Mark - Max Pixel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8" name="Picture 7" descr="Questions - Highway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7" y="484077"/>
            <a:ext cx="9837019" cy="58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7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BE676EEA-6513-5991-38EA-5669758310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327136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6192981" y="1884216"/>
            <a:ext cx="5181600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2787" y="171597"/>
            <a:ext cx="11156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Treatment Delays among </a:t>
            </a:r>
            <a:r>
              <a:rPr lang="en-US" b="1" dirty="0" smtClean="0"/>
              <a:t>Black NH </a:t>
            </a:r>
            <a:r>
              <a:rPr lang="en-US" b="1" dirty="0"/>
              <a:t>and Medicaid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2981" y="3032855"/>
            <a:ext cx="540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 NH </a:t>
            </a:r>
            <a:r>
              <a:rPr lang="en-US" sz="2800" dirty="0"/>
              <a:t>and Medicaid patients are 2-3x more likely to have delays in initiating treatment &gt; 60 days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211" y="5013289"/>
            <a:ext cx="331651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46" y="1218711"/>
            <a:ext cx="12211346" cy="56392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4D7E72-743C-5841-BEDA-C69B2183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92" y="101400"/>
            <a:ext cx="10515600" cy="1325563"/>
          </a:xfrm>
        </p:spPr>
        <p:txBody>
          <a:bodyPr/>
          <a:lstStyle/>
          <a:p>
            <a:r>
              <a:rPr lang="en-US" b="1" dirty="0"/>
              <a:t>City-Wide </a:t>
            </a:r>
            <a:r>
              <a:rPr lang="en-US" b="1" dirty="0" smtClean="0"/>
              <a:t>Collaboration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8" y="1680597"/>
            <a:ext cx="10553091" cy="132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2153" t="5024" r="45558" b="-4747"/>
          <a:stretch/>
        </p:blipFill>
        <p:spPr>
          <a:xfrm>
            <a:off x="152398" y="3608357"/>
            <a:ext cx="6310669" cy="2133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68" y="5742335"/>
            <a:ext cx="8650974" cy="1115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052" y="3220498"/>
            <a:ext cx="3164098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811" y="4399843"/>
            <a:ext cx="2755631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0016" y="4384734"/>
            <a:ext cx="2383743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481" y="3648957"/>
            <a:ext cx="1694835" cy="810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3736" y="3526758"/>
            <a:ext cx="3048264" cy="926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8076" y="5170168"/>
            <a:ext cx="2328874" cy="402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5208" y="5170168"/>
            <a:ext cx="1694835" cy="3170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11932" y="3265472"/>
            <a:ext cx="426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Local Academic Medical Centers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392" y="1236365"/>
            <a:ext cx="213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Research Leads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29393" y="59032"/>
            <a:ext cx="2200847" cy="9937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2398" y="3265472"/>
            <a:ext cx="6310669" cy="2307067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7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438" b="85289"/>
          <a:stretch/>
        </p:blipFill>
        <p:spPr>
          <a:xfrm>
            <a:off x="265539" y="179594"/>
            <a:ext cx="7667350" cy="1346331"/>
          </a:xfrm>
          <a:prstGeom prst="rect">
            <a:avLst/>
          </a:prstGeom>
        </p:spPr>
      </p:pic>
      <p:pic>
        <p:nvPicPr>
          <p:cNvPr id="3" name="Picture 2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38656" y="179594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9083" y="1617911"/>
            <a:ext cx="6671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“Elimination of health disparities requires a </a:t>
            </a:r>
            <a:r>
              <a:rPr lang="en-US" sz="3200" b="1" i="1" dirty="0">
                <a:solidFill>
                  <a:srgbClr val="FF0000"/>
                </a:solidFill>
              </a:rPr>
              <a:t>paradigm shift </a:t>
            </a:r>
            <a:r>
              <a:rPr lang="en-US" sz="3200" i="1" dirty="0">
                <a:solidFill>
                  <a:srgbClr val="FF0000"/>
                </a:solidFill>
              </a:rPr>
              <a:t>from individual or institutional responsibility to regional responsibility; this revised focus is critical to address delivery gaps that promote disparities, and presses institutions to work collaboratively to take responsibility for events that occur outside of their walls.”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91" y="6345382"/>
            <a:ext cx="645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Journal of General Internal Medicine, volume 36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373B0-958B-8039-9383-E35A3243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43" r="9796"/>
          <a:stretch/>
        </p:blipFill>
        <p:spPr>
          <a:xfrm>
            <a:off x="396776" y="1617911"/>
            <a:ext cx="4741934" cy="29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63" y="81994"/>
            <a:ext cx="10515600" cy="1325563"/>
          </a:xfrm>
        </p:spPr>
        <p:txBody>
          <a:bodyPr/>
          <a:lstStyle/>
          <a:p>
            <a:r>
              <a:rPr lang="en-US" dirty="0"/>
              <a:t>Stakeholder groups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DA3DF0-9588-1D4F-A0B9-9B4E1A90B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109597"/>
              </p:ext>
            </p:extLst>
          </p:nvPr>
        </p:nvGraphicFramePr>
        <p:xfrm>
          <a:off x="-655872" y="4243753"/>
          <a:ext cx="5775616" cy="254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7AAD59-AC68-E34E-AC0A-57ABB37CB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659790"/>
              </p:ext>
            </p:extLst>
          </p:nvPr>
        </p:nvGraphicFramePr>
        <p:xfrm>
          <a:off x="5579592" y="4436262"/>
          <a:ext cx="5778658" cy="247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6D8BAE-130C-6440-8C46-5F47C5A49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191798"/>
              </p:ext>
            </p:extLst>
          </p:nvPr>
        </p:nvGraphicFramePr>
        <p:xfrm>
          <a:off x="4040571" y="-151595"/>
          <a:ext cx="5058570" cy="215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93BF850-A664-5B47-B5EF-E3130E62E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129426"/>
              </p:ext>
            </p:extLst>
          </p:nvPr>
        </p:nvGraphicFramePr>
        <p:xfrm>
          <a:off x="7923050" y="670299"/>
          <a:ext cx="4245916" cy="205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FBDA71-6665-F242-A427-B850860C4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682293"/>
              </p:ext>
            </p:extLst>
          </p:nvPr>
        </p:nvGraphicFramePr>
        <p:xfrm>
          <a:off x="8174353" y="2170040"/>
          <a:ext cx="3694253" cy="362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824858-F2FE-EA4F-B3DB-44536A1D4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839306"/>
              </p:ext>
            </p:extLst>
          </p:nvPr>
        </p:nvGraphicFramePr>
        <p:xfrm>
          <a:off x="-1007340" y="1318861"/>
          <a:ext cx="4937648" cy="279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DB55D0D-48F6-3641-8DCD-80F07A219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658464"/>
              </p:ext>
            </p:extLst>
          </p:nvPr>
        </p:nvGraphicFramePr>
        <p:xfrm>
          <a:off x="2962866" y="1188181"/>
          <a:ext cx="2599407" cy="215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EAC344C-34AC-2446-9D90-9F2CCEC50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877967"/>
              </p:ext>
            </p:extLst>
          </p:nvPr>
        </p:nvGraphicFramePr>
        <p:xfrm>
          <a:off x="5607992" y="1286950"/>
          <a:ext cx="3218539" cy="224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637379" y="59032"/>
            <a:ext cx="1492861" cy="6740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67966" y="2404238"/>
            <a:ext cx="2889963" cy="999092"/>
            <a:chOff x="3327623" y="1126058"/>
            <a:chExt cx="925947" cy="482452"/>
          </a:xfrm>
        </p:grpSpPr>
        <p:sp>
          <p:nvSpPr>
            <p:cNvPr id="15" name="Rectangle 14"/>
            <p:cNvSpPr/>
            <p:nvPr/>
          </p:nvSpPr>
          <p:spPr>
            <a:xfrm>
              <a:off x="3327623" y="1126058"/>
              <a:ext cx="916095" cy="45804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3337475" y="1298651"/>
              <a:ext cx="916095" cy="309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2" spcCol="1270" anchor="ctr" anchorCtr="0">
              <a:noAutofit/>
            </a:bodyPr>
            <a:lstStyle/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Sharon  Bak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Courtney Winkle-Miller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Nicole Casanova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Victoria Xiao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Katelyn </a:t>
              </a:r>
              <a:r>
                <a:rPr lang="en-US" sz="1000" dirty="0" err="1"/>
                <a:t>Mullkin</a:t>
              </a: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Maha Ashraf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Steve </a:t>
              </a:r>
              <a:r>
                <a:rPr lang="en-US" sz="1000" dirty="0" err="1"/>
                <a:t>Kanem</a:t>
              </a: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Charlotte Robins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56237" y="6205157"/>
            <a:ext cx="1463041" cy="494936"/>
            <a:chOff x="0" y="1496736"/>
            <a:chExt cx="1116597" cy="585365"/>
          </a:xfrm>
        </p:grpSpPr>
        <p:sp>
          <p:nvSpPr>
            <p:cNvPr id="21" name="Rectangle 20"/>
            <p:cNvSpPr/>
            <p:nvPr/>
          </p:nvSpPr>
          <p:spPr>
            <a:xfrm>
              <a:off x="0" y="1496736"/>
              <a:ext cx="1046810" cy="5853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9787" y="1496736"/>
              <a:ext cx="1046810" cy="585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Alexis Higgins</a:t>
              </a:r>
            </a:p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kern="1200" dirty="0"/>
                <a:t>Sam </a:t>
              </a:r>
              <a:r>
                <a:rPr lang="en-US" sz="1000" kern="1200" dirty="0" err="1"/>
                <a:t>Steil</a:t>
              </a:r>
              <a:endParaRPr lang="en-US" sz="9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12284" y="2433784"/>
            <a:ext cx="3841464" cy="2402760"/>
            <a:chOff x="175063" y="4190238"/>
            <a:chExt cx="3841464" cy="2402760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C522FF16-44C5-C041-BA84-5325E8AAEE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5053210"/>
                </p:ext>
              </p:extLst>
            </p:nvPr>
          </p:nvGraphicFramePr>
          <p:xfrm>
            <a:off x="175063" y="4190238"/>
            <a:ext cx="3841464" cy="22156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4" r:lo="rId45" r:qs="rId46" r:cs="rId47"/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>
              <a:off x="1188974" y="6109917"/>
              <a:ext cx="1181353" cy="483081"/>
              <a:chOff x="0" y="1110270"/>
              <a:chExt cx="1266705" cy="48308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110270"/>
                <a:ext cx="1266704" cy="48308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/>
              <p:cNvSpPr txBox="1"/>
              <p:nvPr/>
            </p:nvSpPr>
            <p:spPr>
              <a:xfrm>
                <a:off x="82595" y="1110270"/>
                <a:ext cx="1184110" cy="4830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/>
                  <a:t>Joan Nagel</a:t>
                </a:r>
                <a:endParaRPr lang="en-US" sz="1300" kern="1200" dirty="0"/>
              </a:p>
            </p:txBody>
          </p:sp>
        </p:grpSp>
        <p:sp>
          <p:nvSpPr>
            <p:cNvPr id="26" name="Straight Connector 3"/>
            <p:cNvSpPr/>
            <p:nvPr/>
          </p:nvSpPr>
          <p:spPr>
            <a:xfrm rot="5400000">
              <a:off x="1245098" y="4977484"/>
              <a:ext cx="108872" cy="5322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1646"/>
                  </a:lnTo>
                  <a:lnTo>
                    <a:pt x="1388292" y="111646"/>
                  </a:lnTo>
                  <a:lnTo>
                    <a:pt x="1388292" y="22329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2465451" y="6109917"/>
              <a:ext cx="1181353" cy="483081"/>
              <a:chOff x="0" y="1110270"/>
              <a:chExt cx="1266705" cy="48308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0" y="1110270"/>
                <a:ext cx="1266704" cy="48308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8"/>
              <p:cNvSpPr txBox="1"/>
              <p:nvPr/>
            </p:nvSpPr>
            <p:spPr>
              <a:xfrm>
                <a:off x="82595" y="1110270"/>
                <a:ext cx="1184110" cy="4830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/>
                  <a:t>Anne Marie Murphy</a:t>
                </a:r>
                <a:endParaRPr lang="en-US" sz="1300" kern="1200" dirty="0"/>
              </a:p>
            </p:txBody>
          </p:sp>
        </p:grpSp>
        <p:sp>
          <p:nvSpPr>
            <p:cNvPr id="30" name="Straight Connector 3"/>
            <p:cNvSpPr/>
            <p:nvPr/>
          </p:nvSpPr>
          <p:spPr>
            <a:xfrm rot="5400000">
              <a:off x="2618905" y="5035717"/>
              <a:ext cx="56866" cy="3637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1646"/>
                  </a:lnTo>
                  <a:lnTo>
                    <a:pt x="1388292" y="111646"/>
                  </a:lnTo>
                  <a:lnTo>
                    <a:pt x="1388292" y="22329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2" name="Group 31"/>
          <p:cNvGrpSpPr/>
          <p:nvPr/>
        </p:nvGrpSpPr>
        <p:grpSpPr>
          <a:xfrm>
            <a:off x="6734809" y="2846118"/>
            <a:ext cx="1392008" cy="833812"/>
            <a:chOff x="1257968" y="989858"/>
            <a:chExt cx="1102131" cy="531765"/>
          </a:xfrm>
        </p:grpSpPr>
        <p:sp>
          <p:nvSpPr>
            <p:cNvPr id="33" name="Rectangle 32"/>
            <p:cNvSpPr/>
            <p:nvPr/>
          </p:nvSpPr>
          <p:spPr>
            <a:xfrm>
              <a:off x="1257968" y="989858"/>
              <a:ext cx="1039185" cy="5195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1320914" y="1002031"/>
              <a:ext cx="1039185" cy="51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b="0" i="0" kern="1200" dirty="0"/>
                <a:t>Christine Gunn</a:t>
              </a: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dirty="0"/>
                <a:t>Stephanie Loo</a:t>
              </a: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kern="1200" dirty="0"/>
                <a:t>Ariel </a:t>
              </a:r>
              <a:r>
                <a:rPr lang="en-US" sz="1100" kern="1200" dirty="0" err="1"/>
                <a:t>Maschke</a:t>
              </a:r>
              <a:endParaRPr lang="en-US" sz="11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65673" y="2419330"/>
            <a:ext cx="1059902" cy="380907"/>
            <a:chOff x="1257968" y="989858"/>
            <a:chExt cx="1059902" cy="519592"/>
          </a:xfrm>
        </p:grpSpPr>
        <p:sp>
          <p:nvSpPr>
            <p:cNvPr id="36" name="Rectangle 35"/>
            <p:cNvSpPr/>
            <p:nvPr/>
          </p:nvSpPr>
          <p:spPr>
            <a:xfrm>
              <a:off x="1257968" y="989858"/>
              <a:ext cx="1039185" cy="5195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1278685" y="1070379"/>
              <a:ext cx="1039185" cy="405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i="0" kern="1200" dirty="0"/>
                <a:t>Tracy Battaglia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33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987250"/>
            <a:ext cx="11272945" cy="14637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Problem</a:t>
            </a:r>
            <a:r>
              <a:rPr lang="en-US" b="1" dirty="0"/>
              <a:t>: Evidence-based strategies for combating delays do exist, but are not systematically implemented within or across hospitals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246" y="3037648"/>
            <a:ext cx="3008875" cy="2791025"/>
            <a:chOff x="177344" y="1397500"/>
            <a:chExt cx="5003425" cy="4587523"/>
          </a:xfrm>
        </p:grpSpPr>
        <p:sp>
          <p:nvSpPr>
            <p:cNvPr id="5" name="TextBox 4"/>
            <p:cNvSpPr txBox="1"/>
            <p:nvPr/>
          </p:nvSpPr>
          <p:spPr>
            <a:xfrm>
              <a:off x="177344" y="5004129"/>
              <a:ext cx="5003425" cy="98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prstClr val="black"/>
                  </a:solidFill>
                </a:rPr>
                <a:t>Patient Navigation </a:t>
              </a:r>
              <a:r>
                <a:rPr lang="en-US" sz="2000" b="1" dirty="0">
                  <a:solidFill>
                    <a:prstClr val="black"/>
                  </a:solidFill>
                </a:rPr>
                <a:t>to Guide and Support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4"/>
            <a:stretch/>
          </p:blipFill>
          <p:spPr>
            <a:xfrm>
              <a:off x="1015252" y="1397500"/>
              <a:ext cx="3635680" cy="36066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105076" y="3499995"/>
            <a:ext cx="3348912" cy="2328678"/>
            <a:chOff x="3823205" y="2887109"/>
            <a:chExt cx="5005030" cy="3762824"/>
          </a:xfrm>
        </p:grpSpPr>
        <p:sp>
          <p:nvSpPr>
            <p:cNvPr id="8" name="TextBox 7"/>
            <p:cNvSpPr txBox="1"/>
            <p:nvPr/>
          </p:nvSpPr>
          <p:spPr>
            <a:xfrm>
              <a:off x="3823205" y="5743676"/>
              <a:ext cx="5005030" cy="90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prstClr val="black"/>
                  </a:solidFill>
                </a:rPr>
                <a:t>Patient Registry </a:t>
              </a:r>
              <a:r>
                <a:rPr lang="en-US" sz="2000" b="1" dirty="0">
                  <a:solidFill>
                    <a:prstClr val="black"/>
                  </a:solidFill>
                </a:rPr>
                <a:t>to Track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 at risk Population Over Time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25999" y="2887109"/>
              <a:ext cx="2747311" cy="2196518"/>
              <a:chOff x="5331944" y="2861111"/>
              <a:chExt cx="2156700" cy="165610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07" t="33729" r="35862" b="38268"/>
              <a:stretch/>
            </p:blipFill>
            <p:spPr>
              <a:xfrm>
                <a:off x="5535592" y="2908550"/>
                <a:ext cx="1947334" cy="160866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331944" y="2861111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247467" y="2928816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068539" y="2780637"/>
            <a:ext cx="3411577" cy="3273935"/>
            <a:chOff x="7623484" y="1525769"/>
            <a:chExt cx="5003424" cy="5170303"/>
          </a:xfrm>
        </p:grpSpPr>
        <p:sp>
          <p:nvSpPr>
            <p:cNvPr id="14" name="TextBox 13"/>
            <p:cNvSpPr txBox="1"/>
            <p:nvPr/>
          </p:nvSpPr>
          <p:spPr>
            <a:xfrm>
              <a:off x="7623484" y="5480946"/>
              <a:ext cx="5003424" cy="121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Systematic screening to address </a:t>
              </a:r>
              <a:r>
                <a:rPr lang="en-US" sz="2400" b="1" i="1" dirty="0">
                  <a:solidFill>
                    <a:prstClr val="black"/>
                  </a:solidFill>
                </a:rPr>
                <a:t>Social </a:t>
              </a:r>
              <a:r>
                <a:rPr lang="en-US" sz="2400" b="1" i="1" dirty="0" smtClean="0">
                  <a:solidFill>
                    <a:prstClr val="black"/>
                  </a:solidFill>
                </a:rPr>
                <a:t>Barriers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16" y="1525769"/>
              <a:ext cx="4195440" cy="3779675"/>
            </a:xfrm>
            <a:prstGeom prst="rect">
              <a:avLst/>
            </a:prstGeom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963-8068-41FF-8F08-0BCAC939B687}" type="slidenum">
              <a:rPr lang="en-US" smtClean="0"/>
              <a:t>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494" y="59032"/>
            <a:ext cx="2055746" cy="928218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12468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B050"/>
                </a:solidFill>
              </a:rPr>
              <a:t>The Research Question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838200" y="3180896"/>
            <a:ext cx="10689771" cy="17666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“Can we </a:t>
            </a:r>
            <a:r>
              <a:rPr lang="en-US" sz="3600" u="sng" dirty="0">
                <a:solidFill>
                  <a:schemeClr val="bg1"/>
                </a:solidFill>
              </a:rPr>
              <a:t>systematically implement</a:t>
            </a:r>
            <a:r>
              <a:rPr lang="en-US" sz="3600" dirty="0">
                <a:solidFill>
                  <a:schemeClr val="bg1"/>
                </a:solidFill>
              </a:rPr>
              <a:t> evidence-based  </a:t>
            </a:r>
            <a:r>
              <a:rPr lang="en-US" sz="3600" dirty="0" smtClean="0">
                <a:solidFill>
                  <a:schemeClr val="bg1"/>
                </a:solidFill>
              </a:rPr>
              <a:t>patient navigation </a:t>
            </a:r>
            <a:r>
              <a:rPr lang="en-US" sz="3600" u="sng" dirty="0" smtClean="0">
                <a:solidFill>
                  <a:schemeClr val="bg1"/>
                </a:solidFill>
              </a:rPr>
              <a:t>across </a:t>
            </a:r>
            <a:r>
              <a:rPr lang="en-US" sz="3600" u="sng" dirty="0">
                <a:solidFill>
                  <a:schemeClr val="bg1"/>
                </a:solidFill>
              </a:rPr>
              <a:t>the city of Boston </a:t>
            </a:r>
            <a:r>
              <a:rPr lang="en-US" sz="3600" dirty="0">
                <a:solidFill>
                  <a:schemeClr val="bg1"/>
                </a:solidFill>
              </a:rPr>
              <a:t>to reduce delays in care for women?”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494" y="59032"/>
            <a:ext cx="2055746" cy="9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655"/>
            <a:ext cx="100499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Community-engaged implementation </a:t>
            </a:r>
            <a:r>
              <a:rPr lang="en-US" u="sng" dirty="0" smtClean="0"/>
              <a:t>study:</a:t>
            </a:r>
            <a:r>
              <a:rPr lang="en-US" dirty="0" smtClean="0"/>
              <a:t> </a:t>
            </a:r>
            <a:r>
              <a:rPr lang="en-US" dirty="0"/>
              <a:t>Integrating evidence-based </a:t>
            </a:r>
            <a:r>
              <a:rPr lang="en-US" dirty="0" smtClean="0"/>
              <a:t>navigation </a:t>
            </a:r>
            <a:r>
              <a:rPr lang="en-US" dirty="0"/>
              <a:t>in partnership with key stakeholders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Type 1 hybrid clinical effectiveness-implementation trial:</a:t>
            </a:r>
          </a:p>
          <a:p>
            <a:pPr lvl="1"/>
            <a:r>
              <a:rPr lang="en-US" sz="2800" i="1" dirty="0">
                <a:solidFill>
                  <a:srgbClr val="FF0000"/>
                </a:solidFill>
              </a:rPr>
              <a:t>Clinical outcomes</a:t>
            </a:r>
            <a:r>
              <a:rPr lang="en-US" sz="2800" dirty="0"/>
              <a:t>: time to initiation of treatment; quality of care</a:t>
            </a:r>
          </a:p>
          <a:p>
            <a:pPr lvl="1"/>
            <a:r>
              <a:rPr lang="en-US" sz="2800" i="1" dirty="0">
                <a:solidFill>
                  <a:srgbClr val="0070C0"/>
                </a:solidFill>
              </a:rPr>
              <a:t>Implementation outcomes</a:t>
            </a:r>
            <a:r>
              <a:rPr lang="en-US" sz="2800" dirty="0"/>
              <a:t>: acceptability, adoption, fidelity to protocol, sustainability, and cost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u="sng" dirty="0"/>
              <a:t>Pragmatic clinical trial:</a:t>
            </a:r>
            <a:r>
              <a:rPr lang="en-US" dirty="0"/>
              <a:t> Cluster stepped wedge study design allows for rolling out iteratively in real life practice settings</a:t>
            </a:r>
          </a:p>
        </p:txBody>
      </p:sp>
      <p:pic>
        <p:nvPicPr>
          <p:cNvPr id="7" name="Picture 6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00158" y="90797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1703" y="6320704"/>
            <a:ext cx="620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Battaglia TA et al. </a:t>
            </a:r>
            <a:r>
              <a:rPr lang="en-US" i="1" dirty="0"/>
              <a:t>Contemporary Clinical Trials</a:t>
            </a:r>
            <a:r>
              <a:rPr lang="en-US" dirty="0"/>
              <a:t>, 2020, volume 93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0837d5d9-5c4e-4ccd-8a57-f0ccfa1614c8"/>
  <p:tag name="SLIDO_EVENT_SECTION_UUID" val="ab35233b-cea2-4d7d-809f-3b6225bccdcd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32238</TotalTime>
  <Words>1157</Words>
  <Application>Microsoft Office PowerPoint</Application>
  <PresentationFormat>Widescreen</PresentationFormat>
  <Paragraphs>271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Verdana</vt:lpstr>
      <vt:lpstr>1_Office Theme</vt:lpstr>
      <vt:lpstr>Translating Research Into Practice:  A City-wide Breast Cancer Equity Intervention</vt:lpstr>
      <vt:lpstr>The Boston Breast Cancer Equity Coalition </vt:lpstr>
      <vt:lpstr>PowerPoint Presentation</vt:lpstr>
      <vt:lpstr>City-Wide Collaboration</vt:lpstr>
      <vt:lpstr>PowerPoint Presentation</vt:lpstr>
      <vt:lpstr>Stakeholder groups</vt:lpstr>
      <vt:lpstr>The Problem: Evidence-based strategies for combating delays do exist, but are not systematically implemented within or across hospitals</vt:lpstr>
      <vt:lpstr>The Research Question</vt:lpstr>
      <vt:lpstr>Research Methods</vt:lpstr>
      <vt:lpstr> Journey to Today! </vt:lpstr>
      <vt:lpstr>TRIP Study Findings Preliminary…</vt:lpstr>
      <vt:lpstr>TRIP Participants</vt:lpstr>
      <vt:lpstr>TRIP Participants  </vt:lpstr>
      <vt:lpstr>TRIP Participants  </vt:lpstr>
      <vt:lpstr>Implementation Fidelity: did study sites successfully adopt the navigation protocol?</vt:lpstr>
      <vt:lpstr>Implementation Fidelity: did study sites successfully adopt the navigation protocol?</vt:lpstr>
      <vt:lpstr>Social Needs Assessments at diagnosis N=407 </vt:lpstr>
      <vt:lpstr>Social Needs Assessments at diagnosis  N=196</vt:lpstr>
      <vt:lpstr>PowerPoint Presentation</vt:lpstr>
      <vt:lpstr>Summary </vt:lpstr>
      <vt:lpstr>PowerPoint Presentation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Research Into Practice:  Community and Academic Perspectives from a City-wide Breast Cancer Equity Intervention</dc:title>
  <dc:creator>FitzGerald, Madyson</dc:creator>
  <cp:lastModifiedBy>Battaglia, Tracy</cp:lastModifiedBy>
  <cp:revision>238</cp:revision>
  <dcterms:created xsi:type="dcterms:W3CDTF">2023-02-28T17:27:35Z</dcterms:created>
  <dcterms:modified xsi:type="dcterms:W3CDTF">2023-06-08T16:33:07Z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