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9" r:id="rId1"/>
    <p:sldMasterId id="2147483797" r:id="rId2"/>
    <p:sldMasterId id="2147483822" r:id="rId3"/>
  </p:sldMasterIdLst>
  <p:notesMasterIdLst>
    <p:notesMasterId r:id="rId7"/>
  </p:notesMasterIdLst>
  <p:handoutMasterIdLst>
    <p:handoutMasterId r:id="rId8"/>
  </p:handoutMasterIdLst>
  <p:sldIdLst>
    <p:sldId id="1632" r:id="rId4"/>
    <p:sldId id="1633" r:id="rId5"/>
    <p:sldId id="1634" r:id="rId6"/>
  </p:sldIdLst>
  <p:sldSz cx="9144000" cy="6858000" type="screen4x3"/>
  <p:notesSz cx="7023100" cy="9309100"/>
  <p:custDataLst>
    <p:tags r:id="rId9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16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te Walsh" initials="" lastIdx="3" clrIdx="0"/>
  <p:cmAuthor id="2" name="Shannon, Melissa" initials="SM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BF56"/>
    <a:srgbClr val="FFC000"/>
    <a:srgbClr val="00B050"/>
    <a:srgbClr val="D9D9D9"/>
    <a:srgbClr val="6283C2"/>
    <a:srgbClr val="FFFFFF"/>
    <a:srgbClr val="FFCCFF"/>
    <a:srgbClr val="EBF3FD"/>
    <a:srgbClr val="F5F9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46" autoAdjust="0"/>
    <p:restoredTop sz="95485" autoAdjust="0"/>
  </p:normalViewPr>
  <p:slideViewPr>
    <p:cSldViewPr snapToGrid="0">
      <p:cViewPr varScale="1">
        <p:scale>
          <a:sx n="70" d="100"/>
          <a:sy n="70" d="100"/>
        </p:scale>
        <p:origin x="1518" y="72"/>
      </p:cViewPr>
      <p:guideLst>
        <p:guide pos="2880"/>
        <p:guide orient="horz" pos="163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79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3043979" cy="465774"/>
          </a:xfrm>
          <a:prstGeom prst="rect">
            <a:avLst/>
          </a:prstGeom>
        </p:spPr>
        <p:txBody>
          <a:bodyPr vert="horz" lIns="91880" tIns="45938" rIns="91880" bIns="4593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7537" y="3"/>
            <a:ext cx="3043979" cy="465774"/>
          </a:xfrm>
          <a:prstGeom prst="rect">
            <a:avLst/>
          </a:prstGeom>
        </p:spPr>
        <p:txBody>
          <a:bodyPr vert="horz" lIns="91880" tIns="45938" rIns="91880" bIns="45938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74459E1-DABA-4A93-984B-D2FAAC611687}" type="datetimeFigureOut">
              <a:rPr lang="en-US"/>
              <a:pPr>
                <a:defRPr/>
              </a:pPr>
              <a:t>4/6/2020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41739"/>
            <a:ext cx="3043979" cy="465774"/>
          </a:xfrm>
          <a:prstGeom prst="rect">
            <a:avLst/>
          </a:prstGeom>
        </p:spPr>
        <p:txBody>
          <a:bodyPr vert="horz" lIns="91880" tIns="45938" rIns="91880" bIns="4593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7" y="8841739"/>
            <a:ext cx="3043979" cy="465774"/>
          </a:xfrm>
          <a:prstGeom prst="rect">
            <a:avLst/>
          </a:prstGeom>
        </p:spPr>
        <p:txBody>
          <a:bodyPr vert="horz" lIns="91880" tIns="45938" rIns="91880" bIns="45938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46B86B9-183D-4F1A-AF20-62FD2E693A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5592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3043979" cy="465774"/>
          </a:xfrm>
          <a:prstGeom prst="rect">
            <a:avLst/>
          </a:prstGeom>
        </p:spPr>
        <p:txBody>
          <a:bodyPr vert="horz" lIns="93624" tIns="46812" rIns="93624" bIns="46812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537" y="3"/>
            <a:ext cx="3043979" cy="465774"/>
          </a:xfrm>
          <a:prstGeom prst="rect">
            <a:avLst/>
          </a:prstGeom>
        </p:spPr>
        <p:txBody>
          <a:bodyPr vert="horz" lIns="93624" tIns="46812" rIns="93624" bIns="46812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4D4654-CB86-4A77-846A-FA22C3A32683}" type="datetimeFigureOut">
              <a:rPr lang="en-US"/>
              <a:pPr>
                <a:defRPr/>
              </a:pPr>
              <a:t>4/6/2020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57725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624" tIns="46812" rIns="93624" bIns="46812" rtlCol="0" anchor="ctr"/>
          <a:lstStyle/>
          <a:p>
            <a:pPr lvl="0"/>
            <a:r>
              <a:rPr lang="en-US" noProof="0" dirty="0" err="1"/>
              <a:t>i</a:t>
            </a:r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8" y="4422465"/>
            <a:ext cx="5617207" cy="4188778"/>
          </a:xfrm>
          <a:prstGeom prst="rect">
            <a:avLst/>
          </a:prstGeom>
        </p:spPr>
        <p:txBody>
          <a:bodyPr vert="horz" lIns="93624" tIns="46812" rIns="93624" bIns="4681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841739"/>
            <a:ext cx="3043979" cy="465774"/>
          </a:xfrm>
          <a:prstGeom prst="rect">
            <a:avLst/>
          </a:prstGeom>
        </p:spPr>
        <p:txBody>
          <a:bodyPr vert="horz" lIns="93624" tIns="46812" rIns="93624" bIns="46812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7" y="8841739"/>
            <a:ext cx="3043979" cy="465774"/>
          </a:xfrm>
          <a:prstGeom prst="rect">
            <a:avLst/>
          </a:prstGeom>
        </p:spPr>
        <p:txBody>
          <a:bodyPr vert="horz" lIns="93624" tIns="46812" rIns="93624" bIns="46812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717E9CAF-CA78-4668-B94D-278349315C5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555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4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0.bin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15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1.bin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6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5.bin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8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.png"/><Relationship Id="rId5" Type="http://schemas.openxmlformats.org/officeDocument/2006/relationships/image" Target="../media/image6.emf"/><Relationship Id="rId4" Type="http://schemas.openxmlformats.org/officeDocument/2006/relationships/oleObject" Target="../embeddings/oleObject6.bin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9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7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33489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itleBottomPlaceholder"/>
          <p:cNvSpPr>
            <a:spLocks noChangeArrowheads="1"/>
          </p:cNvSpPr>
          <p:nvPr userDrawn="1"/>
        </p:nvSpPr>
        <p:spPr bwMode="auto">
          <a:xfrm>
            <a:off x="0" y="2283840"/>
            <a:ext cx="2238620" cy="41877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2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05875" y="3105356"/>
            <a:ext cx="5036084" cy="502445"/>
          </a:xfrm>
        </p:spPr>
        <p:txBody>
          <a:bodyPr anchor="t"/>
          <a:lstStyle>
            <a:lvl1pPr>
              <a:defRPr sz="2400" b="1"/>
            </a:lvl1pPr>
          </a:lstStyle>
          <a:p>
            <a:pPr lvl="0"/>
            <a:r>
              <a:rPr lang="en-US" noProof="0" dirty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05875" y="3711729"/>
            <a:ext cx="5036084" cy="369332"/>
          </a:xfrm>
        </p:spPr>
        <p:txBody>
          <a:bodyPr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grpSp>
        <p:nvGrpSpPr>
          <p:cNvPr id="13513" name="McK Title Elements"/>
          <p:cNvGrpSpPr>
            <a:grpSpLocks/>
          </p:cNvGrpSpPr>
          <p:nvPr/>
        </p:nvGrpSpPr>
        <p:grpSpPr bwMode="auto">
          <a:xfrm>
            <a:off x="1" y="1"/>
            <a:ext cx="9140760" cy="6859620"/>
            <a:chOff x="0" y="0"/>
            <a:chExt cx="5643" cy="4235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3"/>
              <a:ext cx="2777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CONFIDENTIAL AND PROPRIETARY</a:t>
              </a:r>
            </a:p>
            <a:p>
              <a:pPr defTabSz="821202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3474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5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7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</p:grpSp>
      <p:pic>
        <p:nvPicPr>
          <p:cNvPr id="13507" name="TitleBottomBarBW" hidden="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0060" y="6574545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TopPlaceholder"/>
          <p:cNvSpPr>
            <a:spLocks noChangeArrowheads="1"/>
          </p:cNvSpPr>
          <p:nvPr userDrawn="1"/>
        </p:nvSpPr>
        <p:spPr bwMode="auto">
          <a:xfrm>
            <a:off x="0" y="1"/>
            <a:ext cx="2238620" cy="2283840"/>
          </a:xfrm>
          <a:prstGeom prst="rect">
            <a:avLst/>
          </a:prstGeom>
          <a:solidFill>
            <a:srgbClr val="F8BF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2" dirty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3795" y="1504987"/>
            <a:ext cx="2873416" cy="811676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-1" y="6428097"/>
            <a:ext cx="9144000" cy="429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186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93795" y="2176941"/>
            <a:ext cx="5036084" cy="507831"/>
          </a:xfrm>
        </p:spPr>
        <p:txBody>
          <a:bodyPr anchor="t"/>
          <a:lstStyle>
            <a:lvl1pPr>
              <a:defRPr sz="3265" b="0"/>
            </a:lvl1pPr>
          </a:lstStyle>
          <a:p>
            <a:pPr lvl="0"/>
            <a:r>
              <a:rPr lang="en-US" noProof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93795" y="3945699"/>
            <a:ext cx="5036084" cy="219820"/>
          </a:xfrm>
        </p:spPr>
        <p:txBody>
          <a:bodyPr>
            <a:spAutoFit/>
          </a:bodyPr>
          <a:lstStyle>
            <a:lvl1pPr>
              <a:defRPr sz="1428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grpSp>
        <p:nvGrpSpPr>
          <p:cNvPr id="13513" name="McK Title Elements"/>
          <p:cNvGrpSpPr>
            <a:grpSpLocks/>
          </p:cNvGrpSpPr>
          <p:nvPr/>
        </p:nvGrpSpPr>
        <p:grpSpPr bwMode="auto">
          <a:xfrm>
            <a:off x="4" y="4"/>
            <a:ext cx="9140760" cy="6859620"/>
            <a:chOff x="0" y="0"/>
            <a:chExt cx="5643" cy="4235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3"/>
              <a:ext cx="2777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0941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CONFIDENTIAL AND PROPRIETARY</a:t>
              </a:r>
            </a:p>
            <a:p>
              <a:pPr defTabSz="820941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3474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5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7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>
                <a:solidFill>
                  <a:srgbClr val="000000"/>
                </a:solidFill>
                <a:cs typeface="+mn-cs"/>
              </a:endParaRPr>
            </a:p>
          </p:txBody>
        </p:sp>
      </p:grpSp>
      <p:pic>
        <p:nvPicPr>
          <p:cNvPr id="13507" name="TitleBottomBarBW" hidden="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0063" y="6574549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61863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77C4AF-3848-4350-839D-003CB6547586}" type="slidenum">
              <a:rPr lang="en-US"/>
              <a:pPr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97797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452" y="4407330"/>
            <a:ext cx="7771995" cy="1261884"/>
          </a:xfrm>
        </p:spPr>
        <p:txBody>
          <a:bodyPr anchor="t"/>
          <a:lstStyle>
            <a:lvl1pPr algn="l">
              <a:defRPr sz="4081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452" y="2907443"/>
            <a:ext cx="7771995" cy="1499884"/>
          </a:xfrm>
        </p:spPr>
        <p:txBody>
          <a:bodyPr anchor="b"/>
          <a:lstStyle>
            <a:lvl1pPr marL="0" indent="0">
              <a:buNone/>
              <a:defRPr sz="2041"/>
            </a:lvl1pPr>
            <a:lvl2pPr marL="466331" indent="0">
              <a:buNone/>
              <a:defRPr sz="1837"/>
            </a:lvl2pPr>
            <a:lvl3pPr marL="932665" indent="0">
              <a:buNone/>
              <a:defRPr sz="1632"/>
            </a:lvl3pPr>
            <a:lvl4pPr marL="1398999" indent="0">
              <a:buNone/>
              <a:defRPr sz="1428"/>
            </a:lvl4pPr>
            <a:lvl5pPr marL="1865332" indent="0">
              <a:buNone/>
              <a:defRPr sz="1428"/>
            </a:lvl5pPr>
            <a:lvl6pPr marL="2331665" indent="0">
              <a:buNone/>
              <a:defRPr sz="1428"/>
            </a:lvl6pPr>
            <a:lvl7pPr marL="2797996" indent="0">
              <a:buNone/>
              <a:defRPr sz="1428"/>
            </a:lvl7pPr>
            <a:lvl8pPr marL="3264329" indent="0">
              <a:buNone/>
              <a:defRPr sz="1428"/>
            </a:lvl8pPr>
            <a:lvl9pPr marL="3730663" indent="0">
              <a:buNone/>
              <a:defRPr sz="14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0112BF-C8FD-4EE3-9807-724214726756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795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2158" y="1990667"/>
            <a:ext cx="2117131" cy="1247204"/>
          </a:xfrm>
        </p:spPr>
        <p:txBody>
          <a:bodyPr/>
          <a:lstStyle>
            <a:lvl1pPr>
              <a:defRPr sz="2857"/>
            </a:lvl1pPr>
            <a:lvl2pPr>
              <a:defRPr sz="2449"/>
            </a:lvl2pPr>
            <a:lvl3pPr>
              <a:defRPr sz="2041"/>
            </a:lvl3pPr>
            <a:lvl4pPr>
              <a:defRPr sz="1837"/>
            </a:lvl4pPr>
            <a:lvl5pPr>
              <a:defRPr sz="1837"/>
            </a:lvl5pPr>
            <a:lvl6pPr>
              <a:defRPr sz="1837"/>
            </a:lvl6pPr>
            <a:lvl7pPr>
              <a:defRPr sz="1837"/>
            </a:lvl7pPr>
            <a:lvl8pPr>
              <a:defRPr sz="1837"/>
            </a:lvl8pPr>
            <a:lvl9pPr>
              <a:defRPr sz="18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54794" y="1990667"/>
            <a:ext cx="2117132" cy="1247204"/>
          </a:xfrm>
        </p:spPr>
        <p:txBody>
          <a:bodyPr/>
          <a:lstStyle>
            <a:lvl1pPr>
              <a:defRPr sz="2857"/>
            </a:lvl1pPr>
            <a:lvl2pPr>
              <a:defRPr sz="2449"/>
            </a:lvl2pPr>
            <a:lvl3pPr>
              <a:defRPr sz="2041"/>
            </a:lvl3pPr>
            <a:lvl4pPr>
              <a:defRPr sz="1837"/>
            </a:lvl4pPr>
            <a:lvl5pPr>
              <a:defRPr sz="1837"/>
            </a:lvl5pPr>
            <a:lvl6pPr>
              <a:defRPr sz="1837"/>
            </a:lvl6pPr>
            <a:lvl7pPr>
              <a:defRPr sz="1837"/>
            </a:lvl7pPr>
            <a:lvl8pPr>
              <a:defRPr sz="1837"/>
            </a:lvl8pPr>
            <a:lvl9pPr>
              <a:defRPr sz="183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832A58-ED4A-496C-8106-4BA43B663E3C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38262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697153"/>
            <a:ext cx="8230410" cy="2983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799" y="1535522"/>
            <a:ext cx="4039882" cy="639800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66331" indent="0">
              <a:buNone/>
              <a:defRPr sz="2041" b="1"/>
            </a:lvl2pPr>
            <a:lvl3pPr marL="932665" indent="0">
              <a:buNone/>
              <a:defRPr sz="1837" b="1"/>
            </a:lvl3pPr>
            <a:lvl4pPr marL="1398999" indent="0">
              <a:buNone/>
              <a:defRPr sz="1632" b="1"/>
            </a:lvl4pPr>
            <a:lvl5pPr marL="1865332" indent="0">
              <a:buNone/>
              <a:defRPr sz="1632" b="1"/>
            </a:lvl5pPr>
            <a:lvl6pPr marL="2331665" indent="0">
              <a:buNone/>
              <a:defRPr sz="1632" b="1"/>
            </a:lvl6pPr>
            <a:lvl7pPr marL="2797996" indent="0">
              <a:buNone/>
              <a:defRPr sz="1632" b="1"/>
            </a:lvl7pPr>
            <a:lvl8pPr marL="3264329" indent="0">
              <a:buNone/>
              <a:defRPr sz="1632" b="1"/>
            </a:lvl8pPr>
            <a:lvl9pPr marL="3730663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799" y="2175318"/>
            <a:ext cx="4039882" cy="3950557"/>
          </a:xfrm>
        </p:spPr>
        <p:txBody>
          <a:bodyPr/>
          <a:lstStyle>
            <a:lvl1pPr>
              <a:defRPr sz="2449"/>
            </a:lvl1pPr>
            <a:lvl2pPr>
              <a:defRPr sz="2041"/>
            </a:lvl2pPr>
            <a:lvl3pPr>
              <a:defRPr sz="1837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703" y="1535522"/>
            <a:ext cx="4041502" cy="639800"/>
          </a:xfrm>
        </p:spPr>
        <p:txBody>
          <a:bodyPr anchor="b"/>
          <a:lstStyle>
            <a:lvl1pPr marL="0" indent="0">
              <a:buNone/>
              <a:defRPr sz="2449" b="1"/>
            </a:lvl1pPr>
            <a:lvl2pPr marL="466331" indent="0">
              <a:buNone/>
              <a:defRPr sz="2041" b="1"/>
            </a:lvl2pPr>
            <a:lvl3pPr marL="932665" indent="0">
              <a:buNone/>
              <a:defRPr sz="1837" b="1"/>
            </a:lvl3pPr>
            <a:lvl4pPr marL="1398999" indent="0">
              <a:buNone/>
              <a:defRPr sz="1632" b="1"/>
            </a:lvl4pPr>
            <a:lvl5pPr marL="1865332" indent="0">
              <a:buNone/>
              <a:defRPr sz="1632" b="1"/>
            </a:lvl5pPr>
            <a:lvl6pPr marL="2331665" indent="0">
              <a:buNone/>
              <a:defRPr sz="1632" b="1"/>
            </a:lvl6pPr>
            <a:lvl7pPr marL="2797996" indent="0">
              <a:buNone/>
              <a:defRPr sz="1632" b="1"/>
            </a:lvl7pPr>
            <a:lvl8pPr marL="3264329" indent="0">
              <a:buNone/>
              <a:defRPr sz="1632" b="1"/>
            </a:lvl8pPr>
            <a:lvl9pPr marL="3730663" indent="0">
              <a:buNone/>
              <a:defRPr sz="1632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703" y="2175318"/>
            <a:ext cx="4041502" cy="3950557"/>
          </a:xfrm>
        </p:spPr>
        <p:txBody>
          <a:bodyPr/>
          <a:lstStyle>
            <a:lvl1pPr>
              <a:defRPr sz="2449"/>
            </a:lvl1pPr>
            <a:lvl2pPr>
              <a:defRPr sz="2041"/>
            </a:lvl2pPr>
            <a:lvl3pPr>
              <a:defRPr sz="1837"/>
            </a:lvl3pPr>
            <a:lvl4pPr>
              <a:defRPr sz="1632"/>
            </a:lvl4pPr>
            <a:lvl5pPr>
              <a:defRPr sz="1632"/>
            </a:lvl5pPr>
            <a:lvl6pPr>
              <a:defRPr sz="1632"/>
            </a:lvl6pPr>
            <a:lvl7pPr>
              <a:defRPr sz="1632"/>
            </a:lvl7pPr>
            <a:lvl8pPr>
              <a:defRPr sz="1632"/>
            </a:lvl8pPr>
            <a:lvl9pPr>
              <a:defRPr sz="163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8760EDF-7F9A-42AE-BDC1-A9B8AF268FC2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144239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algn="r"/>
            <a:fld id="{D08168A5-B914-4420-B683-FDA65463E86F}" type="slidenum">
              <a:rPr lang="en-US" smtClean="0"/>
              <a:pPr algn="r"/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014540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D41605B-E57B-4251-82A8-4DF7BB90093F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11527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795" y="807043"/>
            <a:ext cx="3008044" cy="628056"/>
          </a:xfrm>
        </p:spPr>
        <p:txBody>
          <a:bodyPr anchor="b"/>
          <a:lstStyle>
            <a:lvl1pPr algn="l">
              <a:defRPr sz="204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4988" y="273741"/>
            <a:ext cx="5112217" cy="5852138"/>
          </a:xfrm>
        </p:spPr>
        <p:txBody>
          <a:bodyPr/>
          <a:lstStyle>
            <a:lvl1pPr>
              <a:defRPr sz="3265"/>
            </a:lvl1pPr>
            <a:lvl2pPr>
              <a:defRPr sz="2857"/>
            </a:lvl2pPr>
            <a:lvl3pPr>
              <a:defRPr sz="2449"/>
            </a:lvl3pPr>
            <a:lvl4pPr>
              <a:defRPr sz="2041"/>
            </a:lvl4pPr>
            <a:lvl5pPr>
              <a:defRPr sz="2041"/>
            </a:lvl5pPr>
            <a:lvl6pPr>
              <a:defRPr sz="2041"/>
            </a:lvl6pPr>
            <a:lvl7pPr>
              <a:defRPr sz="2041"/>
            </a:lvl7pPr>
            <a:lvl8pPr>
              <a:defRPr sz="2041"/>
            </a:lvl8pPr>
            <a:lvl9pPr>
              <a:defRPr sz="204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795" y="1435094"/>
            <a:ext cx="3008044" cy="4690781"/>
          </a:xfrm>
        </p:spPr>
        <p:txBody>
          <a:bodyPr/>
          <a:lstStyle>
            <a:lvl1pPr marL="0" indent="0">
              <a:buNone/>
              <a:defRPr sz="1428"/>
            </a:lvl1pPr>
            <a:lvl2pPr marL="466331" indent="0">
              <a:buNone/>
              <a:defRPr sz="1224"/>
            </a:lvl2pPr>
            <a:lvl3pPr marL="932665" indent="0">
              <a:buNone/>
              <a:defRPr sz="1020"/>
            </a:lvl3pPr>
            <a:lvl4pPr marL="1398999" indent="0">
              <a:buNone/>
              <a:defRPr sz="918"/>
            </a:lvl4pPr>
            <a:lvl5pPr marL="1865332" indent="0">
              <a:buNone/>
              <a:defRPr sz="918"/>
            </a:lvl5pPr>
            <a:lvl6pPr marL="2331665" indent="0">
              <a:buNone/>
              <a:defRPr sz="918"/>
            </a:lvl6pPr>
            <a:lvl7pPr marL="2797996" indent="0">
              <a:buNone/>
              <a:defRPr sz="918"/>
            </a:lvl7pPr>
            <a:lvl8pPr marL="3264329" indent="0">
              <a:buNone/>
              <a:defRPr sz="918"/>
            </a:lvl8pPr>
            <a:lvl9pPr marL="3730663" indent="0">
              <a:buNone/>
              <a:defRPr sz="9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5B38B8-45D5-4135-AD1A-C9A93A3754E9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297531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544" y="5053810"/>
            <a:ext cx="5486400" cy="314028"/>
          </a:xfrm>
        </p:spPr>
        <p:txBody>
          <a:bodyPr anchor="b"/>
          <a:lstStyle>
            <a:lvl1pPr algn="l">
              <a:defRPr sz="2041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544" y="612264"/>
            <a:ext cx="5486400" cy="4115772"/>
          </a:xfrm>
        </p:spPr>
        <p:txBody>
          <a:bodyPr/>
          <a:lstStyle>
            <a:lvl1pPr marL="0" indent="0">
              <a:buNone/>
              <a:defRPr sz="3265"/>
            </a:lvl1pPr>
            <a:lvl2pPr marL="466331" indent="0">
              <a:buNone/>
              <a:defRPr sz="2857"/>
            </a:lvl2pPr>
            <a:lvl3pPr marL="932665" indent="0">
              <a:buNone/>
              <a:defRPr sz="2449"/>
            </a:lvl3pPr>
            <a:lvl4pPr marL="1398999" indent="0">
              <a:buNone/>
              <a:defRPr sz="2041"/>
            </a:lvl4pPr>
            <a:lvl5pPr marL="1865332" indent="0">
              <a:buNone/>
              <a:defRPr sz="2041"/>
            </a:lvl5pPr>
            <a:lvl6pPr marL="2331665" indent="0">
              <a:buNone/>
              <a:defRPr sz="2041"/>
            </a:lvl6pPr>
            <a:lvl7pPr marL="2797996" indent="0">
              <a:buNone/>
              <a:defRPr sz="2041"/>
            </a:lvl7pPr>
            <a:lvl8pPr marL="3264329" indent="0">
              <a:buNone/>
              <a:defRPr sz="2041"/>
            </a:lvl8pPr>
            <a:lvl9pPr marL="3730663" indent="0">
              <a:buNone/>
              <a:defRPr sz="2041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544" y="5367835"/>
            <a:ext cx="5486400" cy="805014"/>
          </a:xfrm>
        </p:spPr>
        <p:txBody>
          <a:bodyPr/>
          <a:lstStyle>
            <a:lvl1pPr marL="0" indent="0">
              <a:buNone/>
              <a:defRPr sz="1428"/>
            </a:lvl1pPr>
            <a:lvl2pPr marL="466331" indent="0">
              <a:buNone/>
              <a:defRPr sz="1224"/>
            </a:lvl2pPr>
            <a:lvl3pPr marL="932665" indent="0">
              <a:buNone/>
              <a:defRPr sz="1020"/>
            </a:lvl3pPr>
            <a:lvl4pPr marL="1398999" indent="0">
              <a:buNone/>
              <a:defRPr sz="918"/>
            </a:lvl4pPr>
            <a:lvl5pPr marL="1865332" indent="0">
              <a:buNone/>
              <a:defRPr sz="918"/>
            </a:lvl5pPr>
            <a:lvl6pPr marL="2331665" indent="0">
              <a:buNone/>
              <a:defRPr sz="918"/>
            </a:lvl6pPr>
            <a:lvl7pPr marL="2797996" indent="0">
              <a:buNone/>
              <a:defRPr sz="918"/>
            </a:lvl7pPr>
            <a:lvl8pPr marL="3264329" indent="0">
              <a:buNone/>
              <a:defRPr sz="918"/>
            </a:lvl8pPr>
            <a:lvl9pPr marL="3730663" indent="0">
              <a:buNone/>
              <a:defRPr sz="91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68A5BA-9F8D-4F7A-8B62-BC2FF3017CFE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416989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9B2A153-F14F-493E-96AA-FCAE5BBC9189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4629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38942333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999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9552" y="6660156"/>
            <a:ext cx="7069929" cy="1897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59897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0424" y="268881"/>
            <a:ext cx="596830" cy="296899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489" y="268881"/>
            <a:ext cx="5705078" cy="296899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2A8464-8B81-433B-8AD8-69360921FB2C}" type="slidenum">
              <a:rPr lang="en-US"/>
              <a:pPr/>
              <a:t>‹#›</a:t>
            </a:fld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771071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Optio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 userDrawn="1"/>
        </p:nvSpPr>
        <p:spPr>
          <a:xfrm>
            <a:off x="-33489" y="0"/>
            <a:ext cx="9144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itleBottomPlaceholder"/>
          <p:cNvSpPr>
            <a:spLocks noChangeArrowheads="1"/>
          </p:cNvSpPr>
          <p:nvPr userDrawn="1"/>
        </p:nvSpPr>
        <p:spPr bwMode="auto">
          <a:xfrm>
            <a:off x="0" y="2283840"/>
            <a:ext cx="2238620" cy="4187763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2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13314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605875" y="3105356"/>
            <a:ext cx="5036084" cy="502445"/>
          </a:xfrm>
        </p:spPr>
        <p:txBody>
          <a:bodyPr anchor="t"/>
          <a:lstStyle>
            <a:lvl1pPr>
              <a:defRPr sz="2400" b="1"/>
            </a:lvl1pPr>
          </a:lstStyle>
          <a:p>
            <a:pPr lvl="0"/>
            <a:r>
              <a:rPr lang="en-US" noProof="0" dirty="0"/>
              <a:t>Click to edit Master title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605875" y="3711729"/>
            <a:ext cx="5036084" cy="369332"/>
          </a:xfrm>
        </p:spPr>
        <p:txBody>
          <a:bodyPr>
            <a:spAutoFit/>
          </a:bodyPr>
          <a:lstStyle>
            <a:lvl1pPr marL="0" indent="0">
              <a:buNone/>
              <a:defRPr sz="2000"/>
            </a:lvl1pPr>
          </a:lstStyle>
          <a:p>
            <a:pPr lvl="0"/>
            <a:r>
              <a:rPr lang="en-US" noProof="0" dirty="0"/>
              <a:t>Click to edit Master subtitle style</a:t>
            </a:r>
          </a:p>
        </p:txBody>
      </p:sp>
      <p:grpSp>
        <p:nvGrpSpPr>
          <p:cNvPr id="13513" name="McK Title Elements"/>
          <p:cNvGrpSpPr>
            <a:grpSpLocks/>
          </p:cNvGrpSpPr>
          <p:nvPr/>
        </p:nvGrpSpPr>
        <p:grpSpPr bwMode="auto">
          <a:xfrm>
            <a:off x="1" y="1"/>
            <a:ext cx="9140760" cy="6859620"/>
            <a:chOff x="0" y="0"/>
            <a:chExt cx="5643" cy="4235"/>
          </a:xfrm>
        </p:grpSpPr>
        <p:sp>
          <p:nvSpPr>
            <p:cNvPr id="13332" name="McK Document type" hidden="1"/>
            <p:cNvSpPr txBox="1">
              <a:spLocks noChangeArrowheads="1"/>
            </p:cNvSpPr>
            <p:nvPr userDrawn="1"/>
          </p:nvSpPr>
          <p:spPr bwMode="auto">
            <a:xfrm>
              <a:off x="1663" y="3104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Document type</a:t>
              </a:r>
            </a:p>
          </p:txBody>
        </p:sp>
        <p:sp>
          <p:nvSpPr>
            <p:cNvPr id="13333" name="McK Date" hidden="1"/>
            <p:cNvSpPr txBox="1">
              <a:spLocks noChangeArrowheads="1"/>
            </p:cNvSpPr>
            <p:nvPr userDrawn="1"/>
          </p:nvSpPr>
          <p:spPr bwMode="auto">
            <a:xfrm>
              <a:off x="1663" y="3275"/>
              <a:ext cx="3109" cy="1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>
              <a:spAutoFit/>
            </a:bodyPr>
            <a:lstStyle/>
            <a:p>
              <a:r>
                <a:rPr lang="en-US" sz="1428" dirty="0">
                  <a:solidFill>
                    <a:srgbClr val="000000"/>
                  </a:solidFill>
                  <a:cs typeface="+mn-cs"/>
                </a:rPr>
                <a:t>Date</a:t>
              </a:r>
            </a:p>
          </p:txBody>
        </p:sp>
        <p:sp>
          <p:nvSpPr>
            <p:cNvPr id="13352" name="McK Disclaimer" hidden="1"/>
            <p:cNvSpPr>
              <a:spLocks noChangeArrowheads="1"/>
            </p:cNvSpPr>
            <p:nvPr userDrawn="1"/>
          </p:nvSpPr>
          <p:spPr bwMode="auto">
            <a:xfrm>
              <a:off x="1663" y="3713"/>
              <a:ext cx="2777" cy="15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/>
            <a:p>
              <a:pPr defTabSz="821202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CONFIDENTIAL AND PROPRIETARY</a:t>
              </a:r>
            </a:p>
            <a:p>
              <a:pPr defTabSz="821202" eaLnBrk="0" hangingPunct="0"/>
              <a:r>
                <a:rPr lang="en-US" sz="816" dirty="0">
                  <a:solidFill>
                    <a:srgbClr val="000000"/>
                  </a:solidFill>
                  <a:cs typeface="+mn-cs"/>
                </a:rPr>
                <a:t>Any use of this material without specific permission of McKinsey &amp; Company is strictly prohibited</a:t>
              </a:r>
            </a:p>
          </p:txBody>
        </p:sp>
        <p:sp>
          <p:nvSpPr>
            <p:cNvPr id="13474" name="TitleBottomPlaceholder" hidden="1"/>
            <p:cNvSpPr>
              <a:spLocks noChangeArrowheads="1"/>
            </p:cNvSpPr>
            <p:nvPr userDrawn="1"/>
          </p:nvSpPr>
          <p:spPr bwMode="auto">
            <a:xfrm>
              <a:off x="0" y="1410"/>
              <a:ext cx="1382" cy="2825"/>
            </a:xfrm>
            <a:prstGeom prst="rect">
              <a:avLst/>
            </a:prstGeom>
            <a:solidFill>
              <a:srgbClr val="0065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5" name="TitleTopPlaceholder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1382" cy="1410"/>
            </a:xfrm>
            <a:prstGeom prst="rect">
              <a:avLst/>
            </a:prstGeom>
            <a:solidFill>
              <a:srgbClr val="91AF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  <p:sp>
          <p:nvSpPr>
            <p:cNvPr id="13477" name="Rectangle 1189" hidden="1"/>
            <p:cNvSpPr>
              <a:spLocks noChangeArrowheads="1"/>
            </p:cNvSpPr>
            <p:nvPr userDrawn="1"/>
          </p:nvSpPr>
          <p:spPr bwMode="auto">
            <a:xfrm>
              <a:off x="0" y="0"/>
              <a:ext cx="5643" cy="4234"/>
            </a:xfrm>
            <a:prstGeom prst="rect">
              <a:avLst/>
            </a:prstGeom>
            <a:noFill/>
            <a:ln w="31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sz="1632" dirty="0">
                <a:solidFill>
                  <a:srgbClr val="000000"/>
                </a:solidFill>
                <a:cs typeface="+mn-cs"/>
              </a:endParaRPr>
            </a:p>
          </p:txBody>
        </p:sp>
      </p:grpSp>
      <p:pic>
        <p:nvPicPr>
          <p:cNvPr id="13507" name="TitleBottomBarBW" hidden="1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320060" y="6574545"/>
            <a:ext cx="1670055" cy="1959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itleTopPlaceholder"/>
          <p:cNvSpPr>
            <a:spLocks noChangeArrowheads="1"/>
          </p:cNvSpPr>
          <p:nvPr userDrawn="1"/>
        </p:nvSpPr>
        <p:spPr bwMode="auto">
          <a:xfrm>
            <a:off x="0" y="1"/>
            <a:ext cx="2238620" cy="2283840"/>
          </a:xfrm>
          <a:prstGeom prst="rect">
            <a:avLst/>
          </a:prstGeom>
          <a:solidFill>
            <a:srgbClr val="F8BF5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632" dirty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93795" y="1504987"/>
            <a:ext cx="2873416" cy="811676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-1" y="6428097"/>
            <a:ext cx="9144000" cy="429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6653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620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9552" y="6660156"/>
            <a:ext cx="7069929" cy="1897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8878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7228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7736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720138" y="6565900"/>
            <a:ext cx="198437" cy="15557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3BD457CD-D70C-437A-A87D-363F4EBCC43C}" type="slidenum">
              <a:rPr lang="en-US"/>
              <a:pPr>
                <a:defRPr/>
              </a:pPr>
              <a:t>‹#›</a:t>
            </a:fld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3014358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424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575020607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8977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3560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9552" y="6660156"/>
            <a:ext cx="7069929" cy="1897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993351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6946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209552" y="6660156"/>
            <a:ext cx="7069929" cy="18977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93666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0486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73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5575" name="think-cell Slide" r:id="rId4" imgW="451" imgH="450" progId="TCLayout.ActiveDocument.1">
                  <p:embed/>
                </p:oleObj>
              </mc:Choice>
              <mc:Fallback>
                <p:oleObj name="think-cell Slide" r:id="rId4" imgW="451" imgH="45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821" y="6543027"/>
            <a:ext cx="1182687" cy="271437"/>
          </a:xfrm>
          <a:prstGeom prst="rect">
            <a:avLst/>
          </a:prstGeom>
        </p:spPr>
      </p:pic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033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8700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5741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>
            <a:noAutofit/>
          </a:bodyPr>
          <a:lstStyle>
            <a:lvl1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2763" indent="-168275">
              <a:buClr>
                <a:schemeClr val="tx2"/>
              </a:buClr>
              <a:buFont typeface="Arial" panose="020B0604020202020204" pitchFamily="34" charset="0"/>
              <a:buChar char="̶"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47713" indent="-227013">
              <a:buClr>
                <a:schemeClr val="tx2"/>
              </a:buClr>
              <a:buSzPct val="120000"/>
              <a:buFont typeface="Arial" panose="020B0604020202020204" pitchFamily="34" charset="0"/>
              <a:buChar char="▫"/>
              <a:tabLst/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tx2"/>
              </a:buClr>
              <a:defRPr sz="16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8" name="Rectangle 17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2765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emf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13" Type="http://schemas.openxmlformats.org/officeDocument/2006/relationships/vmlDrawing" Target="../drawings/vmlDrawing8.vml"/><Relationship Id="rId18" Type="http://schemas.openxmlformats.org/officeDocument/2006/relationships/image" Target="../media/image7.jpeg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7" Type="http://schemas.openxmlformats.org/officeDocument/2006/relationships/image" Target="../media/image5.emf"/><Relationship Id="rId2" Type="http://schemas.openxmlformats.org/officeDocument/2006/relationships/slideLayout" Target="../slideLayouts/slideLayout11.xml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5" Type="http://schemas.openxmlformats.org/officeDocument/2006/relationships/tags" Target="../tags/tag11.xml"/><Relationship Id="rId10" Type="http://schemas.openxmlformats.org/officeDocument/2006/relationships/slideLayout" Target="../slideLayouts/slideLayout19.xml"/><Relationship Id="rId19" Type="http://schemas.openxmlformats.org/officeDocument/2006/relationships/image" Target="../media/image8.jpeg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Relationship Id="rId14" Type="http://schemas.openxmlformats.org/officeDocument/2006/relationships/tags" Target="../tags/tag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12.xml"/><Relationship Id="rId3" Type="http://schemas.openxmlformats.org/officeDocument/2006/relationships/slideLayout" Target="../slideLayouts/slideLayout23.xml"/><Relationship Id="rId7" Type="http://schemas.openxmlformats.org/officeDocument/2006/relationships/vmlDrawing" Target="../drawings/vmlDrawing9.v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3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25.xml"/><Relationship Id="rId10" Type="http://schemas.openxmlformats.org/officeDocument/2006/relationships/oleObject" Target="../embeddings/oleObject9.bin"/><Relationship Id="rId4" Type="http://schemas.openxmlformats.org/officeDocument/2006/relationships/slideLayout" Target="../slideLayouts/slideLayout24.xml"/><Relationship Id="rId9" Type="http://schemas.openxmlformats.org/officeDocument/2006/relationships/tags" Target="../tags/tag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12"/>
            </p:custDataLst>
            <p:extLst>
              <p:ext uri="{D42A27DB-BD31-4B8C-83A1-F6EECF244321}">
                <p14:modId xmlns:p14="http://schemas.microsoft.com/office/powerpoint/2010/main" val="813799960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9800" name="think-cell Slide" r:id="rId14" imgW="270" imgH="270" progId="TCLayout.ActiveDocument.1">
                  <p:embed/>
                </p:oleObj>
              </mc:Choice>
              <mc:Fallback>
                <p:oleObj name="think-cell Slide" r:id="rId1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1" y="6428097"/>
            <a:ext cx="9144000" cy="429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621" y="155576"/>
            <a:ext cx="8749303" cy="634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622" y="1146379"/>
            <a:ext cx="8749302" cy="521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rgbClr val="6283C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821" y="6543027"/>
            <a:ext cx="1182687" cy="271437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510955" y="6536954"/>
            <a:ext cx="6330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fld id="{875E1BC9-AFED-45F7-883E-56D4DC3C4571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 algn="r">
                <a:buFont typeface="Wingdings" panose="05000000000000000000" pitchFamily="2" charset="2"/>
                <a:buNone/>
              </a:pPr>
              <a:t>‹#›</a:t>
            </a:fld>
            <a:endParaRPr lang="en-US" sz="900" dirty="0" err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3243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3" r:id="rId2"/>
    <p:sldLayoutId id="2147483812" r:id="rId3"/>
    <p:sldLayoutId id="2147483834" r:id="rId4"/>
    <p:sldLayoutId id="2147483837" r:id="rId5"/>
    <p:sldLayoutId id="2147483838" r:id="rId6"/>
    <p:sldLayoutId id="2147483840" r:id="rId7"/>
    <p:sldLayoutId id="2147483841" r:id="rId8"/>
    <p:sldLayoutId id="2147483848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9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9775" indent="-225425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1443442057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6911" name="think-cell Slide" r:id="rId16" imgW="270" imgH="270" progId="TCLayout.ActiveDocument.1">
                  <p:embed/>
                </p:oleObj>
              </mc:Choice>
              <mc:Fallback>
                <p:oleObj name="think-cell Slide" r:id="rId1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 hidden="1"/>
          <p:cNvSpPr/>
          <p:nvPr userDrawn="1">
            <p:custDataLst>
              <p:tags r:id="rId15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39" b="1" i="0" baseline="0" dirty="0">
              <a:latin typeface="Arial" panose="020B0604020202020204" pitchFamily="34" charset="0"/>
              <a:ea typeface="+mj-ea"/>
              <a:cs typeface="+mj-cs"/>
              <a:sym typeface="Arial" panose="020B0604020202020204" pitchFamily="34" charset="0"/>
            </a:endParaRPr>
          </a:p>
        </p:txBody>
      </p:sp>
      <p:sp>
        <p:nvSpPr>
          <p:cNvPr id="1056" name="SlideBottomBar"/>
          <p:cNvSpPr>
            <a:spLocks noChangeArrowheads="1"/>
          </p:cNvSpPr>
          <p:nvPr/>
        </p:nvSpPr>
        <p:spPr bwMode="auto">
          <a:xfrm>
            <a:off x="2081496" y="6351024"/>
            <a:ext cx="7062504" cy="508600"/>
          </a:xfrm>
          <a:prstGeom prst="rect">
            <a:avLst/>
          </a:prstGeom>
          <a:solidFill>
            <a:srgbClr val="C7DFF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3267" tIns="46633" rIns="93267" bIns="46633" anchor="ctr"/>
          <a:lstStyle/>
          <a:p>
            <a:pPr algn="ctr"/>
            <a:endParaRPr lang="en-US" sz="1632">
              <a:solidFill>
                <a:srgbClr val="000000"/>
              </a:solidFill>
              <a:cs typeface="+mn-cs"/>
            </a:endParaRPr>
          </a:p>
        </p:txBody>
      </p:sp>
      <p:sp>
        <p:nvSpPr>
          <p:cNvPr id="1026" name="McK 2. Slide Title"/>
          <p:cNvSpPr>
            <a:spLocks noGrp="1" noChangeArrowheads="1"/>
          </p:cNvSpPr>
          <p:nvPr>
            <p:ph type="title"/>
          </p:nvPr>
        </p:nvSpPr>
        <p:spPr bwMode="auto">
          <a:xfrm>
            <a:off x="121489" y="267112"/>
            <a:ext cx="7814110" cy="2983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76" name="McK 1. On-page tracker" hidden="1"/>
          <p:cNvSpPr>
            <a:spLocks noChangeArrowheads="1"/>
          </p:cNvSpPr>
          <p:nvPr/>
        </p:nvSpPr>
        <p:spPr bwMode="auto">
          <a:xfrm>
            <a:off x="121489" y="27537"/>
            <a:ext cx="894706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428" dirty="0">
                <a:solidFill>
                  <a:srgbClr val="808080"/>
                </a:solidFill>
                <a:cs typeface="+mn-cs"/>
              </a:rPr>
              <a:t>TRACKER</a:t>
            </a:r>
          </a:p>
        </p:txBody>
      </p:sp>
      <p:sp>
        <p:nvSpPr>
          <p:cNvPr id="1032" name="McK 3. Unit of measure" hidden="1"/>
          <p:cNvSpPr txBox="1">
            <a:spLocks noChangeArrowheads="1"/>
          </p:cNvSpPr>
          <p:nvPr/>
        </p:nvSpPr>
        <p:spPr bwMode="auto">
          <a:xfrm>
            <a:off x="121489" y="542615"/>
            <a:ext cx="3730492" cy="2242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spAutoFit/>
          </a:bodyPr>
          <a:lstStyle>
            <a:lvl1pPr defTabSz="895350">
              <a:defRPr sz="2400">
                <a:solidFill>
                  <a:schemeClr val="tx1"/>
                </a:solidFill>
                <a:latin typeface="Arial" charset="0"/>
              </a:defRPr>
            </a:lvl1pPr>
            <a:lvl2pPr marL="447675" defTabSz="8953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895350" defTabSz="89535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344613" defTabSz="895350">
              <a:defRPr sz="2400">
                <a:solidFill>
                  <a:schemeClr val="tx1"/>
                </a:solidFill>
                <a:latin typeface="Arial" charset="0"/>
              </a:defRPr>
            </a:lvl4pPr>
            <a:lvl5pPr marL="1792288" defTabSz="89535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2494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7066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1638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621088" defTabSz="89535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sz="1428" dirty="0">
                <a:solidFill>
                  <a:srgbClr val="808080"/>
                </a:solidFill>
                <a:cs typeface="+mn-cs"/>
              </a:rPr>
              <a:t>Unit of measure</a:t>
            </a:r>
          </a:p>
        </p:txBody>
      </p:sp>
      <p:grpSp>
        <p:nvGrpSpPr>
          <p:cNvPr id="1337" name="McK Slide Elements"/>
          <p:cNvGrpSpPr>
            <a:grpSpLocks/>
          </p:cNvGrpSpPr>
          <p:nvPr/>
        </p:nvGrpSpPr>
        <p:grpSpPr bwMode="auto">
          <a:xfrm>
            <a:off x="121489" y="6198769"/>
            <a:ext cx="8722840" cy="526418"/>
            <a:chOff x="75" y="3827"/>
            <a:chExt cx="5385" cy="325"/>
          </a:xfrm>
        </p:grpSpPr>
        <p:sp>
          <p:nvSpPr>
            <p:cNvPr id="1151" name="McK 4. Footnote" hidden="1"/>
            <p:cNvSpPr txBox="1">
              <a:spLocks noChangeArrowheads="1"/>
            </p:cNvSpPr>
            <p:nvPr userDrawn="1"/>
          </p:nvSpPr>
          <p:spPr bwMode="auto">
            <a:xfrm>
              <a:off x="75" y="3827"/>
              <a:ext cx="5385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b">
              <a:spAutoFit/>
            </a:bodyPr>
            <a:lstStyle>
              <a:lvl1pPr marL="104775" indent="-104775" defTabSz="895350">
                <a:defRPr sz="2400">
                  <a:solidFill>
                    <a:schemeClr val="tx1"/>
                  </a:solidFill>
                  <a:latin typeface="Arial" charset="0"/>
                </a:defRPr>
              </a:lvl1pPr>
              <a:lvl2pPr marL="1031875" defTabSz="895350">
                <a:defRPr sz="2400">
                  <a:solidFill>
                    <a:schemeClr val="tx1"/>
                  </a:solidFill>
                  <a:latin typeface="Arial" charset="0"/>
                </a:defRPr>
              </a:lvl2pPr>
              <a:lvl3pPr marL="1217613" defTabSz="895350">
                <a:defRPr sz="2400">
                  <a:solidFill>
                    <a:schemeClr val="tx1"/>
                  </a:solidFill>
                  <a:latin typeface="Arial" charset="0"/>
                </a:defRPr>
              </a:lvl3pPr>
              <a:lvl4pPr marL="1404938" defTabSz="895350">
                <a:defRPr sz="2400">
                  <a:solidFill>
                    <a:schemeClr val="tx1"/>
                  </a:solidFill>
                  <a:latin typeface="Arial" charset="0"/>
                </a:defRPr>
              </a:lvl4pPr>
              <a:lvl5pPr marL="1792288" defTabSz="895350">
                <a:defRPr sz="2400">
                  <a:solidFill>
                    <a:schemeClr val="tx1"/>
                  </a:solidFill>
                  <a:latin typeface="Arial" charset="0"/>
                </a:defRPr>
              </a:lvl5pPr>
              <a:lvl6pPr marL="22494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6pPr>
              <a:lvl7pPr marL="27066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7pPr>
              <a:lvl8pPr marL="31638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8pPr>
              <a:lvl9pPr marL="3621088" defTabSz="895350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r>
                <a:rPr lang="en-US" sz="1020" dirty="0">
                  <a:solidFill>
                    <a:srgbClr val="000000"/>
                  </a:solidFill>
                  <a:cs typeface="+mn-cs"/>
                </a:rPr>
                <a:t>1 Footnote</a:t>
              </a:r>
            </a:p>
          </p:txBody>
        </p:sp>
        <p:sp>
          <p:nvSpPr>
            <p:cNvPr id="1154" name="McK 5. Source" hidden="1"/>
            <p:cNvSpPr>
              <a:spLocks noChangeArrowheads="1"/>
            </p:cNvSpPr>
            <p:nvPr userDrawn="1"/>
          </p:nvSpPr>
          <p:spPr bwMode="auto">
            <a:xfrm>
              <a:off x="75" y="4053"/>
              <a:ext cx="4323" cy="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0" anchor="ctr">
              <a:spAutoFit/>
            </a:bodyPr>
            <a:lstStyle/>
            <a:p>
              <a:pPr marL="621778" indent="-621778" defTabSz="913235">
                <a:tabLst>
                  <a:tab pos="625015" algn="l"/>
                </a:tabLst>
              </a:pPr>
              <a:r>
                <a:rPr lang="en-US" sz="1020" dirty="0">
                  <a:solidFill>
                    <a:srgbClr val="000000"/>
                  </a:solidFill>
                  <a:cs typeface="+mn-cs"/>
                </a:rPr>
                <a:t>SOURCE: Source</a:t>
              </a:r>
            </a:p>
          </p:txBody>
        </p:sp>
      </p:grpSp>
      <p:grpSp>
        <p:nvGrpSpPr>
          <p:cNvPr id="1303" name="ACET" hidden="1"/>
          <p:cNvGrpSpPr>
            <a:grpSpLocks/>
          </p:cNvGrpSpPr>
          <p:nvPr/>
        </p:nvGrpSpPr>
        <p:grpSpPr bwMode="auto">
          <a:xfrm>
            <a:off x="1482158" y="1137061"/>
            <a:ext cx="4350892" cy="531276"/>
            <a:chOff x="915" y="702"/>
            <a:chExt cx="2686" cy="328"/>
          </a:xfrm>
        </p:grpSpPr>
        <p:cxnSp>
          <p:nvCxnSpPr>
            <p:cNvPr id="1273" name="AutoShape 249" hidden="1"/>
            <p:cNvCxnSpPr>
              <a:cxnSpLocks noChangeShapeType="1"/>
              <a:stCxn id="1274" idx="4"/>
              <a:endCxn id="1274" idx="6"/>
            </p:cNvCxnSpPr>
            <p:nvPr/>
          </p:nvCxnSpPr>
          <p:spPr bwMode="auto">
            <a:xfrm>
              <a:off x="915" y="1030"/>
              <a:ext cx="2686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274" name="AutoShape 250" hidden="1"/>
            <p:cNvSpPr>
              <a:spLocks noChangeArrowheads="1"/>
            </p:cNvSpPr>
            <p:nvPr/>
          </p:nvSpPr>
          <p:spPr bwMode="auto">
            <a:xfrm>
              <a:off x="915" y="702"/>
              <a:ext cx="2686" cy="328"/>
            </a:xfrm>
            <a:prstGeom prst="leftRightArrow">
              <a:avLst>
                <a:gd name="adj1" fmla="val 100000"/>
                <a:gd name="adj2" fmla="val 0"/>
              </a:avLst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0" tIns="0" rIns="0" bIns="18288" anchor="b">
              <a:spAutoFit/>
            </a:bodyPr>
            <a:lstStyle/>
            <a:p>
              <a:r>
                <a:rPr lang="en-US" sz="1632" b="1">
                  <a:solidFill>
                    <a:srgbClr val="000000"/>
                  </a:solidFill>
                  <a:cs typeface="+mn-cs"/>
                </a:rPr>
                <a:t>Title</a:t>
              </a:r>
            </a:p>
            <a:p>
              <a:r>
                <a:rPr lang="en-US" sz="1632">
                  <a:solidFill>
                    <a:srgbClr val="808080"/>
                  </a:solidFill>
                  <a:cs typeface="+mn-cs"/>
                </a:rPr>
                <a:t>Unit of measure</a:t>
              </a:r>
            </a:p>
          </p:txBody>
        </p:sp>
      </p:grpSp>
      <p:sp>
        <p:nvSpPr>
          <p:cNvPr id="1304" name="Rectangle 28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19602" y="6566446"/>
            <a:ext cx="199240" cy="155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020">
                <a:solidFill>
                  <a:srgbClr val="000000"/>
                </a:solidFill>
              </a:defRPr>
            </a:lvl1pPr>
          </a:lstStyle>
          <a:p>
            <a:fld id="{DF3F7A36-4E73-465D-9586-256F645211D5}" type="slidenum">
              <a:rPr lang="en-US">
                <a:cs typeface="+mn-cs"/>
              </a:rPr>
              <a:pPr/>
              <a:t>‹#›</a:t>
            </a:fld>
            <a:r>
              <a:rPr lang="en-US">
                <a:cs typeface="+mn-cs"/>
              </a:rPr>
              <a:t> </a:t>
            </a:r>
          </a:p>
        </p:txBody>
      </p:sp>
      <p:sp>
        <p:nvSpPr>
          <p:cNvPr id="1310" name="Rectangle 28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2158" y="1990667"/>
            <a:ext cx="4389768" cy="124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19" name="doc id"/>
          <p:cNvSpPr>
            <a:spLocks noChangeArrowheads="1"/>
          </p:cNvSpPr>
          <p:nvPr/>
        </p:nvSpPr>
        <p:spPr bwMode="auto">
          <a:xfrm>
            <a:off x="8246612" y="37255"/>
            <a:ext cx="67061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pPr algn="r" defTabSz="913235"/>
            <a:endParaRPr lang="en-US" sz="816" dirty="0">
              <a:solidFill>
                <a:srgbClr val="000000"/>
              </a:solidFill>
              <a:cs typeface="+mn-cs"/>
            </a:endParaRPr>
          </a:p>
        </p:txBody>
      </p:sp>
      <p:pic>
        <p:nvPicPr>
          <p:cNvPr id="1333" name="Picture 2"/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35603" y="0"/>
            <a:ext cx="1213260" cy="5442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5" name="Picture 3"/>
          <p:cNvPicPr>
            <a:picLocks noChangeArrowheads="1"/>
          </p:cNvPicPr>
          <p:nvPr/>
        </p:nvPicPr>
        <p:blipFill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298" y="6351024"/>
            <a:ext cx="1974585" cy="50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837409"/>
            <a:ext cx="9148859" cy="77748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03" tIns="45702" rIns="91403" bIns="45702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645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2" r:id="rId5"/>
    <p:sldLayoutId id="2147483803" r:id="rId6"/>
    <p:sldLayoutId id="2147483804" r:id="rId7"/>
    <p:sldLayoutId id="2147483805" r:id="rId8"/>
    <p:sldLayoutId id="2147483806" r:id="rId9"/>
    <p:sldLayoutId id="2147483807" r:id="rId10"/>
    <p:sldLayoutId id="2147483808" r:id="rId11"/>
  </p:sldLayoutIdLst>
  <p:hf hdr="0" ftr="0" dt="0"/>
  <p:txStyles>
    <p:titleStyle>
      <a:lvl1pPr algn="l" defTabSz="913235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913235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2pPr>
      <a:lvl3pPr algn="l" defTabSz="913235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3pPr>
      <a:lvl4pPr algn="l" defTabSz="913235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4pPr>
      <a:lvl5pPr algn="l" defTabSz="913235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5pPr>
      <a:lvl6pPr marL="466331" algn="l" defTabSz="913235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6pPr>
      <a:lvl7pPr marL="932665" algn="l" defTabSz="913235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7pPr>
      <a:lvl8pPr marL="1398999" algn="l" defTabSz="913235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8pPr>
      <a:lvl9pPr marL="1865332" algn="l" defTabSz="913235" rtl="0" fontAlgn="base">
        <a:spcBef>
          <a:spcPct val="0"/>
        </a:spcBef>
        <a:spcAft>
          <a:spcPct val="0"/>
        </a:spcAft>
        <a:defRPr sz="1939" b="1">
          <a:solidFill>
            <a:schemeClr val="tx2"/>
          </a:solidFill>
          <a:latin typeface="Arial" charset="0"/>
        </a:defRPr>
      </a:lvl9pPr>
    </p:titleStyle>
    <p:bodyStyle>
      <a:lvl1pPr algn="l" defTabSz="913235" rtl="0" fontAlgn="base">
        <a:spcBef>
          <a:spcPct val="0"/>
        </a:spcBef>
        <a:spcAft>
          <a:spcPct val="0"/>
        </a:spcAft>
        <a:buClr>
          <a:schemeClr val="tx2"/>
        </a:buClr>
        <a:defRPr sz="1632">
          <a:solidFill>
            <a:schemeClr val="tx1"/>
          </a:solidFill>
          <a:latin typeface="+mn-lt"/>
          <a:ea typeface="+mn-ea"/>
          <a:cs typeface="+mn-cs"/>
        </a:defRPr>
      </a:lvl1pPr>
      <a:lvl2pPr marL="197544" indent="-195925" algn="l" defTabSz="913235" rtl="0" fontAlgn="base">
        <a:spcBef>
          <a:spcPct val="0"/>
        </a:spcBef>
        <a:spcAft>
          <a:spcPct val="0"/>
        </a:spcAft>
        <a:buClr>
          <a:schemeClr val="tx2"/>
        </a:buClr>
        <a:buSzPct val="125000"/>
        <a:buFont typeface="Arial" charset="0"/>
        <a:buChar char="▪"/>
        <a:defRPr sz="1632">
          <a:solidFill>
            <a:schemeClr val="tx1"/>
          </a:solidFill>
          <a:latin typeface="+mn-lt"/>
        </a:defRPr>
      </a:lvl2pPr>
      <a:lvl3pPr marL="466331" indent="-267170" algn="l" defTabSz="913235" rtl="0" fontAlgn="base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–"/>
        <a:defRPr sz="1632">
          <a:solidFill>
            <a:schemeClr val="tx1"/>
          </a:solidFill>
          <a:latin typeface="+mn-lt"/>
        </a:defRPr>
      </a:lvl3pPr>
      <a:lvl4pPr marL="626636" indent="-158683" algn="l" defTabSz="913235" rtl="0" fontAlgn="base">
        <a:spcBef>
          <a:spcPct val="0"/>
        </a:spcBef>
        <a:spcAft>
          <a:spcPct val="0"/>
        </a:spcAft>
        <a:buClr>
          <a:schemeClr val="tx2"/>
        </a:buClr>
        <a:buSzPct val="120000"/>
        <a:buFont typeface="Arial" charset="0"/>
        <a:buChar char="▫"/>
        <a:defRPr sz="1632">
          <a:solidFill>
            <a:schemeClr val="tx1"/>
          </a:solidFill>
          <a:latin typeface="+mn-lt"/>
        </a:defRPr>
      </a:lvl4pPr>
      <a:lvl5pPr marL="761030" indent="-132776" algn="l" defTabSz="913235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5pPr>
      <a:lvl6pPr marL="1227362" indent="-132776" algn="l" defTabSz="913235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6pPr>
      <a:lvl7pPr marL="1693696" indent="-132776" algn="l" defTabSz="913235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7pPr>
      <a:lvl8pPr marL="2160028" indent="-132776" algn="l" defTabSz="913235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8pPr>
      <a:lvl9pPr marL="2626360" indent="-132776" algn="l" defTabSz="913235" rtl="0" fontAlgn="base">
        <a:spcBef>
          <a:spcPct val="0"/>
        </a:spcBef>
        <a:spcAft>
          <a:spcPct val="0"/>
        </a:spcAft>
        <a:buClr>
          <a:schemeClr val="tx2"/>
        </a:buClr>
        <a:buSzPct val="89000"/>
        <a:buFont typeface="Arial" charset="0"/>
        <a:buChar char="-"/>
        <a:defRPr sz="1632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326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1pPr>
      <a:lvl2pPr marL="466331" algn="l" defTabSz="9326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2pPr>
      <a:lvl3pPr marL="932665" algn="l" defTabSz="9326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3pPr>
      <a:lvl4pPr marL="1398999" algn="l" defTabSz="9326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4pPr>
      <a:lvl5pPr marL="1865332" algn="l" defTabSz="9326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5pPr>
      <a:lvl6pPr marL="2331665" algn="l" defTabSz="9326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6pPr>
      <a:lvl7pPr marL="2797996" algn="l" defTabSz="9326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7pPr>
      <a:lvl8pPr marL="3264329" algn="l" defTabSz="9326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8pPr>
      <a:lvl9pPr marL="3730663" algn="l" defTabSz="932665" rtl="0" eaLnBrk="1" latinLnBrk="0" hangingPunct="1">
        <a:defRPr sz="183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Object 5" hidden="1"/>
          <p:cNvGraphicFramePr>
            <a:graphicFrameLocks noChangeAspect="1"/>
          </p:cNvGraphicFramePr>
          <p:nvPr userDrawn="1"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2489685729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4165" name="think-cell Slide" r:id="rId10" imgW="270" imgH="270" progId="TCLayout.ActiveDocument.1">
                  <p:embed/>
                </p:oleObj>
              </mc:Choice>
              <mc:Fallback>
                <p:oleObj name="think-cell Slide" r:id="rId10" imgW="270" imgH="270" progId="TCLayout.ActiveDocument.1">
                  <p:embed/>
                  <p:pic>
                    <p:nvPicPr>
                      <p:cNvPr id="6" name="Object 5" hidden="1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 hidden="1"/>
          <p:cNvSpPr/>
          <p:nvPr userDrawn="1">
            <p:custDataLst>
              <p:tags r:id="rId9"/>
            </p:custDataLst>
          </p:nvPr>
        </p:nvSpPr>
        <p:spPr>
          <a:xfrm>
            <a:off x="0" y="0"/>
            <a:ext cx="158750" cy="158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 dirty="0">
              <a:latin typeface="Arial" panose="020B0604020202020204" pitchFamily="34" charset="0"/>
              <a:ea typeface="+mj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-1" y="6428097"/>
            <a:ext cx="9144000" cy="42990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5621" y="155576"/>
            <a:ext cx="8749303" cy="6349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622" y="1146379"/>
            <a:ext cx="8749302" cy="52133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0" y="878505"/>
            <a:ext cx="9148859" cy="77748"/>
          </a:xfrm>
          <a:prstGeom prst="rect">
            <a:avLst/>
          </a:prstGeom>
          <a:solidFill>
            <a:srgbClr val="6283C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1821" y="6543027"/>
            <a:ext cx="1182687" cy="271437"/>
          </a:xfrm>
          <a:prstGeom prst="rect">
            <a:avLst/>
          </a:prstGeom>
        </p:spPr>
      </p:pic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5470696" y="878505"/>
            <a:ext cx="2193646" cy="77748"/>
          </a:xfrm>
          <a:prstGeom prst="rect">
            <a:avLst/>
          </a:prstGeom>
          <a:solidFill>
            <a:srgbClr val="F8BF5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254836" y="878505"/>
            <a:ext cx="889164" cy="77748"/>
          </a:xfrm>
          <a:prstGeom prst="rect">
            <a:avLst/>
          </a:prstGeom>
          <a:solidFill>
            <a:schemeClr val="accent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7054385" y="878505"/>
            <a:ext cx="1219913" cy="77748"/>
          </a:xfrm>
          <a:prstGeom prst="rect">
            <a:avLst/>
          </a:pr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12" name="Rectangle 11"/>
          <p:cNvSpPr>
            <a:spLocks noChangeArrowheads="1"/>
          </p:cNvSpPr>
          <p:nvPr userDrawn="1"/>
        </p:nvSpPr>
        <p:spPr bwMode="auto">
          <a:xfrm>
            <a:off x="8274298" y="878505"/>
            <a:ext cx="869703" cy="77748"/>
          </a:xfrm>
          <a:prstGeom prst="rect">
            <a:avLst/>
          </a:prstGeom>
          <a:solidFill>
            <a:srgbClr val="D9D9D9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1" tIns="45716" rIns="91431" bIns="4571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rgbClr val="FFFFFF"/>
              </a:solidFill>
              <a:latin typeface="Arial"/>
              <a:cs typeface="+mn-cs"/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8510955" y="6536954"/>
            <a:ext cx="6330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r">
              <a:buFont typeface="Wingdings" panose="05000000000000000000" pitchFamily="2" charset="2"/>
              <a:buNone/>
            </a:pPr>
            <a:fld id="{875E1BC9-AFED-45F7-883E-56D4DC3C4571}" type="slidenum">
              <a:rPr lang="en-US" sz="90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marL="0" indent="0" algn="r">
                <a:buFont typeface="Wingdings" panose="05000000000000000000" pitchFamily="2" charset="2"/>
                <a:buNone/>
              </a:pPr>
              <a:t>‹#›</a:t>
            </a:fld>
            <a:endParaRPr lang="en-US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151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54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9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739775" indent="-225425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tabLst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71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̶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Kelly.Cross@bmc.or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605875" y="2844800"/>
            <a:ext cx="5036084" cy="763001"/>
          </a:xfrm>
        </p:spPr>
        <p:txBody>
          <a:bodyPr/>
          <a:lstStyle/>
          <a:p>
            <a:r>
              <a:rPr lang="en-US" dirty="0"/>
              <a:t>COVID-19 Provider and Staff Hotel Accommodation Program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605875" y="3711729"/>
            <a:ext cx="5036084" cy="369332"/>
          </a:xfrm>
        </p:spPr>
        <p:txBody>
          <a:bodyPr/>
          <a:lstStyle/>
          <a:p>
            <a:r>
              <a:rPr lang="en-US" dirty="0"/>
              <a:t>April 5, </a:t>
            </a:r>
            <a:r>
              <a:rPr lang="en-US" dirty="0" smtClean="0"/>
              <a:t>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06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Executive summary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3829" y="1142357"/>
            <a:ext cx="8754413" cy="5175176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In the midst of the COVID-19 </a:t>
            </a:r>
            <a:r>
              <a:rPr lang="en-US" sz="1400" dirty="0" smtClean="0"/>
              <a:t>pandemic, </a:t>
            </a:r>
            <a:r>
              <a:rPr lang="en-US" sz="1400" dirty="0"/>
              <a:t>as our patients are looking to us for medical and social support, we understand </a:t>
            </a:r>
            <a:r>
              <a:rPr lang="en-US" sz="1400" dirty="0" smtClean="0"/>
              <a:t>that our </a:t>
            </a:r>
            <a:r>
              <a:rPr lang="en-US" sz="1400" dirty="0"/>
              <a:t>providers and staff are feeling the weight of this unprecedented </a:t>
            </a:r>
            <a:r>
              <a:rPr lang="en-US" sz="1400" b="1" dirty="0">
                <a:solidFill>
                  <a:srgbClr val="00437B"/>
                </a:solidFill>
              </a:rPr>
              <a:t>public health </a:t>
            </a:r>
            <a:r>
              <a:rPr lang="en-US" sz="1400" b="1" dirty="0" smtClean="0">
                <a:solidFill>
                  <a:srgbClr val="00437B"/>
                </a:solidFill>
              </a:rPr>
              <a:t>crisis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A</a:t>
            </a:r>
            <a:r>
              <a:rPr lang="en-US" sz="1400" dirty="0" smtClean="0"/>
              <a:t>s </a:t>
            </a:r>
            <a:r>
              <a:rPr lang="en-US" sz="1400" dirty="0"/>
              <a:t>a hospital and health system, we are </a:t>
            </a:r>
            <a:r>
              <a:rPr lang="en-US" sz="1400" b="1" dirty="0">
                <a:solidFill>
                  <a:srgbClr val="00437B"/>
                </a:solidFill>
              </a:rPr>
              <a:t>thinking strategically </a:t>
            </a:r>
            <a:r>
              <a:rPr lang="en-US" sz="1400" dirty="0"/>
              <a:t>about how to allocate scarce resources and coordinate initiatives to support </a:t>
            </a:r>
            <a:r>
              <a:rPr lang="en-US" sz="1400" dirty="0" smtClean="0"/>
              <a:t>the staff </a:t>
            </a:r>
            <a:r>
              <a:rPr lang="en-US" sz="1400" dirty="0"/>
              <a:t>and providers working on campus to keep our patients and community </a:t>
            </a:r>
            <a:r>
              <a:rPr lang="en-US" sz="1400" dirty="0" smtClean="0"/>
              <a:t>safe</a:t>
            </a: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Thanks to an outpouring of support from our generous donors, we have </a:t>
            </a:r>
            <a:r>
              <a:rPr lang="en-US" sz="1400" b="1" dirty="0">
                <a:solidFill>
                  <a:srgbClr val="00437B"/>
                </a:solidFill>
              </a:rPr>
              <a:t>secured funding to support a number of overnight stays at hotels in close proximity to </a:t>
            </a:r>
            <a:r>
              <a:rPr lang="en-US" sz="1400" b="1" dirty="0" smtClean="0">
                <a:solidFill>
                  <a:srgbClr val="00437B"/>
                </a:solidFill>
              </a:rPr>
              <a:t>BMC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We </a:t>
            </a:r>
            <a:r>
              <a:rPr lang="en-US" sz="1400" dirty="0"/>
              <a:t>are incredibly grateful to our donors </a:t>
            </a:r>
            <a:r>
              <a:rPr lang="en-US" sz="1400" dirty="0" smtClean="0"/>
              <a:t>who recognize </a:t>
            </a:r>
            <a:r>
              <a:rPr lang="en-US" sz="1400" dirty="0"/>
              <a:t>the need to continue to </a:t>
            </a:r>
            <a:r>
              <a:rPr lang="en-US" sz="1400" b="1" dirty="0">
                <a:solidFill>
                  <a:srgbClr val="00437B"/>
                </a:solidFill>
              </a:rPr>
              <a:t>support our staff and providers throughout </a:t>
            </a:r>
            <a:r>
              <a:rPr lang="en-US" sz="1400" b="1" dirty="0" smtClean="0">
                <a:solidFill>
                  <a:srgbClr val="00437B"/>
                </a:solidFill>
              </a:rPr>
              <a:t>this </a:t>
            </a:r>
            <a:r>
              <a:rPr lang="en-US" sz="1400" b="1" dirty="0">
                <a:solidFill>
                  <a:srgbClr val="00437B"/>
                </a:solidFill>
              </a:rPr>
              <a:t>crisis </a:t>
            </a:r>
            <a:endParaRPr lang="en-US" sz="14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We are pleased to announce that </a:t>
            </a:r>
            <a:r>
              <a:rPr lang="en-US" sz="1400" b="1" dirty="0">
                <a:solidFill>
                  <a:srgbClr val="00437B"/>
                </a:solidFill>
              </a:rPr>
              <a:t>these stays will be provided at </a:t>
            </a:r>
            <a:r>
              <a:rPr lang="en-US" sz="1400" b="1" u="sng" dirty="0">
                <a:solidFill>
                  <a:srgbClr val="00437B"/>
                </a:solidFill>
              </a:rPr>
              <a:t>no cost</a:t>
            </a:r>
            <a:r>
              <a:rPr lang="en-US" sz="1400" b="1" dirty="0">
                <a:solidFill>
                  <a:srgbClr val="00437B"/>
                </a:solidFill>
              </a:rPr>
              <a:t> to eligible </a:t>
            </a:r>
            <a:r>
              <a:rPr lang="en-US" sz="1400" b="1" dirty="0" smtClean="0">
                <a:solidFill>
                  <a:srgbClr val="00437B"/>
                </a:solidFill>
              </a:rPr>
              <a:t>employees</a:t>
            </a:r>
            <a:endParaRPr lang="en-US" sz="1400" b="1" dirty="0">
              <a:solidFill>
                <a:srgbClr val="00437B"/>
              </a:solidFill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/>
              <a:t>At this time, </a:t>
            </a:r>
            <a:r>
              <a:rPr lang="en-US" sz="1400" b="1" dirty="0">
                <a:solidFill>
                  <a:srgbClr val="00437B"/>
                </a:solidFill>
              </a:rPr>
              <a:t>we are prioritizing the use of these rooms </a:t>
            </a:r>
            <a:r>
              <a:rPr lang="en-US" sz="1400" dirty="0"/>
              <a:t>for providers and staff who may be facing one of the following circumstances</a:t>
            </a:r>
            <a:r>
              <a:rPr lang="en-US" sz="1400" dirty="0" smtClean="0"/>
              <a:t>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00437B"/>
                </a:solidFill>
              </a:rPr>
              <a:t>Cohabitation related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Providers </a:t>
            </a:r>
            <a:r>
              <a:rPr lang="en-US" sz="1400" dirty="0"/>
              <a:t>and staff who </a:t>
            </a:r>
            <a:r>
              <a:rPr lang="en-US" sz="1400" b="1" dirty="0">
                <a:solidFill>
                  <a:srgbClr val="00437B"/>
                </a:solidFill>
              </a:rPr>
              <a:t>cohabitate with someone who has tested positive for COVID-19 </a:t>
            </a:r>
            <a:r>
              <a:rPr lang="en-US" sz="1400" dirty="0"/>
              <a:t>and remains symptomatic/quarantined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Providers </a:t>
            </a:r>
            <a:r>
              <a:rPr lang="en-US" sz="1400" dirty="0"/>
              <a:t>and staff who </a:t>
            </a:r>
            <a:r>
              <a:rPr lang="en-US" sz="1400" b="1" dirty="0">
                <a:solidFill>
                  <a:srgbClr val="00437B"/>
                </a:solidFill>
              </a:rPr>
              <a:t>cohabitate with someone who is immunocompromised </a:t>
            </a:r>
            <a:r>
              <a:rPr lang="en-US" sz="1400" dirty="0"/>
              <a:t>(e.g., on immuno-suppressants, active hematologic malignancy</a:t>
            </a:r>
            <a:r>
              <a:rPr lang="en-US" sz="1400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 smtClean="0">
                <a:solidFill>
                  <a:srgbClr val="00437B"/>
                </a:solidFill>
              </a:rPr>
              <a:t>Work hours related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Providers </a:t>
            </a:r>
            <a:r>
              <a:rPr lang="en-US" sz="1400" dirty="0"/>
              <a:t>and staff </a:t>
            </a:r>
            <a:r>
              <a:rPr lang="en-US" sz="1400" b="1" dirty="0">
                <a:solidFill>
                  <a:srgbClr val="00437B"/>
                </a:solidFill>
              </a:rPr>
              <a:t>working long hours with minimal time between consecutive shifts </a:t>
            </a:r>
          </a:p>
        </p:txBody>
      </p:sp>
    </p:spTree>
    <p:extLst>
      <p:ext uri="{BB962C8B-B14F-4D97-AF65-F5344CB8AC3E}">
        <p14:creationId xmlns:p14="http://schemas.microsoft.com/office/powerpoint/2010/main" val="1976168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173829" y="155576"/>
            <a:ext cx="8752621" cy="634999"/>
          </a:xfrm>
        </p:spPr>
        <p:txBody>
          <a:bodyPr/>
          <a:lstStyle/>
          <a:p>
            <a:r>
              <a:rPr lang="en-US" dirty="0" smtClean="0"/>
              <a:t>We have created a process to streamline access to hotel accommodations for those who qualify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177282" y="1576873"/>
            <a:ext cx="2749168" cy="3452327"/>
          </a:xfrm>
          <a:prstGeom prst="rect">
            <a:avLst/>
          </a:prstGeom>
          <a:solidFill>
            <a:srgbClr val="D9D9D9"/>
          </a:solidFill>
          <a:ln>
            <a:solidFill>
              <a:srgbClr val="004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b="1" dirty="0" smtClean="0">
                <a:solidFill>
                  <a:srgbClr val="00437B"/>
                </a:solidFill>
              </a:rPr>
              <a:t>Kelly will work with participating hotels to secure accommodations </a:t>
            </a:r>
            <a:r>
              <a:rPr lang="en-US" sz="1300" b="1" dirty="0">
                <a:solidFill>
                  <a:srgbClr val="00437B"/>
                </a:solidFill>
              </a:rPr>
              <a:t>– all stays </a:t>
            </a:r>
            <a:r>
              <a:rPr lang="en-US" sz="1300" b="1" dirty="0" smtClean="0">
                <a:solidFill>
                  <a:srgbClr val="00437B"/>
                </a:solidFill>
              </a:rPr>
              <a:t>will be </a:t>
            </a:r>
            <a:r>
              <a:rPr lang="en-US" sz="1300" b="1" dirty="0">
                <a:solidFill>
                  <a:srgbClr val="00437B"/>
                </a:solidFill>
              </a:rPr>
              <a:t>billed </a:t>
            </a:r>
            <a:r>
              <a:rPr lang="en-US" sz="1300" b="1" dirty="0" smtClean="0">
                <a:solidFill>
                  <a:srgbClr val="00437B"/>
                </a:solidFill>
              </a:rPr>
              <a:t>to a </a:t>
            </a:r>
            <a:r>
              <a:rPr lang="en-US" sz="1300" b="1" dirty="0">
                <a:solidFill>
                  <a:srgbClr val="00437B"/>
                </a:solidFill>
              </a:rPr>
              <a:t>master account </a:t>
            </a:r>
            <a:endParaRPr lang="en-US" sz="1300" b="1" dirty="0" smtClean="0">
              <a:solidFill>
                <a:srgbClr val="00437B"/>
              </a:solidFill>
            </a:endParaRPr>
          </a:p>
          <a:p>
            <a:endParaRPr lang="en-US" sz="1300" dirty="0">
              <a:solidFill>
                <a:srgbClr val="00437B"/>
              </a:solidFill>
            </a:endParaRPr>
          </a:p>
          <a:p>
            <a:r>
              <a:rPr lang="en-US" sz="1300" b="1" i="1" dirty="0" smtClean="0">
                <a:solidFill>
                  <a:srgbClr val="00437B"/>
                </a:solidFill>
              </a:rPr>
              <a:t>Please note: </a:t>
            </a:r>
            <a:r>
              <a:rPr lang="en-US" sz="1300" i="1" dirty="0" smtClean="0">
                <a:solidFill>
                  <a:srgbClr val="00437B"/>
                </a:solidFill>
              </a:rPr>
              <a:t>individuals should not self-book through hotel websites; additionally, this program </a:t>
            </a:r>
            <a:r>
              <a:rPr lang="en-US" sz="1300" i="1" u="sng" dirty="0" smtClean="0">
                <a:solidFill>
                  <a:srgbClr val="00437B"/>
                </a:solidFill>
              </a:rPr>
              <a:t>will only cover room charges</a:t>
            </a:r>
            <a:r>
              <a:rPr lang="en-US" sz="1300" i="1" dirty="0" smtClean="0">
                <a:solidFill>
                  <a:srgbClr val="00437B"/>
                </a:solidFill>
              </a:rPr>
              <a:t>, </a:t>
            </a:r>
            <a:r>
              <a:rPr lang="en-US" sz="1300" i="1" dirty="0">
                <a:solidFill>
                  <a:srgbClr val="00437B"/>
                </a:solidFill>
              </a:rPr>
              <a:t>any other charges </a:t>
            </a:r>
            <a:r>
              <a:rPr lang="en-US" sz="1300" i="1" dirty="0" smtClean="0">
                <a:solidFill>
                  <a:srgbClr val="00437B"/>
                </a:solidFill>
              </a:rPr>
              <a:t>will be the responsibility </a:t>
            </a:r>
            <a:r>
              <a:rPr lang="en-US" sz="1300" i="1" dirty="0">
                <a:solidFill>
                  <a:srgbClr val="00437B"/>
                </a:solidFill>
              </a:rPr>
              <a:t>of the </a:t>
            </a:r>
            <a:r>
              <a:rPr lang="en-US" sz="1300" i="1" dirty="0" smtClean="0">
                <a:solidFill>
                  <a:srgbClr val="00437B"/>
                </a:solidFill>
              </a:rPr>
              <a:t>individual and as such, individuals will be required to present their personal </a:t>
            </a:r>
            <a:r>
              <a:rPr lang="en-US" sz="1300" i="1" dirty="0">
                <a:solidFill>
                  <a:srgbClr val="00437B"/>
                </a:solidFill>
              </a:rPr>
              <a:t>credit </a:t>
            </a:r>
            <a:r>
              <a:rPr lang="en-US" sz="1300" i="1" dirty="0" smtClean="0">
                <a:solidFill>
                  <a:srgbClr val="00437B"/>
                </a:solidFill>
              </a:rPr>
              <a:t>card at check-in to cover any other charges that may be incurred during their stay</a:t>
            </a:r>
            <a:endParaRPr lang="en-US" sz="1300" i="1" dirty="0">
              <a:solidFill>
                <a:srgbClr val="00437B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88639" y="1576873"/>
            <a:ext cx="2844801" cy="3452327"/>
          </a:xfrm>
          <a:prstGeom prst="rect">
            <a:avLst/>
          </a:prstGeom>
          <a:solidFill>
            <a:srgbClr val="D9D9D9"/>
          </a:solidFill>
          <a:ln>
            <a:solidFill>
              <a:srgbClr val="004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 smtClean="0">
                <a:solidFill>
                  <a:srgbClr val="00437B"/>
                </a:solidFill>
              </a:rPr>
              <a:t>Kelly will maintain a </a:t>
            </a:r>
            <a:r>
              <a:rPr lang="en-US" sz="1300" dirty="0">
                <a:solidFill>
                  <a:srgbClr val="00437B"/>
                </a:solidFill>
              </a:rPr>
              <a:t>master schedule to </a:t>
            </a:r>
            <a:r>
              <a:rPr lang="en-US" sz="1300" dirty="0" smtClean="0">
                <a:solidFill>
                  <a:srgbClr val="00437B"/>
                </a:solidFill>
              </a:rPr>
              <a:t>track the </a:t>
            </a:r>
            <a:r>
              <a:rPr lang="en-US" sz="1300" dirty="0">
                <a:solidFill>
                  <a:srgbClr val="00437B"/>
                </a:solidFill>
              </a:rPr>
              <a:t>total number of nights </a:t>
            </a:r>
            <a:r>
              <a:rPr lang="en-US" sz="1300" dirty="0" smtClean="0">
                <a:solidFill>
                  <a:srgbClr val="00437B"/>
                </a:solidFill>
              </a:rPr>
              <a:t>covered by the program overall</a:t>
            </a:r>
          </a:p>
          <a:p>
            <a:endParaRPr lang="en-US" sz="1300" dirty="0">
              <a:solidFill>
                <a:srgbClr val="00437B"/>
              </a:solidFill>
            </a:endParaRPr>
          </a:p>
          <a:p>
            <a:r>
              <a:rPr lang="en-US" sz="1300" b="1" dirty="0" smtClean="0">
                <a:solidFill>
                  <a:srgbClr val="00437B"/>
                </a:solidFill>
                <a:hlinkClick r:id="rId2"/>
              </a:rPr>
              <a:t>Kelly.Cross@bmc.org</a:t>
            </a:r>
            <a:r>
              <a:rPr lang="en-US" sz="1300" b="1" dirty="0" smtClean="0">
                <a:solidFill>
                  <a:srgbClr val="00437B"/>
                </a:solidFill>
              </a:rPr>
              <a:t> is the </a:t>
            </a:r>
            <a:r>
              <a:rPr lang="en-US" sz="1300" b="1" dirty="0">
                <a:solidFill>
                  <a:srgbClr val="00437B"/>
                </a:solidFill>
              </a:rPr>
              <a:t>principal point of contact </a:t>
            </a:r>
            <a:r>
              <a:rPr lang="en-US" sz="1300" b="1" dirty="0" smtClean="0">
                <a:solidFill>
                  <a:srgbClr val="00437B"/>
                </a:solidFill>
              </a:rPr>
              <a:t>for this program</a:t>
            </a:r>
          </a:p>
          <a:p>
            <a:endParaRPr lang="en-US" sz="1300" dirty="0">
              <a:solidFill>
                <a:srgbClr val="00437B"/>
              </a:solidFill>
            </a:endParaRPr>
          </a:p>
          <a:p>
            <a:r>
              <a:rPr lang="en-US" sz="1300" dirty="0" smtClean="0">
                <a:solidFill>
                  <a:srgbClr val="00437B"/>
                </a:solidFill>
              </a:rPr>
              <a:t>Kelly will monitor length </a:t>
            </a:r>
            <a:r>
              <a:rPr lang="en-US" sz="1300" dirty="0">
                <a:solidFill>
                  <a:srgbClr val="00437B"/>
                </a:solidFill>
              </a:rPr>
              <a:t>of stay </a:t>
            </a:r>
            <a:r>
              <a:rPr lang="en-US" sz="1300" dirty="0" smtClean="0">
                <a:solidFill>
                  <a:srgbClr val="00437B"/>
                </a:solidFill>
              </a:rPr>
              <a:t>per individual; the maximum length of stay will only be waived for individuals with identified extraordinary circumstances and VP approval</a:t>
            </a:r>
            <a:endParaRPr lang="en-US" sz="1300" dirty="0">
              <a:solidFill>
                <a:srgbClr val="00437B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3829" y="1576873"/>
            <a:ext cx="2670972" cy="3452327"/>
          </a:xfrm>
          <a:prstGeom prst="rect">
            <a:avLst/>
          </a:prstGeom>
          <a:solidFill>
            <a:srgbClr val="D9D9D9"/>
          </a:solidFill>
          <a:ln>
            <a:solidFill>
              <a:srgbClr val="00437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1300" dirty="0" smtClean="0">
                <a:solidFill>
                  <a:srgbClr val="00437B"/>
                </a:solidFill>
              </a:rPr>
              <a:t>Interested individuals should send </a:t>
            </a:r>
            <a:r>
              <a:rPr lang="en-US" sz="1300" dirty="0">
                <a:solidFill>
                  <a:srgbClr val="00437B"/>
                </a:solidFill>
              </a:rPr>
              <a:t>an email to </a:t>
            </a:r>
            <a:r>
              <a:rPr lang="en-US" sz="1300" b="1" dirty="0" smtClean="0">
                <a:solidFill>
                  <a:srgbClr val="00437B"/>
                </a:solidFill>
                <a:hlinkClick r:id="rId2"/>
              </a:rPr>
              <a:t>Kelly.Cross@bmc.org</a:t>
            </a:r>
            <a:r>
              <a:rPr lang="en-US" sz="1300" dirty="0" smtClean="0">
                <a:solidFill>
                  <a:srgbClr val="00437B"/>
                </a:solidFill>
              </a:rPr>
              <a:t> –</a:t>
            </a:r>
          </a:p>
          <a:p>
            <a:r>
              <a:rPr lang="en-US" sz="1300" b="1" dirty="0">
                <a:solidFill>
                  <a:srgbClr val="00437B"/>
                </a:solidFill>
              </a:rPr>
              <a:t>c</a:t>
            </a:r>
            <a:r>
              <a:rPr lang="en-US" sz="1300" b="1" dirty="0" smtClean="0">
                <a:solidFill>
                  <a:srgbClr val="00437B"/>
                </a:solidFill>
              </a:rPr>
              <a:t>opying their manager </a:t>
            </a:r>
            <a:r>
              <a:rPr lang="en-US" sz="1300" dirty="0" smtClean="0">
                <a:solidFill>
                  <a:srgbClr val="00437B"/>
                </a:solidFill>
              </a:rPr>
              <a:t>–</a:t>
            </a:r>
          </a:p>
          <a:p>
            <a:r>
              <a:rPr lang="en-US" sz="1300" dirty="0" smtClean="0">
                <a:solidFill>
                  <a:srgbClr val="00437B"/>
                </a:solidFill>
              </a:rPr>
              <a:t>stating </a:t>
            </a:r>
            <a:r>
              <a:rPr lang="en-US" sz="1300" dirty="0">
                <a:solidFill>
                  <a:srgbClr val="00437B"/>
                </a:solidFill>
              </a:rPr>
              <a:t>the following: </a:t>
            </a:r>
            <a:endParaRPr lang="en-US" sz="1300" dirty="0" smtClean="0">
              <a:solidFill>
                <a:srgbClr val="00437B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rgbClr val="00437B"/>
                </a:solidFill>
              </a:rPr>
              <a:t>Name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rgbClr val="00437B"/>
                </a:solidFill>
              </a:rPr>
              <a:t>Brief </a:t>
            </a:r>
            <a:r>
              <a:rPr lang="en-US" sz="1300" dirty="0">
                <a:solidFill>
                  <a:srgbClr val="00437B"/>
                </a:solidFill>
              </a:rPr>
              <a:t>description </a:t>
            </a:r>
            <a:r>
              <a:rPr lang="en-US" sz="1300" dirty="0" smtClean="0">
                <a:solidFill>
                  <a:srgbClr val="00437B"/>
                </a:solidFill>
              </a:rPr>
              <a:t>of need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300" dirty="0" smtClean="0">
                <a:solidFill>
                  <a:srgbClr val="00437B"/>
                </a:solidFill>
              </a:rPr>
              <a:t>Desired dates and anticipated </a:t>
            </a:r>
            <a:r>
              <a:rPr lang="en-US" sz="1300" dirty="0">
                <a:solidFill>
                  <a:srgbClr val="00437B"/>
                </a:solidFill>
              </a:rPr>
              <a:t>duration </a:t>
            </a:r>
            <a:r>
              <a:rPr lang="en-US" sz="1300" dirty="0" smtClean="0">
                <a:solidFill>
                  <a:srgbClr val="00437B"/>
                </a:solidFill>
              </a:rPr>
              <a:t>of stay</a:t>
            </a:r>
          </a:p>
          <a:p>
            <a:endParaRPr lang="en-US" sz="1300" dirty="0">
              <a:solidFill>
                <a:srgbClr val="00437B"/>
              </a:solidFill>
            </a:endParaRPr>
          </a:p>
          <a:p>
            <a:r>
              <a:rPr lang="en-US" sz="1300" dirty="0" smtClean="0">
                <a:solidFill>
                  <a:srgbClr val="00437B"/>
                </a:solidFill>
              </a:rPr>
              <a:t>Kelly </a:t>
            </a:r>
            <a:r>
              <a:rPr lang="en-US" sz="1300" dirty="0">
                <a:solidFill>
                  <a:srgbClr val="00437B"/>
                </a:solidFill>
              </a:rPr>
              <a:t>will support </a:t>
            </a:r>
            <a:r>
              <a:rPr lang="en-US" sz="1300" dirty="0" smtClean="0">
                <a:solidFill>
                  <a:srgbClr val="00437B"/>
                </a:solidFill>
              </a:rPr>
              <a:t>the accommodation </a:t>
            </a:r>
            <a:r>
              <a:rPr lang="en-US" sz="1300" dirty="0">
                <a:solidFill>
                  <a:srgbClr val="00437B"/>
                </a:solidFill>
              </a:rPr>
              <a:t>process from start to finish, and </a:t>
            </a:r>
            <a:r>
              <a:rPr lang="en-US" sz="1300" dirty="0" smtClean="0">
                <a:solidFill>
                  <a:srgbClr val="00437B"/>
                </a:solidFill>
              </a:rPr>
              <a:t>will follow up with managers, as needed</a:t>
            </a:r>
            <a:endParaRPr lang="en-US" sz="1300" i="1" dirty="0">
              <a:solidFill>
                <a:srgbClr val="00437B"/>
              </a:solidFill>
            </a:endParaRPr>
          </a:p>
        </p:txBody>
      </p:sp>
      <p:cxnSp>
        <p:nvCxnSpPr>
          <p:cNvPr id="9" name="Straight Arrow Connector 8"/>
          <p:cNvCxnSpPr>
            <a:stCxn id="8" idx="3"/>
            <a:endCxn id="7" idx="1"/>
          </p:cNvCxnSpPr>
          <p:nvPr/>
        </p:nvCxnSpPr>
        <p:spPr>
          <a:xfrm>
            <a:off x="2844801" y="3303037"/>
            <a:ext cx="243838" cy="0"/>
          </a:xfrm>
          <a:prstGeom prst="straightConnector1">
            <a:avLst/>
          </a:prstGeom>
          <a:ln w="28575">
            <a:solidFill>
              <a:srgbClr val="00437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  <a:endCxn id="6" idx="1"/>
          </p:cNvCxnSpPr>
          <p:nvPr/>
        </p:nvCxnSpPr>
        <p:spPr>
          <a:xfrm>
            <a:off x="5933440" y="3303037"/>
            <a:ext cx="243842" cy="0"/>
          </a:xfrm>
          <a:prstGeom prst="straightConnector1">
            <a:avLst/>
          </a:prstGeom>
          <a:ln w="28575">
            <a:solidFill>
              <a:srgbClr val="00437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3829" y="1251628"/>
            <a:ext cx="8752621" cy="0"/>
          </a:xfrm>
          <a:prstGeom prst="line">
            <a:avLst/>
          </a:prstGeom>
          <a:ln>
            <a:solidFill>
              <a:srgbClr val="004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155236" y="1109115"/>
            <a:ext cx="4723086" cy="2850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rgbClr val="00437B"/>
                </a:solidFill>
              </a:rPr>
              <a:t>Process for Seeking an Accommodation</a:t>
            </a:r>
          </a:p>
        </p:txBody>
      </p:sp>
      <p:sp>
        <p:nvSpPr>
          <p:cNvPr id="13" name="Content Placeholder 4"/>
          <p:cNvSpPr>
            <a:spLocks noGrp="1"/>
          </p:cNvSpPr>
          <p:nvPr>
            <p:ph idx="1"/>
          </p:nvPr>
        </p:nvSpPr>
        <p:spPr>
          <a:xfrm>
            <a:off x="172037" y="5205229"/>
            <a:ext cx="8754413" cy="1124451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b="1" dirty="0">
                <a:solidFill>
                  <a:srgbClr val="00437B"/>
                </a:solidFill>
              </a:rPr>
              <a:t>We will continue to assess this situation </a:t>
            </a:r>
            <a:r>
              <a:rPr lang="en-US" sz="1400" dirty="0"/>
              <a:t>and look for additional opportunities to support our team </a:t>
            </a:r>
            <a:r>
              <a:rPr lang="en-US" sz="1400" dirty="0" smtClean="0"/>
              <a:t>members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400" dirty="0" smtClean="0"/>
              <a:t>We </a:t>
            </a:r>
            <a:r>
              <a:rPr lang="en-US" sz="1400" dirty="0"/>
              <a:t>appreciate everyone working together to </a:t>
            </a:r>
            <a:r>
              <a:rPr lang="en-US" sz="1400" b="1" dirty="0">
                <a:solidFill>
                  <a:srgbClr val="00437B"/>
                </a:solidFill>
              </a:rPr>
              <a:t>preserve rooms </a:t>
            </a:r>
            <a:r>
              <a:rPr lang="en-US" sz="1400" dirty="0"/>
              <a:t>for people who need them most (</a:t>
            </a:r>
            <a:r>
              <a:rPr lang="en-US" sz="1400" b="1" dirty="0">
                <a:solidFill>
                  <a:srgbClr val="00437B"/>
                </a:solidFill>
              </a:rPr>
              <a:t>up to 15 days per individual</a:t>
            </a:r>
            <a:r>
              <a:rPr lang="en-US" sz="1400" dirty="0"/>
              <a:t>), and may modify this process as this public </a:t>
            </a:r>
            <a:r>
              <a:rPr lang="en-US" sz="1400" dirty="0" smtClean="0"/>
              <a:t>health crisis </a:t>
            </a:r>
            <a:r>
              <a:rPr lang="en-US" sz="1400" dirty="0"/>
              <a:t>continues </a:t>
            </a:r>
            <a:r>
              <a:rPr lang="en-US" sz="1400"/>
              <a:t>to </a:t>
            </a:r>
            <a:r>
              <a:rPr lang="en-US" sz="1400" smtClean="0"/>
              <a:t>unfold</a:t>
            </a: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9116933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lt;root reqver=&quot;23045&quot;&gt;&lt;version val=&quot;25177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m_yearfmt&gt;&lt;begin val=&quot;0&quot;/&gt;&lt;end val=&quot;4&quot;/&gt;&lt;/m_yearfmt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m_yearfmt&gt;&lt;begin val=&quot;0&quot;/&gt;&lt;end val=&quot;4&quot;/&gt;&lt;/m_yearfmt&gt;&lt;/m_precDefaultPercent&gt;&lt;m_precDefaultDate&gt;&lt;m_bNumberIsYear val=&quot;0&quot;/&gt;&lt;m_strFormatTime&gt;%#m/%#d/%Y&lt;/m_strFormatTime&gt;&lt;m_yearfmt&gt;&lt;begin val=&quot;0&quot;/&gt;&lt;end val=&quot;0&quot;/&gt;&lt;/m_yearfmt&gt;&lt;/m_precDefaultDate&gt;&lt;m_precDefaultYear&gt;&lt;m_yearfmt&gt;&lt;begin val=&quot;0&quot;/&gt;&lt;end val=&quot;4&quot;/&gt;&lt;/m_yearfmt&gt;&lt;/m_precDefaultYear&gt;&lt;m_precDefaultQuarter&gt;&lt;m_yearfmt&gt;&lt;begin val=&quot;0&quot;/&gt;&lt;end val=&quot;4&quot;/&gt;&lt;/m_yearfmt&gt;&lt;/m_precDefaultQuarter&gt;&lt;m_precDefaultMonth&gt;&lt;m_yearfmt&gt;&lt;begin val=&quot;0&quot;/&gt;&lt;end val=&quot;4&quot;/&gt;&lt;/m_yearfmt&gt;&lt;/m_precDefaultMonth&gt;&lt;m_precDefaultWeek&gt;&lt;m_yearfmt&gt;&lt;begin val=&quot;0&quot;/&gt;&lt;end val=&quot;4&quot;/&gt;&lt;/m_yearfmt&gt;&lt;/m_precDefaultWeek&gt;&lt;m_precDefaultDay&gt;&lt;m_yearfmt&gt;&lt;begin val=&quot;0&quot;/&gt;&lt;end val=&quot;4&quot;/&gt;&lt;/m_yearfmt&gt;&lt;/m_precDefaultDay&gt;&lt;m_mruColor&gt;&lt;m_vecMRU length=&quot;5&quot;&gt;&lt;elem m_fUsage=&quot;3.73075383542835004036E+00&quot;&gt;&lt;m_msothmcolidx val=&quot;0&quot;/&gt;&lt;m_rgb r=&quot;00&quot; g=&quot;B0&quot; b=&quot;50&quot;/&gt;&lt;m_nBrightness val=&quot;0&quot;/&gt;&lt;/elem&gt;&lt;elem m_fUsage=&quot;2.43900000000000005684E+00&quot;&gt;&lt;m_msothmcolidx val=&quot;0&quot;/&gt;&lt;m_rgb r=&quot;00&quot; g=&quot;29&quot; b=&quot;60&quot;/&gt;&lt;m_nBrightness val=&quot;0&quot;/&gt;&lt;/elem&gt;&lt;elem m_fUsage=&quot;2.15037998464236057572E+00&quot;&gt;&lt;m_msothmcolidx val=&quot;0&quot;/&gt;&lt;m_rgb r=&quot;FF&quot; g=&quot;00&quot; b=&quot;00&quot;/&gt;&lt;m_nBrightness val=&quot;0&quot;/&gt;&lt;/elem&gt;&lt;elem m_fUsage=&quot;1.61323777884686792028E+00&quot;&gt;&lt;m_msothmcolidx val=&quot;0&quot;/&gt;&lt;m_rgb r=&quot;F8&quot; g=&quot;BF&quot; b=&quot;56&quot;/&gt;&lt;m_nBrightness val=&quot;0&quot;/&gt;&lt;/elem&gt;&lt;elem m_fUsage=&quot;1.50906490092236698214E-02&quot;&gt;&lt;m_msothmcolidx val=&quot;0&quot;/&gt;&lt;m_rgb r=&quot;D9&quot; g=&quot;D9&quot; b=&quot;D9&quot;/&gt;&lt;m_nBrightness val=&quot;0&quot;/&gt;&lt;/elem&gt;&lt;/m_vecMRU&gt;&lt;/m_mruColor&gt;&lt;m_eweekdayFirstOfWeek val=&quot;1&quot;/&gt;&lt;m_eweekdayFirstOfWorkweek val=&quot;2&quot;/&gt;&lt;m_eweekdayFirstOfWeekend val=&quot;7&quot;/&gt;&lt;/CPresentation&gt;&lt;/root&gt;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EFCW4VXUn0rasNxb13LI_w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gFgicswtMyzT3QGkQpWIz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67opIeNwFwt8.GbMRV328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BMC Health System">
      <a:dk1>
        <a:srgbClr val="000000"/>
      </a:dk1>
      <a:lt1>
        <a:srgbClr val="FFFFFF"/>
      </a:lt1>
      <a:dk2>
        <a:srgbClr val="00437B"/>
      </a:dk2>
      <a:lt2>
        <a:srgbClr val="FFFFFF"/>
      </a:lt2>
      <a:accent1>
        <a:srgbClr val="D4E2F8"/>
      </a:accent1>
      <a:accent2>
        <a:srgbClr val="9DBCED"/>
      </a:accent2>
      <a:accent3>
        <a:srgbClr val="FFFFFF"/>
      </a:accent3>
      <a:accent4>
        <a:srgbClr val="00437B"/>
      </a:accent4>
      <a:accent5>
        <a:srgbClr val="B3E0FF"/>
      </a:accent5>
      <a:accent6>
        <a:srgbClr val="6283C2"/>
      </a:accent6>
      <a:hlink>
        <a:srgbClr val="6283C2"/>
      </a:hlink>
      <a:folHlink>
        <a:srgbClr val="9DBCE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28600" indent="-228600">
          <a:buFont typeface="Wingdings" panose="05000000000000000000" pitchFamily="2" charset="2"/>
          <a:buChar char="§"/>
          <a:defRPr sz="16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lank">
  <a:themeElements>
    <a:clrScheme name="blank 2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FFFFFF"/>
      </a:accent3>
      <a:accent4>
        <a:srgbClr val="000000"/>
      </a:accent4>
      <a:accent5>
        <a:srgbClr val="E0EDFD"/>
      </a:accent5>
      <a:accent6>
        <a:srgbClr val="839FE7"/>
      </a:accent6>
      <a:hlink>
        <a:srgbClr val="0066CC"/>
      </a:hlink>
      <a:folHlink>
        <a:srgbClr val="002960"/>
      </a:folHlink>
    </a:clrScheme>
    <a:fontScheme name="blan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  <a:ln>
          <a:solidFill>
            <a:schemeClr val="accent1">
              <a:lumMod val="50000"/>
            </a:schemeClr>
          </a:solidFill>
        </a:ln>
      </a:spPr>
      <a:bodyPr rtlCol="0" anchor="ctr"/>
      <a:lstStyle>
        <a:defPPr algn="ctr">
          <a:defRPr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FF"/>
        </a:accent1>
        <a:accent2>
          <a:srgbClr val="D0D0D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BCBCBC"/>
        </a:accent6>
        <a:hlink>
          <a:srgbClr val="909090"/>
        </a:hlink>
        <a:folHlink>
          <a:srgbClr val="6060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91B0FF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839FE7"/>
        </a:accent6>
        <a:hlink>
          <a:srgbClr val="0066CC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2960"/>
        </a:dk2>
        <a:lt2>
          <a:srgbClr val="FFFFFF"/>
        </a:lt2>
        <a:accent1>
          <a:srgbClr val="C7E0FB"/>
        </a:accent1>
        <a:accent2>
          <a:srgbClr val="C7C293"/>
        </a:accent2>
        <a:accent3>
          <a:srgbClr val="FFFFFF"/>
        </a:accent3>
        <a:accent4>
          <a:srgbClr val="000000"/>
        </a:accent4>
        <a:accent5>
          <a:srgbClr val="E0EDFD"/>
        </a:accent5>
        <a:accent6>
          <a:srgbClr val="B4B085"/>
        </a:accent6>
        <a:hlink>
          <a:srgbClr val="50A2A0"/>
        </a:hlink>
        <a:folHlink>
          <a:srgbClr val="00296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BMC Health System">
      <a:dk1>
        <a:srgbClr val="000000"/>
      </a:dk1>
      <a:lt1>
        <a:srgbClr val="FFFFFF"/>
      </a:lt1>
      <a:dk2>
        <a:srgbClr val="00437B"/>
      </a:dk2>
      <a:lt2>
        <a:srgbClr val="FFFFFF"/>
      </a:lt2>
      <a:accent1>
        <a:srgbClr val="D4E2F8"/>
      </a:accent1>
      <a:accent2>
        <a:srgbClr val="9DBCED"/>
      </a:accent2>
      <a:accent3>
        <a:srgbClr val="FFFFFF"/>
      </a:accent3>
      <a:accent4>
        <a:srgbClr val="00437B"/>
      </a:accent4>
      <a:accent5>
        <a:srgbClr val="B3E0FF"/>
      </a:accent5>
      <a:accent6>
        <a:srgbClr val="6283C2"/>
      </a:accent6>
      <a:hlink>
        <a:srgbClr val="6283C2"/>
      </a:hlink>
      <a:folHlink>
        <a:srgbClr val="9DBCED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marL="228600" indent="-228600">
          <a:buFont typeface="Wingdings" panose="05000000000000000000" pitchFamily="2" charset="2"/>
          <a:buChar char="§"/>
          <a:defRPr sz="1600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76120</TotalTime>
  <Words>488</Words>
  <Application>Microsoft Office PowerPoint</Application>
  <PresentationFormat>On-screen Show (4:3)</PresentationFormat>
  <Paragraphs>34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Wingdings</vt:lpstr>
      <vt:lpstr>Office Theme</vt:lpstr>
      <vt:lpstr>blank</vt:lpstr>
      <vt:lpstr>1_Office Theme</vt:lpstr>
      <vt:lpstr>think-cell Slide</vt:lpstr>
      <vt:lpstr>COVID-19 Provider and Staff Hotel Accommodation Program</vt:lpstr>
      <vt:lpstr>Executive summary</vt:lpstr>
      <vt:lpstr>We have created a process to streamline access to hotel accommodations for those who qualify</vt:lpstr>
    </vt:vector>
  </TitlesOfParts>
  <Company>Boston Medical Center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Hunley, Kelly</dc:creator>
  <cp:lastModifiedBy>Hersh, Erica</cp:lastModifiedBy>
  <cp:revision>2721</cp:revision>
  <cp:lastPrinted>2019-09-20T18:25:44Z</cp:lastPrinted>
  <dcterms:created xsi:type="dcterms:W3CDTF">2013-11-18T16:08:48Z</dcterms:created>
  <dcterms:modified xsi:type="dcterms:W3CDTF">2020-04-06T17:31:00Z</dcterms:modified>
</cp:coreProperties>
</file>